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5" r:id="rId17"/>
    <p:sldId id="271" r:id="rId18"/>
    <p:sldId id="272" r:id="rId19"/>
    <p:sldId id="273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5FE2-78A4-4F21-BD85-0E553A4C49D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685C16-E6F0-4C0D-BF3A-6D2AA86BF9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5FE2-78A4-4F21-BD85-0E553A4C49D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5C16-E6F0-4C0D-BF3A-6D2AA86BF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5FE2-78A4-4F21-BD85-0E553A4C49D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5C16-E6F0-4C0D-BF3A-6D2AA86BF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23D5FE2-78A4-4F21-BD85-0E553A4C49D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E685C16-E6F0-4C0D-BF3A-6D2AA86BF9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5FE2-78A4-4F21-BD85-0E553A4C49D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5C16-E6F0-4C0D-BF3A-6D2AA86BF9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5FE2-78A4-4F21-BD85-0E553A4C49D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5C16-E6F0-4C0D-BF3A-6D2AA86BF9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5C16-E6F0-4C0D-BF3A-6D2AA86BF9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5FE2-78A4-4F21-BD85-0E553A4C49D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5FE2-78A4-4F21-BD85-0E553A4C49D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5C16-E6F0-4C0D-BF3A-6D2AA86BF9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5FE2-78A4-4F21-BD85-0E553A4C49D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5C16-E6F0-4C0D-BF3A-6D2AA86BF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23D5FE2-78A4-4F21-BD85-0E553A4C49D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685C16-E6F0-4C0D-BF3A-6D2AA86BF9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5FE2-78A4-4F21-BD85-0E553A4C49D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685C16-E6F0-4C0D-BF3A-6D2AA86BF9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3D5FE2-78A4-4F21-BD85-0E553A4C49D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E685C16-E6F0-4C0D-BF3A-6D2AA86BF9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gps.ru/images/news/foto/geroi_samoilov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pravda-nn.ru/upl/newspapers/src/8222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gps.ru/images/news/foto/geroi_zhukov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gps.ru/images/news/foto/geroi_ivanov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gps.ru/images/news/foto/geroi_malyshev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gps.ru/images/news/foto/geroi_kapitonov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2781304"/>
          </a:xfrm>
        </p:spPr>
        <p:txBody>
          <a:bodyPr>
            <a:normAutofit/>
          </a:bodyPr>
          <a:lstStyle/>
          <a:p>
            <a:endParaRPr lang="ru-RU" sz="4000" dirty="0" smtClean="0"/>
          </a:p>
          <a:p>
            <a:r>
              <a:rPr lang="ru-RU" sz="5400" dirty="0" smtClean="0"/>
              <a:t>Крещённые огнём.</a:t>
            </a:r>
          </a:p>
          <a:p>
            <a:endParaRPr lang="ru-RU" sz="40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571636"/>
          </a:xfrm>
        </p:spPr>
        <p:txBody>
          <a:bodyPr/>
          <a:lstStyle/>
          <a:p>
            <a:r>
              <a:rPr lang="ru-RU" sz="4000" dirty="0" smtClean="0"/>
              <a:t>МОУ</a:t>
            </a:r>
            <a:r>
              <a:rPr lang="ru-RU" dirty="0" smtClean="0"/>
              <a:t> «</a:t>
            </a:r>
            <a:r>
              <a:rPr lang="ru-RU" sz="4000" dirty="0" smtClean="0"/>
              <a:t>СОШ</a:t>
            </a:r>
            <a:r>
              <a:rPr lang="ru-RU" dirty="0" smtClean="0"/>
              <a:t> </a:t>
            </a:r>
            <a:r>
              <a:rPr lang="ru-RU" sz="6000" dirty="0" smtClean="0"/>
              <a:t>129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Урок мужества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gps.ru/images/auto-thumbs/456_geroi_samoilov.jpg">
            <a:hlinkClick r:id="rId2" tgtFrame="&quot;_blank&quot;" tooltip="&quot;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571480"/>
            <a:ext cx="428624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250529" y="1321579"/>
            <a:ext cx="5072098" cy="4000528"/>
          </a:xfrm>
        </p:spPr>
        <p:txBody>
          <a:bodyPr vert="vert270"/>
          <a:lstStyle/>
          <a:p>
            <a:r>
              <a:rPr lang="ru-RU" dirty="0" smtClean="0"/>
              <a:t>Самойлов</a:t>
            </a:r>
            <a:br>
              <a:rPr lang="ru-RU" dirty="0" smtClean="0"/>
            </a:br>
            <a:r>
              <a:rPr lang="ru-RU" dirty="0" smtClean="0"/>
              <a:t>Вадим</a:t>
            </a:r>
            <a:br>
              <a:rPr lang="ru-RU" dirty="0" smtClean="0"/>
            </a:br>
            <a:r>
              <a:rPr lang="ru-RU" dirty="0" smtClean="0"/>
              <a:t>Анатольевич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ожарные «картины» Алексея Ростунова">
            <a:hlinkClick r:id="rId2" tgtFrame="&quot;_blank&quot;" tooltip="&quot;Пожарные «картины» Алексея Ростунова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7" y="1714489"/>
            <a:ext cx="428628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143372" y="1500174"/>
            <a:ext cx="5357850" cy="3643338"/>
          </a:xfrm>
        </p:spPr>
        <p:txBody>
          <a:bodyPr vert="vert270"/>
          <a:lstStyle/>
          <a:p>
            <a:r>
              <a:rPr lang="ru-RU" dirty="0" err="1" smtClean="0"/>
              <a:t>Ростунов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Алексей </a:t>
            </a:r>
            <a:br>
              <a:rPr lang="ru-RU" dirty="0" smtClean="0"/>
            </a:br>
            <a:r>
              <a:rPr lang="ru-RU" dirty="0" smtClean="0"/>
              <a:t>Николаевич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tula.rodgor.ru/art_images/785/firefighter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62818" y="571480"/>
            <a:ext cx="4037809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785794"/>
            <a:ext cx="3257544" cy="5214974"/>
          </a:xfrm>
        </p:spPr>
        <p:txBody>
          <a:bodyPr/>
          <a:lstStyle/>
          <a:p>
            <a:r>
              <a:rPr lang="ru-RU" dirty="0" smtClean="0"/>
              <a:t>Макеев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Александр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hotoimg" descr="Андрей Смольников случайно оказался на месте пожара - просто проезжал поблизости.&#10;&#10;Фото пресс-службы ГУ МЧС России по Амурской области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435771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1071546"/>
            <a:ext cx="3643338" cy="5000660"/>
          </a:xfrm>
        </p:spPr>
        <p:txBody>
          <a:bodyPr/>
          <a:lstStyle/>
          <a:p>
            <a:r>
              <a:rPr lang="ru-RU" dirty="0" smtClean="0"/>
              <a:t>Смольников</a:t>
            </a:r>
            <a:br>
              <a:rPr lang="ru-RU" dirty="0" smtClean="0"/>
            </a:br>
            <a:r>
              <a:rPr lang="ru-RU" dirty="0" smtClean="0"/>
              <a:t> Андрей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to-info.ru/Content/novosti_pozar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785814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Мои документы\Мои рисунки\1240639094_198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00042"/>
            <a:ext cx="742955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/>
          <a:lstStyle/>
          <a:p>
            <a:r>
              <a:rPr lang="ru-RU" sz="4400" dirty="0" err="1" smtClean="0"/>
              <a:t>Правик</a:t>
            </a:r>
            <a:r>
              <a:rPr lang="ru-RU" sz="4400" dirty="0" smtClean="0"/>
              <a:t> Владимир Павлович</a:t>
            </a:r>
          </a:p>
          <a:p>
            <a:r>
              <a:rPr lang="ru-RU" sz="4400" dirty="0" err="1" smtClean="0"/>
              <a:t>Кибенок</a:t>
            </a:r>
            <a:r>
              <a:rPr lang="ru-RU" sz="4400" dirty="0" smtClean="0"/>
              <a:t> Виктор Николаевич</a:t>
            </a:r>
          </a:p>
          <a:p>
            <a:r>
              <a:rPr lang="ru-RU" sz="4400" dirty="0" err="1" smtClean="0"/>
              <a:t>Ващук</a:t>
            </a:r>
            <a:r>
              <a:rPr lang="ru-RU" sz="4400" dirty="0" smtClean="0"/>
              <a:t> Николай Васильевич</a:t>
            </a:r>
          </a:p>
          <a:p>
            <a:r>
              <a:rPr lang="ru-RU" sz="4400" dirty="0" smtClean="0"/>
              <a:t>Игнатенко Василий Иванович</a:t>
            </a:r>
          </a:p>
          <a:p>
            <a:r>
              <a:rPr lang="ru-RU" sz="4400" dirty="0" err="1" smtClean="0"/>
              <a:t>Титёнок</a:t>
            </a:r>
            <a:r>
              <a:rPr lang="ru-RU" sz="4400" dirty="0" smtClean="0"/>
              <a:t> Николай Иванович</a:t>
            </a:r>
          </a:p>
          <a:p>
            <a:r>
              <a:rPr lang="ru-RU" sz="4400" dirty="0" err="1" smtClean="0"/>
              <a:t>Тищура</a:t>
            </a:r>
            <a:r>
              <a:rPr lang="ru-RU" sz="4400" dirty="0" smtClean="0"/>
              <a:t> Владимир Иванович</a:t>
            </a:r>
            <a:endParaRPr lang="ru-RU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8157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Посмертно награждены орденом «Красной Звезды» Штейн Альберт Иванович и Кузнецов Николай Иванович за тушение пожара на установке переработки нефти АО «</a:t>
            </a:r>
            <a:r>
              <a:rPr lang="ru-RU" dirty="0" err="1" smtClean="0"/>
              <a:t>Омскнефтеоргсинтез</a:t>
            </a:r>
            <a:r>
              <a:rPr lang="ru-RU" dirty="0" smtClean="0"/>
              <a:t>». </a:t>
            </a:r>
          </a:p>
          <a:p>
            <a:pPr algn="just"/>
            <a:r>
              <a:rPr lang="ru-RU" dirty="0" smtClean="0"/>
              <a:t>Посмертно награждены орденом «За личное мужество» Котов Александр Романович и </a:t>
            </a:r>
            <a:r>
              <a:rPr lang="ru-RU" dirty="0" err="1" smtClean="0"/>
              <a:t>Тюменев</a:t>
            </a:r>
            <a:r>
              <a:rPr lang="ru-RU" dirty="0" smtClean="0"/>
              <a:t> Сергей Владимирович  за  тушение пожара в санатории-профилактории «Автомобилист».</a:t>
            </a:r>
          </a:p>
          <a:p>
            <a:pPr algn="just"/>
            <a:r>
              <a:rPr lang="ru-RU" dirty="0" smtClean="0"/>
              <a:t>Посмертно  орденом Мужества награждён </a:t>
            </a:r>
            <a:r>
              <a:rPr lang="ru-RU" dirty="0" err="1" smtClean="0"/>
              <a:t>Мунаев</a:t>
            </a:r>
            <a:r>
              <a:rPr lang="ru-RU" dirty="0" smtClean="0"/>
              <a:t> </a:t>
            </a:r>
            <a:r>
              <a:rPr lang="ru-RU" dirty="0" err="1" smtClean="0"/>
              <a:t>Тлеген</a:t>
            </a:r>
            <a:r>
              <a:rPr lang="ru-RU" dirty="0" smtClean="0"/>
              <a:t> </a:t>
            </a:r>
            <a:r>
              <a:rPr lang="ru-RU" dirty="0" err="1" smtClean="0"/>
              <a:t>Жумабаевич</a:t>
            </a:r>
            <a:r>
              <a:rPr lang="ru-RU" dirty="0" smtClean="0"/>
              <a:t> за тушение пожар на территории базы ПТК АО «</a:t>
            </a:r>
            <a:r>
              <a:rPr lang="ru-RU" dirty="0" err="1" smtClean="0"/>
              <a:t>Осмкнефиепроводстрой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Герои – пожарные Омской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/>
          <a:lstStyle/>
          <a:p>
            <a:pPr algn="just"/>
            <a:r>
              <a:rPr lang="ru-RU" dirty="0" smtClean="0"/>
              <a:t>В Перми при тушении Дома культуры 2 мая было спасено более 50 человек, в т.ч. 30 детей.</a:t>
            </a:r>
          </a:p>
          <a:p>
            <a:pPr algn="just"/>
            <a:r>
              <a:rPr lang="ru-RU" dirty="0" smtClean="0"/>
              <a:t>В Читинской области из здания загоревшейся  1 мая больницы спасено 45 больных, из них 10 лежачих.</a:t>
            </a:r>
          </a:p>
          <a:p>
            <a:pPr algn="just"/>
            <a:r>
              <a:rPr lang="ru-RU" dirty="0" smtClean="0"/>
              <a:t>В Калининграде  из загоревшегося здания семейного общежития было спасено более 50 человек.</a:t>
            </a:r>
          </a:p>
          <a:p>
            <a:pPr algn="just"/>
            <a:r>
              <a:rPr lang="ru-RU" dirty="0" smtClean="0"/>
              <a:t>В Рязанской областной психиатрической больнице во время пожара были спасены все 240 пациентов.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ru-RU" dirty="0" smtClean="0"/>
              <a:t>Факты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5"/>
            <a:ext cx="7858179" cy="5857916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Мы долю выбрали свою,</a:t>
            </a:r>
          </a:p>
          <a:p>
            <a:pPr>
              <a:buNone/>
            </a:pPr>
            <a:r>
              <a:rPr lang="ru-RU" dirty="0" smtClean="0"/>
              <a:t>                   Она мужская, да, мужская!</a:t>
            </a:r>
          </a:p>
          <a:p>
            <a:pPr>
              <a:buNone/>
            </a:pPr>
            <a:r>
              <a:rPr lang="ru-RU" dirty="0" smtClean="0"/>
              <a:t>                   И мы теперь всегда в бою – </a:t>
            </a:r>
          </a:p>
          <a:p>
            <a:pPr>
              <a:buNone/>
            </a:pPr>
            <a:r>
              <a:rPr lang="ru-RU" dirty="0" smtClean="0"/>
              <a:t>                   У нас профессия такая.</a:t>
            </a:r>
          </a:p>
          <a:p>
            <a:pPr>
              <a:buNone/>
            </a:pPr>
            <a:r>
              <a:rPr lang="ru-RU" dirty="0" smtClean="0"/>
              <a:t>                   В слепом огне пылает дом, </a:t>
            </a:r>
          </a:p>
          <a:p>
            <a:pPr>
              <a:buNone/>
            </a:pPr>
            <a:r>
              <a:rPr lang="ru-RU" dirty="0" smtClean="0"/>
              <a:t>                   И стонут балки под ногами.</a:t>
            </a:r>
          </a:p>
          <a:p>
            <a:pPr>
              <a:buNone/>
            </a:pPr>
            <a:r>
              <a:rPr lang="ru-RU" dirty="0" smtClean="0"/>
              <a:t>                   А мы идём, а мы идём,</a:t>
            </a:r>
          </a:p>
          <a:p>
            <a:pPr>
              <a:buNone/>
            </a:pPr>
            <a:r>
              <a:rPr lang="ru-RU" dirty="0" smtClean="0"/>
              <a:t>                   И тушим пламя, тушим пламя…</a:t>
            </a:r>
          </a:p>
          <a:p>
            <a:pPr>
              <a:buNone/>
            </a:pPr>
            <a:r>
              <a:rPr lang="ru-RU" dirty="0" smtClean="0"/>
              <a:t>                                        Лев </a:t>
            </a:r>
            <a:r>
              <a:rPr lang="ru-RU" dirty="0" err="1" smtClean="0"/>
              <a:t>Ошанин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6000" dirty="0" smtClean="0"/>
              <a:t>СПАСИБО </a:t>
            </a:r>
          </a:p>
          <a:p>
            <a:pPr algn="ctr">
              <a:buNone/>
            </a:pPr>
            <a:r>
              <a:rPr lang="ru-RU" sz="6000" dirty="0" smtClean="0"/>
              <a:t> ЗА РАБОТУ</a:t>
            </a:r>
          </a:p>
          <a:p>
            <a:pPr algn="ctr">
              <a:buNone/>
            </a:pPr>
            <a:r>
              <a:rPr lang="ru-RU" sz="6000" dirty="0" smtClean="0"/>
              <a:t> И </a:t>
            </a:r>
          </a:p>
          <a:p>
            <a:pPr algn="ctr">
              <a:buNone/>
            </a:pPr>
            <a:r>
              <a:rPr lang="ru-RU" sz="6000" dirty="0" smtClean="0"/>
              <a:t>ВНИМАНИЕ!</a:t>
            </a:r>
            <a:endParaRPr lang="ru-RU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40719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           Каждый пожарный – герой,  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каждую минуту – на войне, 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каждую минуту – рискует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                         головой.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29198"/>
            <a:ext cx="8229600" cy="121444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                                        В. А. </a:t>
            </a:r>
            <a:r>
              <a:rPr lang="ru-RU" sz="3600" dirty="0"/>
              <a:t>Г</a:t>
            </a:r>
            <a:r>
              <a:rPr lang="ru-RU" sz="3600" dirty="0" smtClean="0"/>
              <a:t>иляровский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Мужество – храбрость, присутствие духа в опасности.</a:t>
            </a:r>
          </a:p>
          <a:p>
            <a:r>
              <a:rPr lang="ru-RU" sz="4000" dirty="0" smtClean="0"/>
              <a:t>Бесстрашие – отсутствие страха, храбрость.</a:t>
            </a:r>
          </a:p>
          <a:p>
            <a:r>
              <a:rPr lang="ru-RU" sz="4000" dirty="0" smtClean="0"/>
              <a:t>Смелость -  не знающий страха, храбрость.</a:t>
            </a:r>
          </a:p>
          <a:p>
            <a:r>
              <a:rPr lang="ru-RU" sz="4000" dirty="0" smtClean="0"/>
              <a:t>Храбрость – мужество и решительность в поступках, отсутствие страха, смелость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500042"/>
            <a:ext cx="7786742" cy="5768997"/>
          </a:xfrm>
        </p:spPr>
        <p:txBody>
          <a:bodyPr>
            <a:normAutofit/>
          </a:bodyPr>
          <a:lstStyle/>
          <a:p>
            <a:r>
              <a:rPr lang="ru-RU" dirty="0" smtClean="0"/>
              <a:t>Дисциплинированность</a:t>
            </a:r>
          </a:p>
          <a:p>
            <a:r>
              <a:rPr lang="ru-RU" dirty="0" smtClean="0"/>
              <a:t>Смелость, решительность</a:t>
            </a:r>
          </a:p>
          <a:p>
            <a:r>
              <a:rPr lang="ru-RU" dirty="0" smtClean="0"/>
              <a:t>Выдержанность</a:t>
            </a:r>
          </a:p>
          <a:p>
            <a:r>
              <a:rPr lang="ru-RU" dirty="0" smtClean="0"/>
              <a:t>Внимательность</a:t>
            </a:r>
          </a:p>
          <a:p>
            <a:r>
              <a:rPr lang="ru-RU" dirty="0" smtClean="0"/>
              <a:t>Пунктуальность</a:t>
            </a:r>
          </a:p>
          <a:p>
            <a:r>
              <a:rPr lang="ru-RU" dirty="0" smtClean="0"/>
              <a:t>Отзывчивость</a:t>
            </a:r>
          </a:p>
          <a:p>
            <a:r>
              <a:rPr lang="ru-RU" dirty="0" smtClean="0"/>
              <a:t>Чувство долга</a:t>
            </a:r>
          </a:p>
          <a:p>
            <a:r>
              <a:rPr lang="ru-RU" dirty="0" smtClean="0"/>
              <a:t>Целеустремлённость</a:t>
            </a:r>
          </a:p>
          <a:p>
            <a:r>
              <a:rPr lang="ru-RU" dirty="0" smtClean="0"/>
              <a:t>Наблюдательность</a:t>
            </a:r>
          </a:p>
          <a:p>
            <a:r>
              <a:rPr lang="ru-RU" dirty="0" smtClean="0"/>
              <a:t>Ответственность</a:t>
            </a:r>
          </a:p>
          <a:p>
            <a:r>
              <a:rPr lang="ru-RU" dirty="0" smtClean="0"/>
              <a:t>Находчивость</a:t>
            </a:r>
          </a:p>
          <a:p>
            <a:r>
              <a:rPr lang="ru-RU" dirty="0" smtClean="0"/>
              <a:t>Аккуратность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6200000">
            <a:off x="-107189" y="1178698"/>
            <a:ext cx="5572165" cy="421484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317155" y="1540705"/>
            <a:ext cx="5429288" cy="3490838"/>
          </a:xfrm>
        </p:spPr>
        <p:txBody>
          <a:bodyPr vert="vert270"/>
          <a:lstStyle/>
          <a:p>
            <a:r>
              <a:rPr lang="ru-RU" dirty="0" smtClean="0"/>
              <a:t>Жуков</a:t>
            </a:r>
            <a:br>
              <a:rPr lang="ru-RU" dirty="0" smtClean="0"/>
            </a:br>
            <a:r>
              <a:rPr lang="ru-RU" dirty="0" smtClean="0"/>
              <a:t>Михаил </a:t>
            </a:r>
            <a:br>
              <a:rPr lang="ru-RU" dirty="0" smtClean="0"/>
            </a:br>
            <a:r>
              <a:rPr lang="ru-RU" dirty="0" smtClean="0"/>
              <a:t>Борисович</a:t>
            </a:r>
            <a:endParaRPr lang="ru-RU" dirty="0"/>
          </a:p>
        </p:txBody>
      </p:sp>
      <p:pic>
        <p:nvPicPr>
          <p:cNvPr id="4" name="Рисунок 3" descr="http://igps.ru/images/auto-thumbs/456_geroi_zhukov.jpg">
            <a:hlinkClick r:id="rId2" tgtFrame="&quot;_blank&quot;" tooltip="&quot;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00042"/>
            <a:ext cx="442915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gps.ru/images/auto-thumbs/456_geroi_ivanov.jpg">
            <a:hlinkClick r:id="rId2" tgtFrame="&quot;_blank&quot;" tooltip="&quot;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571480"/>
            <a:ext cx="435771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036199" y="1178719"/>
            <a:ext cx="6000792" cy="4214810"/>
          </a:xfrm>
        </p:spPr>
        <p:txBody>
          <a:bodyPr vert="vert270"/>
          <a:lstStyle/>
          <a:p>
            <a:r>
              <a:rPr lang="ru-RU" dirty="0" smtClean="0"/>
              <a:t>Иванов </a:t>
            </a:r>
            <a:br>
              <a:rPr lang="ru-RU" dirty="0" smtClean="0"/>
            </a:br>
            <a:r>
              <a:rPr lang="ru-RU" dirty="0" smtClean="0"/>
              <a:t>Виктор</a:t>
            </a:r>
            <a:br>
              <a:rPr lang="ru-RU" dirty="0" smtClean="0"/>
            </a:br>
            <a:r>
              <a:rPr lang="ru-RU" dirty="0" smtClean="0"/>
              <a:t>Алексеевич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gps.ru/images/auto-thumbs/456_geroi_malyshev.jpg">
            <a:hlinkClick r:id="rId2" tgtFrame="&quot;_blank&quot;" tooltip="&quot;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642918"/>
            <a:ext cx="428628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286248" y="1500174"/>
            <a:ext cx="5072098" cy="3643338"/>
          </a:xfrm>
        </p:spPr>
        <p:txBody>
          <a:bodyPr vert="vert270"/>
          <a:lstStyle/>
          <a:p>
            <a:r>
              <a:rPr lang="ru-RU" dirty="0" smtClean="0"/>
              <a:t>Малышев </a:t>
            </a:r>
            <a:br>
              <a:rPr lang="ru-RU" dirty="0" smtClean="0"/>
            </a:br>
            <a:r>
              <a:rPr lang="ru-RU" dirty="0" smtClean="0"/>
              <a:t>Юрий</a:t>
            </a:r>
            <a:br>
              <a:rPr lang="ru-RU" dirty="0" smtClean="0"/>
            </a:br>
            <a:r>
              <a:rPr lang="ru-RU" dirty="0" smtClean="0"/>
              <a:t>Борисович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gps.ru/images/auto-thumbs/456_geroi_kapitonov.jpg">
            <a:hlinkClick r:id="rId2" tgtFrame="&quot;_blank&quot;" tooltip="&quot;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642918"/>
            <a:ext cx="4286279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036215" y="1178703"/>
            <a:ext cx="5357850" cy="4000528"/>
          </a:xfrm>
        </p:spPr>
        <p:txBody>
          <a:bodyPr vert="vert270"/>
          <a:lstStyle/>
          <a:p>
            <a:r>
              <a:rPr lang="ru-RU" dirty="0" smtClean="0"/>
              <a:t>Капитонов</a:t>
            </a:r>
            <a:br>
              <a:rPr lang="ru-RU" dirty="0" smtClean="0"/>
            </a:br>
            <a:r>
              <a:rPr lang="ru-RU" dirty="0" smtClean="0"/>
              <a:t>Сергей</a:t>
            </a:r>
            <a:br>
              <a:rPr lang="ru-RU" dirty="0" smtClean="0"/>
            </a:br>
            <a:r>
              <a:rPr lang="ru-RU" dirty="0" smtClean="0"/>
              <a:t>Георгиевич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200</TotalTime>
  <Words>321</Words>
  <Application>Microsoft Office PowerPoint</Application>
  <PresentationFormat>Экран (4:3)</PresentationFormat>
  <Paragraphs>65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МОУ «СОШ 129» Урок мужества</vt:lpstr>
      <vt:lpstr>Слайд 2</vt:lpstr>
      <vt:lpstr>                                         В. А. Гиляровский</vt:lpstr>
      <vt:lpstr>Слайд 4</vt:lpstr>
      <vt:lpstr>Слайд 5</vt:lpstr>
      <vt:lpstr>Жуков Михаил  Борисович</vt:lpstr>
      <vt:lpstr>Иванов  Виктор Алексеевич</vt:lpstr>
      <vt:lpstr>Малышев  Юрий Борисович</vt:lpstr>
      <vt:lpstr>Капитонов Сергей Георгиевич</vt:lpstr>
      <vt:lpstr>Самойлов Вадим Анатольевич</vt:lpstr>
      <vt:lpstr>Ростунов Алексей  Николаевич</vt:lpstr>
      <vt:lpstr>Макеев  Александр</vt:lpstr>
      <vt:lpstr>Смольников  Андрей</vt:lpstr>
      <vt:lpstr>Слайд 14</vt:lpstr>
      <vt:lpstr>Слайд 15</vt:lpstr>
      <vt:lpstr>Слайд 16</vt:lpstr>
      <vt:lpstr>Герои – пожарные Омской области</vt:lpstr>
      <vt:lpstr>Факты </vt:lpstr>
      <vt:lpstr>Слайд 19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мужества</dc:title>
  <dc:creator>Q</dc:creator>
  <cp:lastModifiedBy>Q</cp:lastModifiedBy>
  <cp:revision>24</cp:revision>
  <dcterms:created xsi:type="dcterms:W3CDTF">2011-04-12T13:28:50Z</dcterms:created>
  <dcterms:modified xsi:type="dcterms:W3CDTF">2011-04-25T08:32:29Z</dcterms:modified>
</cp:coreProperties>
</file>