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8" r:id="rId9"/>
    <p:sldId id="269" r:id="rId10"/>
    <p:sldId id="270" r:id="rId11"/>
    <p:sldId id="271" r:id="rId12"/>
    <p:sldId id="263" r:id="rId13"/>
    <p:sldId id="266" r:id="rId14"/>
    <p:sldId id="265" r:id="rId15"/>
    <p:sldId id="264" r:id="rId16"/>
    <p:sldId id="267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&#1040;&#1073;&#1072;&#1081;%20&#1178;&#1201;&#1085;&#1072;&#1085;&#1073;&#1072;&#1077;&#1074;,%20&#1040;&#1073;&#1072;&#1081;%20&#1050;&#1091;&#1085;&#1072;&#1085;&#1073;&#1072;&#1077;&#1074;,%20Abay%20Kunanbayev,%20&#171;&#1042;%20&#1087;&#1072;&#1084;&#1103;&#1090;&#1080;%20&#1087;&#1088;&#1077;&#1076;&#1082;&#1072;&#1084;&#187;,%20&#171;&#1050;&#1091;&#1083;&#1100;&#1090;&#1091;&#1088;&#1085;&#1086;&#1077;%20&#1085;&#1072;&#1089;&#1083;&#1077;&#1076;&#1080;&#1077;&#187;.mp4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&#1040;&#1041;&#1040;&#1049;%20-%20&#1046;&#1077;&#1083;&#1089;&#1110;&#1079;%20&#1090;&#1199;&#1085;&#1076;&#1077;%20&#1078;&#1072;&#1088;&#1099;&#1179;%20&#1072;&#1081;%20(&#1084;&#1080;&#1085;&#1091;&#1089;)(music.nur.kz).mp3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rugosvet.ru/enc/kultura_i_obrazovanie/literatura/LERMONTOV_MIHAIL_YUREVICH.html" TargetMode="External"/><Relationship Id="rId2" Type="http://schemas.openxmlformats.org/officeDocument/2006/relationships/hyperlink" Target="http://www.krugosvet.ru/enc/kultura_i_obrazovanie/literatura/PUSHKIN_ALEKSANDR_SERGEEVICH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krugosvet.ru/enc/kultura_i_obrazovanie/literatura/GETE_IOGANN_VOLFGANG_FON.html" TargetMode="External"/><Relationship Id="rId4" Type="http://schemas.openxmlformats.org/officeDocument/2006/relationships/hyperlink" Target="http://www.krugosvet.ru/enc/kultura_i_obrazovanie/literatura/KRILOV_IVAN_ANDREEVICH.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&#1040;&#1073;&#1072;&#1081;_&#1050;&#1091;&#1085;&#1072;&#1085;&#1073;&#1072;&#1077;&#1074;_-_&#1050;&#1072;&#1088;&#1072;&#1085;&#1075;&#1099;_&#1090;&#1091;&#1085;&#1076;&#1077;_&#1090;&#1072;&#1091;_&#1082;&#1072;&#1083;&#1075;&#1099;&#1087;_(-).mp3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&#1072;&#1073;&#1072;&#1081;%20&#1084;&#1086;&#1089;&#1082;&#1074;&#1072;.3gp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Artemis%20-%20Kozimnin%20karasi%20(&#1040;&#1088;&#1090;&#1077;&#1084;&#1080;&#1089;%20-%20&#1050;&#1086;&#1079;&#1080;&#1084;&#1085;&#1080;&#1085;%20&#1082;&#1072;&#1088;&#1072;&#1089;&#1099;).mp4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hyperlink" Target="&#1084;&#1091;&#1088;&#1072;&#1078;&#1072;&#1081;.3gp" TargetMode="Externa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&#1179;&#1099;&#1089;.mp3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142852"/>
            <a:ext cx="71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Абай Құнанбаевтың 170 жылдығы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282" y="642918"/>
            <a:ext cx="428628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Абай (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Ибраһим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Құнанбаев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(1845—1904) —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жазушы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қоғам қайраткері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қазіргі қазақ жазба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әдебиетінің негізін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салушы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либералды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исламға таяна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еуропа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мәдениетімен жақындасу арқылы қазақ мәдениетін жаңартуды көздеген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реформатор.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Азан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шақырып қойған аты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Ибраһим.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ом\Desktop\170 лет Абаю\фотки абая\35b248d30034048aa8aaf07c2a652dccdd29df24.pn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6155" y="428604"/>
            <a:ext cx="4747845" cy="6429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Дом\Desktop\170 лет Абаю\Абай 170 жыл\фотки абая\i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89"/>
            <a:ext cx="8715436" cy="6429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Дом\Desktop\170 лет Абаю\Абай 170 жыл\фотки абая\i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89"/>
            <a:ext cx="8715436" cy="6357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08" y="0"/>
            <a:ext cx="4714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Желсіз түнде жарық ай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Nature_18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00042"/>
            <a:ext cx="8786874" cy="6143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928662" y="2143116"/>
            <a:ext cx="75724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Желсіз түнде жарық ай,</a:t>
            </a:r>
          </a:p>
          <a:p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Сәулесі суда дірілдеп.</a:t>
            </a:r>
          </a:p>
          <a:p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Ауылдың маңы терең сай,</a:t>
            </a:r>
          </a:p>
          <a:p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Тасыған өзен гүрілдеп.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ом\Desktop\170 лет Абаю\фотки абая\i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89"/>
            <a:ext cx="8715436" cy="6536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643042" y="2500306"/>
            <a:ext cx="68580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Калың ағаш жапырағы Сыбырласып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өзге өзі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Көрінбей жердін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топырағы Кұлпырған жасыл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жузі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ом\Desktop\170 лет Абаю\фотки абая\i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1"/>
            <a:ext cx="8715436" cy="6536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ом\Desktop\170 лет Абаю\фотки абая\тьбю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0712"/>
            <a:ext cx="8715435" cy="64829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ом\Desktop\170 лет Абаю\фотки абая\прол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3"/>
            <a:ext cx="8715436" cy="6608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0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Абай -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аудармашы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571480"/>
            <a:ext cx="842968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Абай был не только поэтом, но и музыкантом, но и переводчиком; он перевел на казахский язык произведения многих зарубежных писателей: Гете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А.С. Пушкина, Лермонтова и д.р.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Абай являлся страстным почитателем Пушкина, Лермонтова, Крылова, Салтыкова-Щедрина, Льва Толстого. С 1886 года он стал переводить на казахский язык произведения Крылова, Пушкина, Лермонтова, впервые делая их доступными и понятными для своего народа.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переводит на казахский произведения 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Пушкина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Лермонтова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Крылова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зарубежных классиков, пишет казахские песни на слова отрывков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изЕвгения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Онегина. Наиболее известна его элегия, положенная на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музыку,Карангы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тунде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тау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калгып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стихотворное переложение перевода Лермонтова Ночной песни странника 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Гете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Абай в переводах на казахский учитывал особенности казахской культуры, ее песенные традиции и истоки. Не ломая их, он прививал казахскому языку новые формы, идеи и сюжеты, широко известные в мировой классике.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1670" y="0"/>
            <a:ext cx="4714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Қараңғы түнде тау қалқып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Дом\Desktop\170 лет Абаю\фотки абая\пролд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334" y="428604"/>
            <a:ext cx="8528508" cy="6429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642910" y="785794"/>
            <a:ext cx="70009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Қараңғы түнде тау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қалғып, </a:t>
            </a:r>
            <a:b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Ұйқыға кетер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балбырап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b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Даланы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жым-жырт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дел-сал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ғып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b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Түп басады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салбырап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b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Шаң шығармас жол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дағы, </a:t>
            </a:r>
            <a:b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Сілкіне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алмас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жапырақ.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Тыншығарсың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сен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дағы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b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Сабыр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қылсаң азырақ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b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1670" y="0"/>
            <a:ext cx="5214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Абай және орыс тілі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428604"/>
            <a:ext cx="807249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Подчёркивая важность изучения русской культуры, А. К. писал: «Для того, чтобы избежать пороков и достичь добра, необходимо знать русский язык и русскую культуру» («Двадцать пятое слово»). </a:t>
            </a:r>
          </a:p>
          <a:p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Испытанный им самим путь приобщения к европейской культуре Абай пропагандирует как всеобще значимый путь приобщения к достижениям европейской цивилизации. "Знать русский язык - значит открыть глаза на мир" - говорит Абай в 25 Слове. Но знать русский язык не значит пресмыкаться и раболепствовать перед царским чиновником. Тут двуединая задача - освоить чужие достижения и на этой основе осознать свое достоинство и отстаивать его. "Знание чужого языка и культуры делает человека равноправным с этим народом, он чувствует себя вольно, и если заботы и борьба этого народа ему по сердцу, то он никогда не сможет оставаться в стороне". Отталкиваясь от общего правила, что тот, кто способен воспринимать чужую культуру, делает шаг к более широкому взгляду на мир, учится самокритичности и к преодолению ограниченности, Абай еще раз настаивает: "Русская наука и культура - ключ к осмыслению мира и, приобретя его, можно намного облегчить жизнь нашего народа.</a:t>
            </a:r>
          </a:p>
          <a:p>
            <a:r>
              <a:rPr lang="kk-KZ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Абая Кунанбаева очень высоко ценят в </a:t>
            </a:r>
            <a:r>
              <a:rPr lang="kk-KZ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России</a:t>
            </a:r>
            <a:r>
              <a:rPr lang="kk-KZ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9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ом\Desktop\170 лет Абаю\фотки абая\rhxlozrTrG8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86387" y="1958732"/>
            <a:ext cx="3280953" cy="4684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14282" y="2500306"/>
            <a:ext cx="550072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родился 10 августа 1845 года в Казахстане, в Семипалатинской области на склонах гор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Шынгыстау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Изначально поэту дали имя Ибрагим. Две замечательные женщины – умная, справедливая, сердечная бабушка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Зере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мать, добрая, остроумная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Улжанжан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воспитывали Ибрагима. Он рос внимательным, впечатлительным мальчиком, за что мать дала ему другое имя - Абай (что значит «внимательный», «проницательный»). Под этим именем он прожил всю свою жизнь и вошел в историю. Абай происходит из знатного и богатого рода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биев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аристократов. Получил хорошее образование – учился в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семипалатенском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медресе, а также в русской школе.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Кунанбаев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юношеских лет увлекался литературой (русской, европейской), а также работами восточных ученых.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43372" y="214290"/>
            <a:ext cx="50006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Первый поэт казахов Абай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Кунанбаев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Ни в раннем, ни в позднем периоде истории казахов нет поэта, превосходящего его по величию духа.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Ахмет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Байтурсынов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Дом\Desktop\170 лет Абаю\фотки абая\JJBXYMwt5y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85728"/>
            <a:ext cx="3851180" cy="2071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0364" y="0"/>
            <a:ext cx="2928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Абай мұражайы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C:\Users\Дом\Desktop\170 лет Абаю\абай мұражай үйі\_20091204_18948495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5"/>
            <a:ext cx="8643998" cy="6215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Дом\Desktop\170 лет Абаю\абай мұражай үйі\_20091204_11263759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1" y="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7" name="Picture 3" descr="C:\Users\Дом\Desktop\170 лет Абаю\абай мұражай үйі\S6300870 [Разрешение рабочего стола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72000" cy="342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8" name="Picture 4" descr="C:\Users\Дом\Desktop\170 лет Абаю\абай мұражай үйі\S6300924 [Разрешение рабочего стола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9" name="Picture 5" descr="C:\Users\Дом\Desktop\170 лет Абаю\абай мұражай үйі\_20091204_1661913812.jpg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1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4" y="142852"/>
            <a:ext cx="4643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Абайдың қара сөздері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500043"/>
            <a:ext cx="86439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С 1890 по 1898 записывал свои мысли в прозе, которые позже оформились в 45 назиданий своему народу. В 1933 была издана Книга слов, куда и вошли его философские раздумья по вопросам истории, просвещения и др.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1285860"/>
            <a:ext cx="935837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Смысл жизни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…А пройдено уже не мало,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Дошел в тревогах до преклонных лет,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достижений мне в судьбе не доставало,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 в жизни, ни в душе не ведая покоя,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Перед собою ставлю я вопрос: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«Народом править, умножать ли стада,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Наукой заняться, воспитывать детей?»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заботах этих я души не чаю, но,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Моё призвание - Сила Слова,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ним жизнь свою связать готов! 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628" y="1357298"/>
            <a:ext cx="39821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Высокомерие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Постыдно в унизительных раздорах,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Высокомерный жизнь свою проводит!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Народов гениальность презирая,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Нокай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урус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сарт-сурт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их обзывает!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что, батрача на своих хозяев - 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пропитание чуть было собирая,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смехе радостном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искреннем восторге забывает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4429132"/>
            <a:ext cx="4357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Лень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Мудрый мира заявил, что если ты ленивый,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Трусость, глупость и бесчестность вот твои мотивы,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Стадо – святость для тебя, принцип твой - нажива,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Обобрать готов соседа в тесноте игриво.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629" y="4071942"/>
            <a:ext cx="39290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Правосудие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Правосудие вершить не каждому под силу,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Свод законов должен знать непоколебимых,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Скромным, искренним ты будь и непогрешимым,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гордых отзывах народа честь твоей фамилии!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3" y="0"/>
            <a:ext cx="42148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Нажива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Тучей хмурою в печали предков омрачая,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Возомнил себя страдальцем дел скупых хозяин.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Разрастись ему бы в стаде, лестью ублажая,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Овладеть добром чужим, мир пленить враждою.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Изловчиться, обхитрить, выманить богатство,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Обобрать отца готов не страшась бесстыдства.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в науке цель его, в мире он песчинка,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пустоту исчезнет пыль, канет тень бесследно!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29125" y="119131"/>
            <a:ext cx="47148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Смех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Смеха глупого похмелье губит человека,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Смех пустой сразит его, отстранив от дела,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Смех над глупостью другого злобою овеян, 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Смех с досады - горький смех - низкое явление!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размышлениям стремись, вдумчив будь и собран, 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Подражаний не стыдись с добрых дел героев, 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печалься, не горюй, но свою беспечность,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Постарайся оградить делом ты полезным!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Слабый духом круг замкнет горькими раздумьями,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Утешений не найдет в смехе неразумном,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Радость жизни ощутить - истинное счастье!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Сила в знаниях твоих, воля - в созидании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4429132"/>
            <a:ext cx="36588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Искренность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детской искренности святость,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младенца – светлый путь,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Сохранить её до старости -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Внуков жизнь возвысить суть!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9" y="857232"/>
            <a:ext cx="850112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Абай, утверждая, что «поэзия – властитель языка…», сам был повелителем поэзии, «сыном не только отца, своего народа, но и всего человечества».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фоне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Көзімнің қарасы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Абая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Кунанбаева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Поэт великий и писатель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творчеством культуру нес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Хоть сын богатого от роду,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Себя он к беднякам отнес.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Кунанбая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Тобыкты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Аргына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нет величия, превосходства дух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 читали горькие акына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 бедных, боль, тревожащие слух.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Абай есть слава, песенный рассвет.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ищет правду – у него ответ.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Летит стрелой души его завет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Любовь к народу, другого зова нет!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Великий сын казахского народа, Абай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Кунанбаев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оставил в наследие прекрасные творения. В них воплощена вся его жизнь, его мечты о светлом будущем. Его пламенные стихи и мудрые «Слова назидания» никогда не утратят своей силы и свежести. Абай вечно с народом.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00364" y="0"/>
            <a:ext cx="3335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Қорытынды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Дом\Desktop\170 лет Абаю\фотки абая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928670"/>
            <a:ext cx="8495407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00034" y="285728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Семипалатинская область. Горы Шынгыстау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er\Мои документы\Мои результаты сканировани\2010-10 (окт)\сканирование000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071546"/>
            <a:ext cx="4286248" cy="5786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C:\Documents and Settings\user\Мои документы\Мои результаты сканировани\2010-10 (окт)\сканирование000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4786314" cy="5786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14282" y="214290"/>
            <a:ext cx="47863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Отец Кунанбай </a:t>
            </a:r>
          </a:p>
          <a:p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Оскенбайулы</a:t>
            </a:r>
            <a:endParaRPr lang="ru-RU" sz="2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628" y="214290"/>
            <a:ext cx="414337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Мать – Улжан Турпанкызы</a:t>
            </a:r>
            <a:endParaRPr lang="ru-RU" sz="2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1802" y="214290"/>
            <a:ext cx="2786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Творчество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Documents and Settings\user\Мои документы\Мои результаты сканировани\2010-10 (окт)\сканирование000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714356"/>
            <a:ext cx="3643302" cy="5857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85720" y="714356"/>
            <a:ext cx="50006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Начатое в раннем детстве приобщение к устному творчеству народа и домашнее обучение у муллы было продолжено в медресе имама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Ахмед-Ризы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Одновременно он учился в русской школе и к концу пятилетней учебы начинает писать стихи. С 13 лет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Кунанбай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начинает приучать Абая к административной деятельности главы рода.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428868"/>
            <a:ext cx="50006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К 40 годам он осознает свое призвание как поэта и гражданина, в частности, поставив под стихотворением "Лето" свое имя (ранее он приписывал свои сочинения другу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Джантасову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Кокпаю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 Значительным импульсом в раскрытии высоких потенций Абая в этот момент стало его общение с ссыльными русскими, с Е.П.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Михаэлисом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Н. Долгополовым, С. Гроссом. Обращение Абая к русской культуре, испытавшей в XIX веке свой период "бури и натиска" в литературе и искусстве, оказалось тем более естественным, что в восточной традиции поэтическое слово ценилось чрезвычайно высоко.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488" y="2571744"/>
            <a:ext cx="3429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Темы произведении Абая Кунанбаева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лево 3"/>
          <p:cNvSpPr/>
          <p:nvPr/>
        </p:nvSpPr>
        <p:spPr>
          <a:xfrm rot="1724676">
            <a:off x="1799107" y="1880570"/>
            <a:ext cx="1626313" cy="76868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/>
          <p:cNvSpPr/>
          <p:nvPr/>
        </p:nvSpPr>
        <p:spPr>
          <a:xfrm rot="8964204">
            <a:off x="5563542" y="1795741"/>
            <a:ext cx="1677262" cy="7673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 rot="20210949">
            <a:off x="1691562" y="4240530"/>
            <a:ext cx="1558322" cy="75968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 rot="12822019">
            <a:off x="5932518" y="4371579"/>
            <a:ext cx="1397379" cy="6922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14282" y="928670"/>
            <a:ext cx="38437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Любовная лирика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57818" y="928670"/>
            <a:ext cx="3357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Природная лирика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00562" y="5429264"/>
            <a:ext cx="4643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человеческих качествах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8596" y="5357826"/>
            <a:ext cx="321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Знание и наука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00100" y="142852"/>
            <a:ext cx="700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Природная лирика Абая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Кунанбаева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14612" y="642918"/>
            <a:ext cx="62151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Абай представляет собой недюжинную поэтическую силу и является гордостью казахского народа. Чудные его стихи, посвящённые 4 временам года (весне, лету, зиме, осени), сделали бы честь знаменитым поэтам Европы. 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Алихан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Букейханов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ом\Desktop\170 лет Абаю\фотки абая\i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571480"/>
            <a:ext cx="2714644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C:\Users\Дом\Desktop\170 лет Абаю\Абай 170 жыл\фотки абая\i (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14553"/>
            <a:ext cx="4357686" cy="2357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C:\Users\Дом\Desktop\170 лет Абаю\Абай 170 жыл\фотки абая\untitle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2214555"/>
            <a:ext cx="4786314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C:\Users\Дом\Desktop\170 лет Абаю\Абай 170 жыл\фотки абая\выапрол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643446"/>
            <a:ext cx="4357686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1" name="Picture 5" descr="C:\Users\Дом\Desktop\170 лет Абаю\Абай 170 жыл\фотки абая\апр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29124" y="4643445"/>
            <a:ext cx="4714877" cy="2214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ом\Desktop\170 лет Абаю\Абай 170 жыл\фотки абая\i (6)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89"/>
            <a:ext cx="8643998" cy="6482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643306" y="785794"/>
            <a:ext cx="2214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“Қыс”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ом\Desktop\170 лет Абаю\Абай 170 жыл\фотки абая\i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89"/>
            <a:ext cx="8715436" cy="6357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839</Words>
  <PresentationFormat>Экран (4:3)</PresentationFormat>
  <Paragraphs>72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Дом</cp:lastModifiedBy>
  <cp:revision>30</cp:revision>
  <dcterms:created xsi:type="dcterms:W3CDTF">2015-04-23T11:11:26Z</dcterms:created>
  <dcterms:modified xsi:type="dcterms:W3CDTF">2015-04-27T03:54:28Z</dcterms:modified>
</cp:coreProperties>
</file>