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6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4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smiles.33b.ru/smile.10819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ÌóñòàïàåâÁàêûòæàíМузыка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3" descr="C:\Users\Arkalyk\Desktop\ana\i65tRKuEUa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526"/>
            <a:ext cx="4680519" cy="4815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641" y="1406918"/>
            <a:ext cx="899335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1" cap="none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Айналайын</a:t>
            </a:r>
            <a:endParaRPr lang="ru-RU" sz="54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r"/>
            <a:r>
              <a:rPr lang="kk-KZ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Бәріңніңде </a:t>
            </a:r>
          </a:p>
          <a:p>
            <a:pPr algn="r"/>
            <a:r>
              <a:rPr lang="kk-KZ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анаң бар,</a:t>
            </a:r>
          </a:p>
          <a:p>
            <a:pPr algn="r"/>
            <a:r>
              <a:rPr lang="kk-KZ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Қаяу бір салмай көңліне,</a:t>
            </a:r>
          </a:p>
          <a:p>
            <a:pPr algn="r"/>
            <a:r>
              <a:rPr lang="kk-KZ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Анаға дұрыс қараңдар!!!</a:t>
            </a:r>
            <a:endParaRPr lang="kk-KZ" sz="54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kalyk\Desktop\ana\IMG-20150219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9392"/>
            <a:ext cx="4725428" cy="4646265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015177"/>
            <a:ext cx="5896679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Дүниедегі ең ардақты асыл жан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Анам менің мәпелеген жасымнан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Мен қуансам қуанады ол бірге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Мен қиналсам табылады қасымнан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Маған қымбат жан жоқ сірә анадан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Бар жақсылық аналардан тараған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Жер бетіне өмір нәрін себуші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Ана алдында борышты ғой бар адам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 rot="21446410">
            <a:off x="6095372" y="4444828"/>
            <a:ext cx="3249613" cy="2304073"/>
            <a:chOff x="3372" y="1515"/>
            <a:chExt cx="2047" cy="1574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3372" y="1515"/>
              <a:ext cx="2033" cy="1574"/>
              <a:chOff x="3372" y="1515"/>
              <a:chExt cx="2033" cy="1574"/>
            </a:xfrm>
          </p:grpSpPr>
          <p:pic>
            <p:nvPicPr>
              <p:cNvPr id="12" name="Picture 11" descr="44az6gz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372" y="2626"/>
                <a:ext cx="1232" cy="463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44az6gz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1412824">
                <a:off x="4284" y="2578"/>
                <a:ext cx="910" cy="448"/>
              </a:xfrm>
              <a:prstGeom prst="rect">
                <a:avLst/>
              </a:prstGeom>
              <a:noFill/>
            </p:spPr>
          </p:pic>
          <p:pic>
            <p:nvPicPr>
              <p:cNvPr id="14" name="Picture 14" descr="44az6gz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20917284" flipH="1">
                <a:off x="4616" y="2307"/>
                <a:ext cx="789" cy="388"/>
              </a:xfrm>
              <a:prstGeom prst="rect">
                <a:avLst/>
              </a:prstGeom>
              <a:noFill/>
            </p:spPr>
          </p:pic>
          <p:pic>
            <p:nvPicPr>
              <p:cNvPr id="15" name="Picture 15" descr="44az6gz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rot="16353590">
                <a:off x="4512" y="1868"/>
                <a:ext cx="1134" cy="427"/>
              </a:xfrm>
              <a:prstGeom prst="rect">
                <a:avLst/>
              </a:prstGeom>
              <a:noFill/>
            </p:spPr>
          </p:pic>
          <p:pic>
            <p:nvPicPr>
              <p:cNvPr id="16" name="Picture 16" descr="44az6gz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rot="3331731">
                <a:off x="3823" y="2257"/>
                <a:ext cx="1180" cy="483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24" descr="0016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4648" y="1698"/>
              <a:ext cx="7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4" descr="0016"/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651" y="2431"/>
              <a:ext cx="726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 descr="0016"/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522" y="2380"/>
              <a:ext cx="726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0016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3824" y="1838"/>
              <a:ext cx="7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142312" y="61906"/>
            <a:ext cx="3113189" cy="2804891"/>
            <a:chOff x="22454" y="-13445"/>
            <a:chExt cx="3113189" cy="2804891"/>
          </a:xfrm>
        </p:grpSpPr>
        <p:pic>
          <p:nvPicPr>
            <p:cNvPr id="29" name="Picture 15" descr="44az6gz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0800000">
              <a:off x="1475656" y="-13445"/>
              <a:ext cx="1659987" cy="677863"/>
            </a:xfrm>
            <a:prstGeom prst="rect">
              <a:avLst/>
            </a:prstGeom>
            <a:noFill/>
          </p:spPr>
        </p:pic>
        <p:pic>
          <p:nvPicPr>
            <p:cNvPr id="30" name="Picture 15" descr="44az6gz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1101339">
              <a:off x="92243" y="27364"/>
              <a:ext cx="1659987" cy="677863"/>
            </a:xfrm>
            <a:prstGeom prst="rect">
              <a:avLst/>
            </a:prstGeom>
            <a:noFill/>
          </p:spPr>
        </p:pic>
        <p:pic>
          <p:nvPicPr>
            <p:cNvPr id="31" name="Picture 15" descr="44az6gz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5400000">
              <a:off x="-432378" y="679702"/>
              <a:ext cx="1659987" cy="677863"/>
            </a:xfrm>
            <a:prstGeom prst="rect">
              <a:avLst/>
            </a:prstGeom>
            <a:noFill/>
          </p:spPr>
        </p:pic>
        <p:pic>
          <p:nvPicPr>
            <p:cNvPr id="28" name="Picture 15" descr="44az6gz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5400000">
              <a:off x="-468608" y="1622521"/>
              <a:ext cx="1659987" cy="677863"/>
            </a:xfrm>
            <a:prstGeom prst="rect">
              <a:avLst/>
            </a:prstGeom>
            <a:noFill/>
          </p:spPr>
        </p:pic>
        <p:pic>
          <p:nvPicPr>
            <p:cNvPr id="32" name="Picture 15" descr="44az6gz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55620" y="1139986"/>
              <a:ext cx="1659987" cy="677863"/>
            </a:xfrm>
            <a:prstGeom prst="rect">
              <a:avLst/>
            </a:prstGeom>
            <a:noFill/>
          </p:spPr>
        </p:pic>
        <p:pic>
          <p:nvPicPr>
            <p:cNvPr id="33" name="Picture 15" descr="44az6gz"/>
            <p:cNvPicPr>
              <a:picLocks noChangeAspect="1" noChangeArrowheads="1"/>
            </p:cNvPicPr>
            <p:nvPr/>
          </p:nvPicPr>
          <p:blipFill rotWithShape="1">
            <a:blip r:embed="rId6" cstate="email"/>
            <a:srcRect r="46494"/>
            <a:stretch/>
          </p:blipFill>
          <p:spPr bwMode="auto">
            <a:xfrm rot="2828581">
              <a:off x="213924" y="1696064"/>
              <a:ext cx="888190" cy="677863"/>
            </a:xfrm>
            <a:prstGeom prst="rect">
              <a:avLst/>
            </a:prstGeom>
            <a:noFill/>
          </p:spPr>
        </p:pic>
        <p:pic>
          <p:nvPicPr>
            <p:cNvPr id="34" name="Picture 15" descr="44az6gz"/>
            <p:cNvPicPr>
              <a:picLocks noChangeAspect="1" noChangeArrowheads="1"/>
            </p:cNvPicPr>
            <p:nvPr/>
          </p:nvPicPr>
          <p:blipFill rotWithShape="1">
            <a:blip r:embed="rId6" cstate="email"/>
            <a:srcRect r="50000"/>
            <a:stretch/>
          </p:blipFill>
          <p:spPr bwMode="auto">
            <a:xfrm rot="2969281">
              <a:off x="937276" y="604305"/>
              <a:ext cx="829993" cy="6778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831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7245832.3g51ty85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-27384"/>
            <a:ext cx="3971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18" y="548680"/>
            <a:ext cx="5745804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 тұрса құшаққа алып 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баласын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Бақыт, шаттық белгісіндей 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    жарасым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Қабағыңды кірбің 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шалмай </a:t>
            </a:r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өмірде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Қуанышқа кенеле бер, 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анашым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 ананы шуағы мол 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деймін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Анадан зор құдіретті 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білмеймін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Анам ылғи қамқор болып 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жүреді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Сондықтан да жылда түлеп </a:t>
            </a:r>
            <a:endParaRPr lang="kk-KZ" sz="2800" b="1" i="1" dirty="0" smtClean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b="1" i="1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    гүлдеймін</a:t>
            </a:r>
            <a:endParaRPr lang="ru-RU" sz="2800" b="1" i="1" dirty="0">
              <a:ln>
                <a:solidFill>
                  <a:srgbClr val="00B05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899592" y="4522572"/>
            <a:ext cx="3816350" cy="1873250"/>
            <a:chOff x="2880" y="2024"/>
            <a:chExt cx="2404" cy="1180"/>
          </a:xfrm>
        </p:grpSpPr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880" y="2024"/>
              <a:ext cx="2316" cy="1180"/>
              <a:chOff x="2880" y="2024"/>
              <a:chExt cx="2316" cy="1180"/>
            </a:xfrm>
          </p:grpSpPr>
          <p:pic>
            <p:nvPicPr>
              <p:cNvPr id="13" name="Picture 11" descr="44az6gz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880" y="2603"/>
                <a:ext cx="1232" cy="463"/>
              </a:xfrm>
              <a:prstGeom prst="rect">
                <a:avLst/>
              </a:prstGeom>
              <a:noFill/>
            </p:spPr>
          </p:pic>
          <p:pic>
            <p:nvPicPr>
              <p:cNvPr id="14" name="Picture 12" descr="44az6gz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1412824">
                <a:off x="3288" y="2341"/>
                <a:ext cx="910" cy="448"/>
              </a:xfrm>
              <a:prstGeom prst="rect">
                <a:avLst/>
              </a:prstGeom>
              <a:noFill/>
            </p:spPr>
          </p:pic>
          <p:pic>
            <p:nvPicPr>
              <p:cNvPr id="15" name="Picture 14" descr="44az6gz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20917284" flipH="1">
                <a:off x="3996" y="2387"/>
                <a:ext cx="789" cy="388"/>
              </a:xfrm>
              <a:prstGeom prst="rect">
                <a:avLst/>
              </a:prstGeom>
              <a:noFill/>
            </p:spPr>
          </p:pic>
          <p:pic>
            <p:nvPicPr>
              <p:cNvPr id="16" name="Picture 15" descr="44az6gz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150" y="2650"/>
                <a:ext cx="1046" cy="463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44az6gz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rot="5154854">
                <a:off x="3501" y="2372"/>
                <a:ext cx="1180" cy="483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4" descr="0016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4513" y="2750"/>
              <a:ext cx="7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 descr="0016"/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515" y="2069"/>
              <a:ext cx="726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0016"/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198" y="2478"/>
              <a:ext cx="726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 descr="0016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3878" y="2256"/>
              <a:ext cx="7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734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242781.nphlcrgz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80628"/>
            <a:ext cx="8880987" cy="666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102835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Асыл анам – алтын жан, асқар тауым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Арайланып алдымнан атқан таңым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Әлпештедің, әлдилеп аяладың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Әр кеш мені – ән-күйім, сая бағым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Гүлім болып көгімде сен көрінген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Күнім болып көгімде сен көрінген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Ақын ең сен – әр таңға асық жаның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Алыс кетсем – аңсаймын, сағынамын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802325.trk8q16j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49999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1663" y="247283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Ана деген – асыл жандар болаттай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Ана деген – мөлдір жандар бұлақтай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О, адамдар, қадірлей біл ананы	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Жат қылыққа ақыл-ойды тонатпай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Ана десем сезім билер тым ыстық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Жарасымды адамдарға туыстық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Берсе барлық адамға ана мейірін	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Орнар еді бар әлемге тыныштық</a:t>
            </a:r>
            <a:endParaRPr lang="ru-RU" sz="26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Новая папка\Гуллеке\шаблоны\8Marta3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7" y="-5078"/>
            <a:ext cx="9144000" cy="686307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3499729" y="1561162"/>
            <a:ext cx="5112568" cy="4172094"/>
            <a:chOff x="3499729" y="1561162"/>
            <a:chExt cx="5112568" cy="417209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99729" y="1561162"/>
              <a:ext cx="5112567" cy="41720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8796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  <a:softEdge rad="635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99729" y="1747040"/>
              <a:ext cx="511256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Анашым, жыр арнады қалқаң </a:t>
              </a:r>
              <a:r>
                <a:rPr lang="kk-KZ" sz="2400" b="1" i="1" dirty="0" smtClean="0">
                  <a:latin typeface="Times New Roman" pitchFamily="18" charset="0"/>
                  <a:cs typeface="Times New Roman" pitchFamily="18" charset="0"/>
                </a:rPr>
                <a:t>бүгін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Көмкерер сен дегенде бір таңды күн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Болса егер уысымда бір өзіңе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Сыйлар ем дүниенің дархандығын!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«Қой» десең балаң күнде «неге» </a:t>
              </a:r>
              <a:r>
                <a:rPr lang="kk-KZ" sz="2400" b="1" i="1" dirty="0" smtClean="0">
                  <a:latin typeface="Times New Roman" pitchFamily="18" charset="0"/>
                  <a:cs typeface="Times New Roman" pitchFamily="18" charset="0"/>
                </a:rPr>
                <a:t>					     дедім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Өзіңде мені нұрға бөлеген үн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Қанат жоқ әттең шіркін, асыл </a:t>
              </a:r>
              <a:r>
                <a:rPr lang="kk-KZ" sz="2400" b="1" i="1" dirty="0" smtClean="0">
                  <a:latin typeface="Times New Roman" pitchFamily="18" charset="0"/>
                  <a:cs typeface="Times New Roman" pitchFamily="18" charset="0"/>
                </a:rPr>
                <a:t>					       анам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latin typeface="Times New Roman" pitchFamily="18" charset="0"/>
                  <a:cs typeface="Times New Roman" pitchFamily="18" charset="0"/>
                </a:rPr>
                <a:t>Жұлдыздың бәрін әкеп берер едім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5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Bcy;&amp;iecy;&amp;scy;&amp;pcy;&amp;lcy;&amp;acy;&amp;tcy;&amp;ncy;&amp;ycy;&amp;jcy; &amp;shcy;&amp;acy;&amp;bcy;&amp;lcy;&amp;ocy;&amp;ncy; PowerPoint &amp;k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0584"/>
            <a:ext cx="8856984" cy="665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5163618" y="4654252"/>
            <a:ext cx="3243263" cy="1943100"/>
            <a:chOff x="5566" y="2220"/>
            <a:chExt cx="2043" cy="1224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5874" y="2220"/>
              <a:ext cx="1471" cy="1224"/>
              <a:chOff x="5874" y="2220"/>
              <a:chExt cx="1471" cy="1224"/>
            </a:xfrm>
          </p:grpSpPr>
          <p:pic>
            <p:nvPicPr>
              <p:cNvPr id="11" name="Picture 11" descr="44az6gz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113" y="2972"/>
                <a:ext cx="1232" cy="463"/>
              </a:xfrm>
              <a:prstGeom prst="rect">
                <a:avLst/>
              </a:prstGeom>
              <a:noFill/>
            </p:spPr>
          </p:pic>
          <p:pic>
            <p:nvPicPr>
              <p:cNvPr id="12" name="Picture 12" descr="44az6gz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1412824">
                <a:off x="6383" y="2542"/>
                <a:ext cx="910" cy="448"/>
              </a:xfrm>
              <a:prstGeom prst="rect">
                <a:avLst/>
              </a:prstGeom>
              <a:noFill/>
            </p:spPr>
          </p:pic>
          <p:pic>
            <p:nvPicPr>
              <p:cNvPr id="13" name="Picture 14" descr="44az6gz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20917284" flipH="1">
                <a:off x="6525" y="2750"/>
                <a:ext cx="789" cy="388"/>
              </a:xfrm>
              <a:prstGeom prst="rect">
                <a:avLst/>
              </a:prstGeom>
              <a:noFill/>
            </p:spPr>
          </p:pic>
          <p:pic>
            <p:nvPicPr>
              <p:cNvPr id="14" name="Picture 15" descr="44az6gz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874" y="2981"/>
                <a:ext cx="1046" cy="463"/>
              </a:xfrm>
              <a:prstGeom prst="rect">
                <a:avLst/>
              </a:prstGeom>
              <a:noFill/>
            </p:spPr>
          </p:pic>
          <p:pic>
            <p:nvPicPr>
              <p:cNvPr id="15" name="Picture 16" descr="44az6gz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rot="5154854">
                <a:off x="5884" y="2568"/>
                <a:ext cx="1180" cy="483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24" descr="0016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6838" y="2474"/>
              <a:ext cx="7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4" descr="0016"/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566" y="2787"/>
              <a:ext cx="726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4" descr="0016"/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892" y="2520"/>
              <a:ext cx="726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 descr="0016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6397" y="2364"/>
              <a:ext cx="7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/>
        </p:nvSpPr>
        <p:spPr>
          <a:xfrm>
            <a:off x="2267744" y="1238585"/>
            <a:ext cx="6438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Төгілген маған мейірің – бейне шуағың	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Сарқылмас мәңгі ән салған бастау бұлағың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Жасашы, ана, жасашы – менің тілерім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Қанатын қомдап ұшса да биік ұланың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Анашым, сенсің мәңгілік менің тірегім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үшін пана нұрлы әлем сыйған жүрегің	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Еңбегіңді ақтап, аялап өтсем тек сені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Болмас-ты басқа перзенттік менің тілегім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-164229" y="3479920"/>
            <a:ext cx="1873250" cy="766763"/>
          </a:xfrm>
          <a:prstGeom prst="rect">
            <a:avLst/>
          </a:prstGeom>
          <a:noFill/>
        </p:spPr>
      </p:pic>
      <p:pic>
        <p:nvPicPr>
          <p:cNvPr id="21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66630" y="5860673"/>
            <a:ext cx="1873250" cy="766763"/>
          </a:xfrm>
          <a:prstGeom prst="rect">
            <a:avLst/>
          </a:prstGeom>
          <a:noFill/>
        </p:spPr>
      </p:pic>
      <p:pic>
        <p:nvPicPr>
          <p:cNvPr id="20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-373732" y="4292079"/>
            <a:ext cx="1873250" cy="766763"/>
          </a:xfrm>
          <a:prstGeom prst="rect">
            <a:avLst/>
          </a:prstGeom>
          <a:noFill/>
        </p:spPr>
      </p:pic>
      <p:pic>
        <p:nvPicPr>
          <p:cNvPr id="19" name="Picture 16" descr="44az6gz"/>
          <p:cNvPicPr>
            <a:picLocks noChangeAspect="1" noChangeArrowheads="1"/>
          </p:cNvPicPr>
          <p:nvPr/>
        </p:nvPicPr>
        <p:blipFill rotWithShape="1">
          <a:blip r:embed="rId7" cstate="email"/>
          <a:srcRect l="49759"/>
          <a:stretch/>
        </p:blipFill>
        <p:spPr bwMode="auto">
          <a:xfrm rot="21390564">
            <a:off x="209053" y="5631987"/>
            <a:ext cx="1237365" cy="1008112"/>
          </a:xfrm>
          <a:prstGeom prst="rect">
            <a:avLst/>
          </a:prstGeom>
          <a:noFill/>
        </p:spPr>
      </p:pic>
      <p:pic>
        <p:nvPicPr>
          <p:cNvPr id="17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-307973" y="2686100"/>
            <a:ext cx="1873250" cy="766763"/>
          </a:xfrm>
          <a:prstGeom prst="rect">
            <a:avLst/>
          </a:prstGeom>
          <a:noFill/>
        </p:spPr>
      </p:pic>
      <p:pic>
        <p:nvPicPr>
          <p:cNvPr id="22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-164230" y="1966019"/>
            <a:ext cx="1873250" cy="766763"/>
          </a:xfrm>
          <a:prstGeom prst="rect">
            <a:avLst/>
          </a:prstGeom>
          <a:noFill/>
        </p:spPr>
      </p:pic>
      <p:pic>
        <p:nvPicPr>
          <p:cNvPr id="23" name="Picture 16" descr="44az6gz"/>
          <p:cNvPicPr>
            <a:picLocks noChangeAspect="1" noChangeArrowheads="1"/>
          </p:cNvPicPr>
          <p:nvPr/>
        </p:nvPicPr>
        <p:blipFill rotWithShape="1">
          <a:blip r:embed="rId7" cstate="email"/>
          <a:srcRect l="42284"/>
          <a:stretch/>
        </p:blipFill>
        <p:spPr bwMode="auto">
          <a:xfrm rot="5400000">
            <a:off x="88069" y="1569974"/>
            <a:ext cx="1081163" cy="766763"/>
          </a:xfrm>
          <a:prstGeom prst="rect">
            <a:avLst/>
          </a:prstGeom>
          <a:noFill/>
        </p:spPr>
      </p:pic>
      <p:pic>
        <p:nvPicPr>
          <p:cNvPr id="24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-155573" y="4924048"/>
            <a:ext cx="1873250" cy="766763"/>
          </a:xfrm>
          <a:prstGeom prst="rect">
            <a:avLst/>
          </a:prstGeom>
          <a:noFill/>
        </p:spPr>
      </p:pic>
      <p:pic>
        <p:nvPicPr>
          <p:cNvPr id="25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91680" y="5899768"/>
            <a:ext cx="1873250" cy="766763"/>
          </a:xfrm>
          <a:prstGeom prst="rect">
            <a:avLst/>
          </a:prstGeom>
          <a:noFill/>
        </p:spPr>
      </p:pic>
      <p:pic>
        <p:nvPicPr>
          <p:cNvPr id="26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809101">
            <a:off x="460417" y="5887750"/>
            <a:ext cx="1873250" cy="766763"/>
          </a:xfrm>
          <a:prstGeom prst="rect">
            <a:avLst/>
          </a:prstGeom>
          <a:noFill/>
        </p:spPr>
      </p:pic>
      <p:pic>
        <p:nvPicPr>
          <p:cNvPr id="27" name="Picture 16" descr="44az6g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74528">
            <a:off x="2715267" y="5880599"/>
            <a:ext cx="1873250" cy="76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71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58"/>
          <p:cNvPicPr>
            <a:picLocks noChangeAspect="1" noChangeArrowheads="1" noCrop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44949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596" y="249289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Халқымызға билік айтар даналар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Даналардың өзі анадан жаралар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Жүрегінің бір бөлшегі бала үшін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Сізден жақын адам бар ма аналар?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Балаға ең жақыны сіз ғой ана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Сіздің ыстық құшағыңыз бізге пана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Сіздерге теңестірер еш нәрсе жоқ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Теңесе алар бір-ақ нәрсе Отан ғана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kalyk\Desktop\ana\JkmLzBbVA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24" y="0"/>
            <a:ext cx="4284706" cy="3654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8238" y="347514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Ардақты анам, асыл анам, қымбаттым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Тәтті ұйқыңды талай бөліп үн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қаттың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Әлпештедің, аяладың, өсірдің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Кең құшағың аясындай гүл бақтың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Мен өзіңмен қайда жүрсем біргемін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Күн нұрындай жадырай бір күлгенің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Асыл сөзің жүрегімде жүр менің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Қандай бақыт ортамызда жүргенің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4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113687"/>
            <a:ext cx="4351815" cy="519664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4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9398" y="1664476"/>
            <a:ext cx="3960441" cy="5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13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111148"/>
            <a:ext cx="8784976" cy="6630220"/>
            <a:chOff x="179512" y="111148"/>
            <a:chExt cx="8784976" cy="6630220"/>
          </a:xfrm>
        </p:grpSpPr>
        <p:pic>
          <p:nvPicPr>
            <p:cNvPr id="9218" name="Picture 2" descr="C:\Users\Arkalyk\Desktop\ana\KwI93KGXB7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1148"/>
              <a:ext cx="8784976" cy="66302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23528" y="2204864"/>
              <a:ext cx="545435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Өзіңсің, сүйікті анам, құдіретім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Жанымды жадыратып күлдіретін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Сендегі маған деген мол мейірді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Нұр толы қос жанарың білдіретін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Өзіңсің өмірдегі асылым да, ардағым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Бір өзіңе ақтарып сыр, жыр арнадым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Анашым, айтарым көп тіл жетпейді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Бір сендей асыл адам таба алмадым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52484" y="6309320"/>
              <a:ext cx="302433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649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6831"/>
            <a:ext cx="8229600" cy="2699253"/>
          </a:xfrm>
        </p:spPr>
        <p:txBody>
          <a:bodyPr>
            <a:noAutofit/>
          </a:bodyPr>
          <a:lstStyle/>
          <a:p>
            <a:pPr algn="l"/>
            <a: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66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Сөз тапқанға</a:t>
            </a:r>
            <a:br>
              <a:rPr lang="kk-KZ" sz="66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66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kk-KZ" sz="6600" b="1" i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қолқа </a:t>
            </a:r>
            <a:r>
              <a:rPr lang="kk-KZ" sz="66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6600" b="1" i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87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5151677"/>
            <a:ext cx="4499992" cy="14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7"/>
          <p:cNvPicPr>
            <a:picLocks noChangeAspect="1" noChangeArrowheads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4464496" cy="14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87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-1797695" y="2280606"/>
            <a:ext cx="5335628" cy="17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4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3230" y="-501471"/>
            <a:ext cx="3960441" cy="5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kalyk\Desktop\ana\ciDT0StVFQ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6" b="25052"/>
          <a:stretch/>
        </p:blipFill>
        <p:spPr bwMode="auto">
          <a:xfrm>
            <a:off x="755576" y="76718"/>
            <a:ext cx="3528138" cy="4384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068960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7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ӘЛЕМДІ ТЕРБЕТКЕН - АНА</a:t>
            </a:r>
            <a:endParaRPr lang="ru-RU" sz="72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521317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Атыңыз кім?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Нешедесіз?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Қайда тұрасыз?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Қызыңыздың аты кім?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Қандай түс ұнайды?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Сыртта қандай мезгіл?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Нені жақсы көресіз?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Тәрбие сағаты біткесін қайда барасыз?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Қызыңызды/балаңызды не үшін жақсы көресіз?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Бақшада не өседі?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Құлақ неге екеу?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Кім сұлу?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Бақыт деген не?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Мейрамда айтар тілегіңіз.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/>
          </a:p>
        </p:txBody>
      </p:sp>
      <p:pic>
        <p:nvPicPr>
          <p:cNvPr id="4" name="Picture 4" descr="1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1663" y="-299182"/>
            <a:ext cx="2664296" cy="3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4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5430" y="3284983"/>
            <a:ext cx="3096344" cy="33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4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52328" cy="3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5328" y="3661258"/>
            <a:ext cx="2664296" cy="3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2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kalyk\Desktop\ana\FyWmmj3Di_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9142"/>
          <a:stretch/>
        </p:blipFill>
        <p:spPr bwMode="auto">
          <a:xfrm>
            <a:off x="539552" y="620688"/>
            <a:ext cx="4464496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634332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Сіздей 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адам бар десе маған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			әлемде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	Айтар едім бір ғана сөз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				«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дәлелде»,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	Мұндай адам біреу ғана, ол менде,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	Қайталанбас, періштедей бір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			пенде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	Өкпесін де, реніш де білдірмей,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	Жүресіз гой, әрдайым сіз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				күлімдей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	Қиналамын қымбат теңеу таба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			алмай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	Неткен жансыз, еш теңеуі жоқ,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			ой 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Алла-ай!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kalyk\Desktop\ana\_jVJfzYWx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00800" cy="575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437112"/>
            <a:ext cx="83164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7491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ucy;&amp;kcy;&amp;iecy;&amp;tcy;, &amp;rcy;&amp;ocy;&amp;zcy;&amp;ocy;&amp;vcy;&amp;ycy;&amp;iecy; &amp;rcy;&amp;ocy;&amp;zcy;&amp;y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1481" y="5013176"/>
            <a:ext cx="89979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all" spc="0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Мерекелеріңізбен</a:t>
            </a:r>
            <a:r>
              <a:rPr lang="ru-RU" sz="6000" b="1" i="1" cap="all" spc="0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6000" b="1" i="1" cap="all" spc="0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Vcy;&amp;iecy;&amp;scy;&amp;ncy;&amp;acy;, &amp;vcy;&amp;iecy;&amp;scy;&amp;iecy;&amp;ncy;&amp;ncy;&amp;icy;&amp;iecy; &amp;pcy;&amp;iecy;&amp;jcy;&amp;zcy;&amp;acy;&amp;zhcy;&amp;icy;.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-99392"/>
            <a:ext cx="9324528" cy="699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1398" y="5445224"/>
            <a:ext cx="8661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73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65" y="3661508"/>
            <a:ext cx="3140968" cy="32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7203" y="-168248"/>
            <a:ext cx="2529198" cy="29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Анаға деген сүйіспеншілік сезімдерін арттыру, Ананы құрметтеу, сыйлай білуге, оқушылар бойындағы жеке қабілеттерімен таланттарын дамыту, адамгершілікке, ізгілікке, достықты қастерлей білуге тәрбиелеу.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Оқушыларға ата-ана алдындағы парыз бен қарыздары туралы түсінік беру. Мейірімділікке, сый-құрметке тәрбиелеу, ұлтка тән жақсы қасиеттерді қалыптастыру.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6" y="3918593"/>
            <a:ext cx="3290069" cy="2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87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kvarel_kazah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7" y="4014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12694" y="4437112"/>
            <a:ext cx="91236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Жетпейді </a:t>
            </a:r>
            <a:r>
              <a:rPr lang="kk-KZ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жинасамда бар асылды,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Дәл өзіңдей көрмеппін жанашырды. 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Ұл – қызына қашанда қамқор болған 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Бір Алла сақтай көрші анашымды...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6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kalyk\Desktop\ana\GHyW_fEyn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1369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1629" y="5013176"/>
            <a:ext cx="74767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Әлемнің жарығын силадың </a:t>
            </a:r>
          </a:p>
          <a:p>
            <a:pPr algn="ctr"/>
            <a:r>
              <a:rPr lang="kk-KZ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			сен маған...</a:t>
            </a:r>
          </a:p>
        </p:txBody>
      </p:sp>
    </p:spTree>
    <p:extLst>
      <p:ext uri="{BB962C8B-B14F-4D97-AF65-F5344CB8AC3E}">
        <p14:creationId xmlns:p14="http://schemas.microsoft.com/office/powerpoint/2010/main" val="3162107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1520" y="260648"/>
            <a:ext cx="8892480" cy="6336704"/>
            <a:chOff x="251520" y="260648"/>
            <a:chExt cx="8550615" cy="6336704"/>
          </a:xfrm>
        </p:grpSpPr>
        <p:pic>
          <p:nvPicPr>
            <p:cNvPr id="4098" name="Picture 2" descr="C:\Users\Arkalyk\Desktop\ana\y5EeA7TAOI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0648"/>
              <a:ext cx="8550615" cy="63367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459835" y="2276872"/>
              <a:ext cx="3573565" cy="18722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826483" y="704597"/>
            <a:ext cx="564206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Асыл анам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жүрегі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	   нұрдан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жаралған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Сәл қуансам мейірлене </a:t>
            </a: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		    қараған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Әкім, қара, тіршіліктің </a:t>
            </a: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		     бәрі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де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АНА деген құдіреттен </a:t>
            </a: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		  таралған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6831"/>
            <a:ext cx="8229600" cy="2699253"/>
          </a:xfrm>
        </p:spPr>
        <p:txBody>
          <a:bodyPr>
            <a:noAutofit/>
          </a:bodyPr>
          <a:lstStyle/>
          <a:p>
            <a:pPr algn="l"/>
            <a: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Кездейсоқ </a:t>
            </a:r>
            <a:b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жағдайдан</a:t>
            </a:r>
            <a:b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6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		 шығу</a:t>
            </a:r>
            <a:endParaRPr lang="ru-RU" sz="6000" b="1" i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87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5151677"/>
            <a:ext cx="4499992" cy="14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7"/>
          <p:cNvPicPr>
            <a:picLocks noChangeAspect="1" noChangeArrowheads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4464496" cy="14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87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-1797695" y="2280606"/>
            <a:ext cx="5335628" cy="17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4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3230" y="-501471"/>
            <a:ext cx="3960441" cy="5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802325.trk8q16jsu.jpg"/>
          <p:cNvPicPr>
            <a:picLocks noChangeAspect="1" noChangeArrowheads="1"/>
          </p:cNvPicPr>
          <p:nvPr/>
        </p:nvPicPr>
        <p:blipFill>
          <a:blip r:embed="rId2" cstate="print"/>
          <a:srcRect l="28738" t="4851" r="31100"/>
          <a:stretch>
            <a:fillRect/>
          </a:stretch>
        </p:blipFill>
        <p:spPr bwMode="auto">
          <a:xfrm>
            <a:off x="179512" y="35349"/>
            <a:ext cx="36724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851920" y="188640"/>
            <a:ext cx="5040560" cy="144016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1.Сіз </a:t>
            </a:r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тәрбиелі отбасы иесісіз.Бірақ балаңыздың жат әрекеттерге бой алдырып бара жатқанын байқадыңыз. Балаңызды қалай қорғап аласыз?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2505" y="1781200"/>
            <a:ext cx="5040560" cy="144016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2.Биыл сіздің балаңыздың сыныбында  оқитындардың бәрінде «ұялы телефон» бар,тек сіздің балаңызда жоқ.Үйде алып бер деп мазаңызды алады.Сабаққа барғысы келмейді сіз не істейсіз?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2505" y="3345307"/>
            <a:ext cx="5040560" cy="144016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3.Сіздің тұңғышыңызды атасы мен әжесі бауырына басқан. Сабағы қиындап кеткен соң «өздерің қадағалаңдар» деп әкеліп береді.Ал балаңыз тәрбиеге еш көнер емес, не істейміз?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5013176"/>
            <a:ext cx="5267169" cy="1584176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4. Балаңыз диктант дәптерін үйге әкелді. Жазба жұмысынан «4» деген баға алған. Қатесін сіз де,балаңыз   да көріп тұрсыздар,ал пән мұғалімі оны жөндемеген.Сіз балаңызға неліктен жөндемегенін  қалай түсіндіресіз?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8851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553170" y="3794204"/>
            <a:ext cx="1772412" cy="13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26" y="5111980"/>
            <a:ext cx="2108174" cy="161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332656"/>
            <a:ext cx="572464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Ардақты ана, аяулы ана, қымбаттым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Тәтті ұйқыңды бөліп талай түн қаттың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Өміріме нәрін берді ақ сүтің,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Кең құшағың аясындай гүл бақтың.	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 жеткізіп елге берген баласын,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Ақылдысың, ардақтысың, данасың!	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Қарайтыным қас-қабағың бір сенің,	</a:t>
            </a:r>
            <a:endParaRPr lang="kk-KZ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Қайратыңнан 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қайта көрме, анашым</a:t>
            </a:r>
            <a:r>
              <a:rPr lang="kk-KZ" sz="5400" dirty="0"/>
              <a:t>	</a:t>
            </a:r>
            <a:endParaRPr lang="ru-RU" sz="5400" dirty="0"/>
          </a:p>
        </p:txBody>
      </p:sp>
      <p:pic>
        <p:nvPicPr>
          <p:cNvPr id="5122" name="Picture 2" descr="C:\Users\Arkalyk\Desktop\ana\IMG-20150219-WA0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5" b="5788"/>
          <a:stretch/>
        </p:blipFill>
        <p:spPr bwMode="auto">
          <a:xfrm>
            <a:off x="0" y="3140968"/>
            <a:ext cx="3981657" cy="3697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292" y="5564221"/>
            <a:ext cx="1460624" cy="11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5362142"/>
            <a:ext cx="1629326" cy="124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934" y="6042370"/>
            <a:ext cx="990600" cy="7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206" y="5809331"/>
            <a:ext cx="1327840" cy="101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249910">
            <a:off x="7745779" y="293070"/>
            <a:ext cx="1464804" cy="11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942266" y="1424886"/>
            <a:ext cx="1331640" cy="101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758366" y="2580303"/>
            <a:ext cx="1464804" cy="11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39313">
            <a:off x="-85406" y="306866"/>
            <a:ext cx="2739995" cy="2228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19338">
            <a:off x="1853610" y="159591"/>
            <a:ext cx="1375485" cy="1052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76188">
            <a:off x="-65379" y="2491562"/>
            <a:ext cx="1375485" cy="1052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5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513</Words>
  <Application>Microsoft Office PowerPoint</Application>
  <PresentationFormat>Экран (4:3)</PresentationFormat>
  <Paragraphs>137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Мақсаты:</vt:lpstr>
      <vt:lpstr>Презентация PowerPoint</vt:lpstr>
      <vt:lpstr>Презентация PowerPoint</vt:lpstr>
      <vt:lpstr>Презентация PowerPoint</vt:lpstr>
      <vt:lpstr>  Кездейсоқ       жағдайдан        шығу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Сөз тапқанға    қолқа жоқ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AIKENTAI</dc:creator>
  <cp:lastModifiedBy>Arkalyk</cp:lastModifiedBy>
  <cp:revision>23</cp:revision>
  <dcterms:created xsi:type="dcterms:W3CDTF">2015-02-19T12:28:43Z</dcterms:created>
  <dcterms:modified xsi:type="dcterms:W3CDTF">2015-03-04T18:15:14Z</dcterms:modified>
</cp:coreProperties>
</file>