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2B2FA-DEE8-4AE8-8FF1-17BD2F02B03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521D-43CF-4E7B-8EAF-104FBC0D6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-82400"/>
            <a:ext cx="83582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Задание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1.Ядро клетки содержит: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ядерный сок   В) цитоплазму    С) лизосомы      Д) митохондрии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Е) ЭПС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клеточной мембраной.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Функция митохондрий – это: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синтез белков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В) окисление органических веществ          С) синтез липидов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Д) синтез органически веществ                  Е) синтез крахмала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Синтез белков происходит 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цитоплазме      В) лизосомах      С) вакуолях         Д) рибосомах       Е) гладкой  ЭПС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 клетках человеческого организма содержатся: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48 хромосом    В) 46 хромосом    С) 44 хромосомы     Д) 23 хромосомы;  Е) 22 хромосомы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«Пищеварительная» функция характерна для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ядра     В) митохондрий        С) лизосом      Д) ЭПС      Е) мембраны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Главная роль ДНК в клетке – это: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образование клеточной мембраны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В) накопление питательных веществ                                С) образование белков                                Д) хранение и передача наследственных признаков;                   Е) защита клетки.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Ферменты – это: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белки, замедляющие химические реакции в клетке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нуклеиновые кислоты, ускоряющие химические реакции в клетке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С) углеводы, ускоряющие химические реакции в клетке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Д) липиды, ускоряющие химические реакции в клетке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Е) белки, ускоряющие химические реакции в клетке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Наука о клетке – это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цитология     В) биология      С) гистология     Д) анатомия     Е) гигиена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Способность клетки реагировать на изменение окружающей среды – это: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рост      В) размножение      С) раздражимость        Д) развитие            Е) дыхание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Бывает гладкая и гранулярная (шероховатая):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лизосомы    В) ЭПС     С) ядро      Д) митохондрии     Е) цитоплазма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87258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2 -Задание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Перепишите текст, вставляя пропущенные слова: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части любой клетки - … и …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ядре расположены нитевидные образования -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Клетка покрыта …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цитоплазме расположены мельчайшие структуры - …. 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называют «силовыми станциями» клетки.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Белки образуются в … 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Эндоплазматическая сеть бывает … и … .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к органоидам клетки ещё относятся …, … … 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Основные ткани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043758" cy="107154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«Особенности тканей»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475352"/>
          <a:ext cx="8858312" cy="613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2"/>
                <a:gridCol w="1568701"/>
                <a:gridCol w="1768599"/>
                <a:gridCol w="2396018"/>
                <a:gridCol w="1771662"/>
              </a:tblGrid>
              <a:tr h="176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Ткани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Разновидности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Функции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Особенности строения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Месторасположение </a:t>
                      </a:r>
                    </a:p>
                  </a:txBody>
                  <a:tcPr marL="68580" marR="68580" marT="0" marB="0"/>
                </a:tc>
              </a:tr>
              <a:tr h="1584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Эпителиаль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Однослойный, многослойный, железистый,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мерцательный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Защитная, секреторная, всасывающая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клетки тесно прилегают друг к другу, образуя пласт, межклеточного вещества очень мало; клетки обладают способностью к восстановлению 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регенерации)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Оболочки органов, железы внутренней секреции, покровы тела</a:t>
                      </a:r>
                    </a:p>
                  </a:txBody>
                  <a:tcPr marL="68580" marR="68580" marT="0" marB="0"/>
                </a:tc>
              </a:tr>
              <a:tr h="679210">
                <a:tc rowSpan="5"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Соединитель-ная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Костная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Опорная, защитная, кроветворная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Имеют разнообразное строение, но сходны большим количеством межклеточного вещества, определяющего механические свойства тканей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Скелет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12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Хрящевая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Опорная, защитная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дыхания, ушная раковина, связки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Дыхательная, транспортная, защитная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Полость сердца и кровеносных сосудов</a:t>
                      </a:r>
                    </a:p>
                  </a:txBody>
                  <a:tcPr/>
                </a:tc>
              </a:tr>
              <a:tr h="912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Жировая ткань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Запасающая, защитная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Подкожная клетчатка, между внутренними органами </a:t>
                      </a:r>
                    </a:p>
                  </a:txBody>
                  <a:tcPr/>
                </a:tc>
              </a:tr>
              <a:tr h="1065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Эластичная соединительная ткань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Опорно-защитная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Связки, сухожилия, прослойки  между органами, дерма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214290"/>
          <a:ext cx="86440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5"/>
                <a:gridCol w="1357322"/>
                <a:gridCol w="1571636"/>
                <a:gridCol w="2286016"/>
                <a:gridCol w="2571771"/>
              </a:tblGrid>
              <a:tr h="607382">
                <a:tc rowSpan="3">
                  <a:txBody>
                    <a:bodyPr/>
                    <a:lstStyle/>
                    <a:p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Мышеч-ная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Гладкая,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Сократительная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Веретеновидные клетки с одним  палочковидным ядром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Мускулатура пищеварительного тракта, мочевого пузыря, лимфатических и кровеносных сосудов, и др. внутренних органов </a:t>
                      </a:r>
                    </a:p>
                  </a:txBody>
                  <a:tcPr/>
                </a:tc>
              </a:tr>
              <a:tr h="6073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Поперечнопо-лосатая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Сократительная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Длинные многоядерные волокна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Опорно-двигательный аппарат тела и некоторые внутренние органы</a:t>
                      </a:r>
                    </a:p>
                  </a:txBody>
                  <a:tcPr/>
                </a:tc>
              </a:tr>
              <a:tr h="6073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Сердечная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Сократительная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Соединенные между собой мышечные волокна, имеющие небольшое количество ядер в центре волокна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Сердце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Нерв-ная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согласованной деятельности различных систем органов, обеспечение связи организма с внешней средой, приспособление обмена веществ к изменяющимся условиям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Включает два типа клеток – нейроны и нейроглию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Головной и спинной мозг, нервные узлы и волокна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Группы тканей человеческого организма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71480"/>
          <a:ext cx="8786873" cy="5425440"/>
        </p:xfrm>
        <a:graphic>
          <a:graphicData uri="http://schemas.openxmlformats.org/drawingml/2006/table">
            <a:tbl>
              <a:tblPr/>
              <a:tblGrid>
                <a:gridCol w="1000132"/>
                <a:gridCol w="1143008"/>
                <a:gridCol w="2428892"/>
                <a:gridCol w="2000264"/>
                <a:gridCol w="2214577"/>
              </a:tblGrid>
              <a:tr h="35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тканей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Виды тканей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Строение ткани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Местонахождение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Эпителий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Плоский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Железистый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Мерцатель-ный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(ресничный)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Поверхность клеток гладкая. Клетки плотно примыкают друг к другу.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Однослойный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Покровный.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Железистые клетки, вырабатывающее секрет.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Однослойный. Железистый.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Состоит из клеток с многочисленными волосками (ресничками). Однослойный. Покровный.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Поверхность кожи, ротовая полость, пищевод, альвеолы, капсулы нефронов, плевра, брюшина.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Железы кожи, желудок, кишечник, железы внутренней секреции, слюнные железы.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Дыхательные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пути, спинномозговой канал, желудочки мозга, яйцеводы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Покровная, защитная, выделительная (газообмен, выделение мочи).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Выделительная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(выделение пота, слез), секреторная (образование слюны, желудочного и кишечного соков, гормонов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Защитная (реснички задерживают и удаляют частицы пыли), организует ток жидкости, перемещение яйцеклетки.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Реабсорбция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 образовании вторичной мочи, выделение слюны, секретов с гормонами. Слизистая  оболочка желудка и кишечника. Защитная, покровная, терморегулирующая. Растягивается у органов, изменяющих свой объем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72560" cy="6357982"/>
        </p:xfrm>
        <a:graphic>
          <a:graphicData uri="http://schemas.openxmlformats.org/drawingml/2006/table">
            <a:tbl>
              <a:tblPr/>
              <a:tblGrid>
                <a:gridCol w="872175"/>
                <a:gridCol w="1084863"/>
                <a:gridCol w="2386240"/>
                <a:gridCol w="1843807"/>
                <a:gridCol w="2385475"/>
              </a:tblGrid>
              <a:tr h="6357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Нервная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Нервные клетки (нейроны)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Нейроглия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Тела нейронов разнообразные по форме и величине, до 0,1мм в диаметре.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Короткие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отростки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нейронов-древовидно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ветвящиеся 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дендриты.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Длинные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отростки нейронов –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дендроны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длиной более 1м.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Нервные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волокна –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аксоны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(нейриты)-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длинные выросты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нейронов до 1м длины.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органах заканчиваются ветвистыми нервными окончаниями.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Нейроглия состоит из клеток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нейроцитов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Образуют серое вещество головного и спинного мозга.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Соединяются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отростками соседних клеток.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Соединяют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рецепторы с телом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чувствитель-ного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нейрона по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центро-стремитель-ному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нерву.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Нервы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перифериической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нервной системы, которые иннервируют все органы тела.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Находятся между нейронами.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ВНД. Связь организма с внешней средой. Центры условных и безусловных  рефлексов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Нервная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ткань обладает свойствами возбудимости и проводимости.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Передают возбуждение одного нейрона на другой, устанавливая связь между всеми органами тела.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Передают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возбуждение от рецепторов по чувствительным нейронам к нервной клетке (телу нейрона)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Проводящие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пути нервной системы. Передают возбуждение от нервной клетки к периферии по центробежным нейронам.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Опора, защита, питание нейронов.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643997" cy="6583680"/>
        </p:xfrm>
        <a:graphic>
          <a:graphicData uri="http://schemas.openxmlformats.org/drawingml/2006/table">
            <a:tbl>
              <a:tblPr/>
              <a:tblGrid>
                <a:gridCol w="879442"/>
                <a:gridCol w="1093904"/>
                <a:gridCol w="2406124"/>
                <a:gridCol w="1859173"/>
                <a:gridCol w="2405354"/>
              </a:tblGrid>
              <a:tr h="6500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Соедини-тельная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Плотная волокнистая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Рыхлая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волокнистая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Хрящевая (гиалиновая, эластическая волокнистая)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Костная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компактная и губчатая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Кровь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и лимфа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Группы плотно лежащих волокон, состоящих из белка коллагена, почти без межклеточного вещества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Рыхло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расположенные волокна и клетки, переплетающиеся между собой. Межклеточное вещество бесструктурное, с тучными и жировыми клетками.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Живые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круглые или овальные клетки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  <a:cs typeface="Times New Roman"/>
                        </a:rPr>
                        <a:t>хондроциты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лежащие в капсулах.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Живые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клетки 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остеоциты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с длинными отростками, соединенными между собой.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Коллагеновые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волокна. Межклеточное вещество – неорганические соли кальция и фосфора, белок оссеин.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Жидкая соединительная ткань.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Состоит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форменных элементов и плазмы (жидкости с растворенными в ней органическими и минеральными веществами).</a:t>
                      </a: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Собственно кожа, сухожилия, связки, оболочки кровеносных сосудов, роговица глаза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Подкожная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жировая клетчатка, околосердечная сумка, проводящие пути нервной системы, кровеносные сосуды, брыжейки.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Межпозвонковые диски, хрящи,  гортани, трахей, ребер, ушная раковина, поверхность суставов, основания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сухо-жилий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скелет зародыша.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Кости скелета.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Кровеносная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лимфатическая системы всего организма.</a:t>
                      </a: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Покровная, защитная, двигательная.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Соединяют кожу с мышцами, поддерживает органы в организме, заполняет промежутки между органами. Участвует в терморегуляции тела.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Сглаживает трущихся поверхностей костей. Защита от деформации дыхательных путей, ушных раковин. Присоединение сухожилий к костям.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Опорная, защитная, двигательная, кроветворная.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Разносит кислород и питательные вещества по всему телу. Собирает углекислый газ и продукты диссимиляции. Обеспечивает постоянство внутренней среды, химический и газовый состав организма. Защитная (иммунитет – выработка антител). Регуляторная (гуморальная – разносит гормоны).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214290"/>
          <a:ext cx="8572562" cy="6579684"/>
        </p:xfrm>
        <a:graphic>
          <a:graphicData uri="http://schemas.openxmlformats.org/drawingml/2006/table">
            <a:tbl>
              <a:tblPr/>
              <a:tblGrid>
                <a:gridCol w="875028"/>
                <a:gridCol w="1924692"/>
                <a:gridCol w="1924692"/>
                <a:gridCol w="1924075"/>
                <a:gridCol w="1924075"/>
              </a:tblGrid>
              <a:tr h="390357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Мышеч-ная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Попоречнополосатая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Многоядерные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волокна </a:t>
                      </a: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цилиндрической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формы длиной до 10см, исчерченные поперечными полосами (нитями актина и миозина).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Скелетные мышцы, сердечная мышца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(у этой мышцы волокна соединены вставочными дисками)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Имеет свойства возбудимости и сократимости. Произвольные движения тела и его частей, мимика лица, речь (подконтрольная соматической нервной системы). Непроизвольные сокращения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автоматия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 сердечной мышцы для проталкивания крови через камеры сердца (эта мышца подконтрольная вегетативной  нервной системы).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Гладкая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Одноядерные клетки с заостренными концами длиной до 0,5мм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Стенки пищеварительного  тракта, кровеносных и лимфатических сосудов, мышцы кожи.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Имеет свойства возбудимости и сократимости. Непроизвольные сокращения стенок внутренних полых органов. Поднятие волос на коже. Подконтрольная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вегетативной нервной системе.</a:t>
                      </a: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842</Words>
  <Application>Microsoft Office PowerPoint</Application>
  <PresentationFormat>Экран (4:3)</PresentationFormat>
  <Paragraphs>283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Основные ткани человека</vt:lpstr>
      <vt:lpstr>«Особенности тканей» </vt:lpstr>
      <vt:lpstr>Слайд 5</vt:lpstr>
      <vt:lpstr>Группы тканей человеческого организма 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6</cp:revision>
  <dcterms:created xsi:type="dcterms:W3CDTF">2015-09-28T13:28:34Z</dcterms:created>
  <dcterms:modified xsi:type="dcterms:W3CDTF">2015-10-08T11:14:16Z</dcterms:modified>
</cp:coreProperties>
</file>