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44F88-32F7-4A27-B957-E2397275FCD9}" type="datetimeFigureOut">
              <a:rPr lang="ru-RU" smtClean="0"/>
              <a:pPr/>
              <a:t>07.12.2014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08D41-3EA6-4E78-A312-775095EE64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44F88-32F7-4A27-B957-E2397275FCD9}" type="datetimeFigureOut">
              <a:rPr lang="ru-RU" smtClean="0"/>
              <a:pPr/>
              <a:t>07.12.2014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08D41-3EA6-4E78-A312-775095EE64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44F88-32F7-4A27-B957-E2397275FCD9}" type="datetimeFigureOut">
              <a:rPr lang="ru-RU" smtClean="0"/>
              <a:pPr/>
              <a:t>07.12.2014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08D41-3EA6-4E78-A312-775095EE64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44F88-32F7-4A27-B957-E2397275FCD9}" type="datetimeFigureOut">
              <a:rPr lang="ru-RU" smtClean="0"/>
              <a:pPr/>
              <a:t>07.12.2014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08D41-3EA6-4E78-A312-775095EE64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44F88-32F7-4A27-B957-E2397275FCD9}" type="datetimeFigureOut">
              <a:rPr lang="ru-RU" smtClean="0"/>
              <a:pPr/>
              <a:t>07.12.2014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08D41-3EA6-4E78-A312-775095EE64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44F88-32F7-4A27-B957-E2397275FCD9}" type="datetimeFigureOut">
              <a:rPr lang="ru-RU" smtClean="0"/>
              <a:pPr/>
              <a:t>07.12.2014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08D41-3EA6-4E78-A312-775095EE64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44F88-32F7-4A27-B957-E2397275FCD9}" type="datetimeFigureOut">
              <a:rPr lang="ru-RU" smtClean="0"/>
              <a:pPr/>
              <a:t>07.12.2014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08D41-3EA6-4E78-A312-775095EE64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44F88-32F7-4A27-B957-E2397275FCD9}" type="datetimeFigureOut">
              <a:rPr lang="ru-RU" smtClean="0"/>
              <a:pPr/>
              <a:t>07.12.2014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08D41-3EA6-4E78-A312-775095EE64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44F88-32F7-4A27-B957-E2397275FCD9}" type="datetimeFigureOut">
              <a:rPr lang="ru-RU" smtClean="0"/>
              <a:pPr/>
              <a:t>07.12.2014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08D41-3EA6-4E78-A312-775095EE64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44F88-32F7-4A27-B957-E2397275FCD9}" type="datetimeFigureOut">
              <a:rPr lang="ru-RU" smtClean="0"/>
              <a:pPr/>
              <a:t>07.12.2014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08D41-3EA6-4E78-A312-775095EE64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44F88-32F7-4A27-B957-E2397275FCD9}" type="datetimeFigureOut">
              <a:rPr lang="ru-RU" smtClean="0"/>
              <a:pPr/>
              <a:t>07.12.2014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3E08D41-3EA6-4E78-A312-775095EE64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1544F88-32F7-4A27-B957-E2397275FCD9}" type="datetimeFigureOut">
              <a:rPr lang="ru-RU" smtClean="0"/>
              <a:pPr/>
              <a:t>07.12.2014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3E08D41-3EA6-4E78-A312-775095EE648A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«Какие игрушки нужны детям»</a:t>
            </a:r>
            <a:endParaRPr lang="ru-RU" sz="60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Дидактические игрушки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8194" name="Picture 2" descr="C:\Users\Администратор\Desktop\images (2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43042" y="2357430"/>
            <a:ext cx="5929354" cy="4000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Кукла </a:t>
            </a:r>
            <a:r>
              <a:rPr lang="ru-RU" dirty="0" err="1" smtClean="0">
                <a:solidFill>
                  <a:schemeClr val="tx1"/>
                </a:solidFill>
              </a:rPr>
              <a:t>барби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9218" name="Picture 2" descr="C:\Users\Администратор\Desktop\images (3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00231" y="2143116"/>
            <a:ext cx="4857785" cy="4000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Picture 2" descr="C:\Users\Администратор\Desktop\images (4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2428868"/>
            <a:ext cx="3500462" cy="3571899"/>
          </a:xfrm>
          <a:prstGeom prst="rect">
            <a:avLst/>
          </a:prstGeom>
          <a:noFill/>
        </p:spPr>
      </p:pic>
      <p:pic>
        <p:nvPicPr>
          <p:cNvPr id="10243" name="Picture 3" descr="C:\Users\Администратор\Desktop\images (5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2714620"/>
            <a:ext cx="3786214" cy="33575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643966" cy="5857916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Подбор игрушек дело серьезное и ответственное. От успешного решения этой проблемы зависят настроение ребенка и прогресс в его развитии. 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Сюжетные или образные игрушки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Администратор\Desktop\pups_(1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714488"/>
            <a:ext cx="5715040" cy="47863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714356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Технические игрушки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2050" name="Picture 2" descr="C:\Users\Администратор\Desktop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4414" y="2143116"/>
            <a:ext cx="6858048" cy="42862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Игрушки-забавы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3074" name="Picture 2" descr="C:\Users\Администратор\Desktop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2143116"/>
            <a:ext cx="6786610" cy="44291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7143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chemeClr val="tx1"/>
                </a:solidFill>
              </a:rPr>
              <a:t>Маскарадно-елочные</a:t>
            </a:r>
            <a:r>
              <a:rPr lang="ru-RU" dirty="0" smtClean="0">
                <a:solidFill>
                  <a:schemeClr val="tx1"/>
                </a:solidFill>
              </a:rPr>
              <a:t> игрушки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098" name="Picture 2" descr="C:\Users\Администратор\Desktop\images (2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9" y="2000240"/>
            <a:ext cx="7286676" cy="43577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Спортивно-моторные игрушки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5122" name="Picture 2" descr="C:\Users\Администратор\Desktop\images (3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2071678"/>
            <a:ext cx="7786742" cy="40719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Театральные игрушки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6146" name="Picture 2" descr="C:\Users\Администратор\Desktop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57290" y="2214554"/>
            <a:ext cx="6357982" cy="3571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Музыкальные игрушки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7170" name="Picture 2" descr="C:\Users\Администратор\Desktop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4414" y="2357431"/>
            <a:ext cx="6357982" cy="36433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58</TotalTime>
  <Words>46</Words>
  <Application>Microsoft Office PowerPoint</Application>
  <PresentationFormat>Экран (4:3)</PresentationFormat>
  <Paragraphs>11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«Какие игрушки нужны детям»</vt:lpstr>
      <vt:lpstr>Слайд 2</vt:lpstr>
      <vt:lpstr>Сюжетные или образные игрушки</vt:lpstr>
      <vt:lpstr>Технические игрушки</vt:lpstr>
      <vt:lpstr>Игрушки-забавы</vt:lpstr>
      <vt:lpstr>Маскарадно-елочные игрушки</vt:lpstr>
      <vt:lpstr>Спортивно-моторные игрушки</vt:lpstr>
      <vt:lpstr>Театральные игрушки</vt:lpstr>
      <vt:lpstr>Музыкальные игрушки</vt:lpstr>
      <vt:lpstr>Дидактические игрушки</vt:lpstr>
      <vt:lpstr>Кукла барби</vt:lpstr>
      <vt:lpstr>Слайд 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«Какие игрушки нужны детям»</dc:title>
  <dc:creator>Администратор</dc:creator>
  <cp:lastModifiedBy>Администратор</cp:lastModifiedBy>
  <cp:revision>8</cp:revision>
  <dcterms:created xsi:type="dcterms:W3CDTF">2012-02-15T15:29:47Z</dcterms:created>
  <dcterms:modified xsi:type="dcterms:W3CDTF">2014-12-07T17:40:10Z</dcterms:modified>
</cp:coreProperties>
</file>