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57" r:id="rId3"/>
    <p:sldId id="273" r:id="rId4"/>
    <p:sldId id="258" r:id="rId5"/>
    <p:sldId id="260" r:id="rId6"/>
    <p:sldId id="261" r:id="rId7"/>
    <p:sldId id="262" r:id="rId8"/>
    <p:sldId id="274" r:id="rId9"/>
    <p:sldId id="269" r:id="rId10"/>
    <p:sldId id="270" r:id="rId11"/>
    <p:sldId id="275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5309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5A39E9-DE01-4288-8B0F-14FA59470160}" type="datetimeFigureOut">
              <a:rPr lang="ru-RU"/>
              <a:pPr>
                <a:defRPr/>
              </a:pPr>
              <a:t>02.03.2012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78DD94-06B5-4989-A1B3-577AB7BC0C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0FC23-5AA9-47DB-B9B3-89901D55FD93}" type="datetimeFigureOut">
              <a:rPr lang="ru-RU"/>
              <a:pPr>
                <a:defRPr/>
              </a:pPr>
              <a:t>02.03.2012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7E03E8-BEEF-48C2-9B09-2A16E989AC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6F9E55-2795-4ED5-8382-9BC077673058}" type="datetimeFigureOut">
              <a:rPr lang="ru-RU"/>
              <a:pPr>
                <a:defRPr/>
              </a:pPr>
              <a:t>02.03.2012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A94038-B7F4-4107-8E3D-1C75D83D2D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056DD9-FC9B-4880-851B-9936962F3BE6}" type="datetimeFigureOut">
              <a:rPr lang="ru-RU"/>
              <a:pPr>
                <a:defRPr/>
              </a:pPr>
              <a:t>02.03.2012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1C5982-A0D8-4136-8544-604FAAADD7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80D55A-FE6F-4FD5-A2D0-E29DEBFC3457}" type="datetimeFigureOut">
              <a:rPr lang="ru-RU"/>
              <a:pPr>
                <a:defRPr/>
              </a:pPr>
              <a:t>02.03.2012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006BE6-CC41-4F7A-98F6-96181B48B7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427B5A-3B04-4D4B-BC18-249856C07495}" type="datetimeFigureOut">
              <a:rPr lang="ru-RU"/>
              <a:pPr>
                <a:defRPr/>
              </a:pPr>
              <a:t>02.03.2012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4034E6-7ABE-485A-BD8D-90BB6BBAE5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D8E3DB-4B57-4BAB-8A1F-F076266085D0}" type="datetimeFigureOut">
              <a:rPr lang="ru-RU"/>
              <a:pPr>
                <a:defRPr/>
              </a:pPr>
              <a:t>02.03.2012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18FBAC-99F4-43DE-B964-9E479CA51B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0698CF-5CB8-4D27-85B9-185860D435D0}" type="datetimeFigureOut">
              <a:rPr lang="ru-RU"/>
              <a:pPr>
                <a:defRPr/>
              </a:pPr>
              <a:t>02.03.2012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52F742-28DA-4A10-A04F-A15D97749A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5C5AF7-9FF7-4D39-9E96-CF8F532206D8}" type="datetimeFigureOut">
              <a:rPr lang="ru-RU"/>
              <a:pPr>
                <a:defRPr/>
              </a:pPr>
              <a:t>02.03.2012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E39C61-DA0D-434C-8BF0-D7DFF02EA9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7C438-2E26-4C95-9F27-077B7FD068A9}" type="datetimeFigureOut">
              <a:rPr lang="ru-RU"/>
              <a:pPr>
                <a:defRPr/>
              </a:pPr>
              <a:t>02.03.2012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D17C86-9BD7-4C45-9E7A-D9318A7A30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EB38FD-1CC0-47BB-8C42-4B49AABEAAD3}" type="datetimeFigureOut">
              <a:rPr lang="ru-RU"/>
              <a:pPr>
                <a:defRPr/>
              </a:pPr>
              <a:t>02.03.2012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CED2D-1C26-4D57-8473-23244347F8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EF44128-9D79-4AA8-BB61-C199F29BC027}" type="datetimeFigureOut">
              <a:rPr lang="ru-RU"/>
              <a:pPr>
                <a:defRPr/>
              </a:pPr>
              <a:t>02.03.2012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90BE2BE-7059-4717-9B7F-A16BF22103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pic>
        <p:nvPicPr>
          <p:cNvPr id="14338" name="Picture 2" descr="C:\Users\Александра\Desktop\1227126675_buratino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4339" name="TextBox 7"/>
          <p:cNvSpPr txBox="1">
            <a:spLocks noChangeArrowheads="1"/>
          </p:cNvSpPr>
          <p:nvPr/>
        </p:nvSpPr>
        <p:spPr bwMode="auto">
          <a:xfrm rot="-448512">
            <a:off x="1874838" y="4827588"/>
            <a:ext cx="5016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>
                <a:latin typeface="Verdana" pitchFamily="34" charset="0"/>
              </a:rPr>
              <a:t>А</a:t>
            </a:r>
          </a:p>
        </p:txBody>
      </p:sp>
      <p:sp>
        <p:nvSpPr>
          <p:cNvPr id="14340" name="TextBox 8"/>
          <p:cNvSpPr txBox="1">
            <a:spLocks noChangeArrowheads="1"/>
          </p:cNvSpPr>
          <p:nvPr/>
        </p:nvSpPr>
        <p:spPr bwMode="auto">
          <a:xfrm rot="-705427">
            <a:off x="2238375" y="4902200"/>
            <a:ext cx="3683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Verdana" pitchFamily="34" charset="0"/>
              </a:rPr>
              <a:t>а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859338" y="1628775"/>
            <a:ext cx="3241675" cy="2616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rgbClr val="FF575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Презентация праздника: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i="1" dirty="0">
              <a:solidFill>
                <a:srgbClr val="FF575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i="1" dirty="0">
                <a:solidFill>
                  <a:srgbClr val="FF575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«Спасибо тебе, </a:t>
            </a:r>
            <a:r>
              <a:rPr lang="ru-RU" sz="4000" b="1" i="1" dirty="0" smtClean="0">
                <a:solidFill>
                  <a:srgbClr val="FF575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Букварь»</a:t>
            </a:r>
            <a:endParaRPr lang="ru-RU" sz="4000" dirty="0">
              <a:latin typeface="+mn-lt"/>
            </a:endParaRPr>
          </a:p>
        </p:txBody>
      </p:sp>
      <p:sp>
        <p:nvSpPr>
          <p:cNvPr id="14342" name="TextBox 10"/>
          <p:cNvSpPr txBox="1">
            <a:spLocks noChangeArrowheads="1"/>
          </p:cNvSpPr>
          <p:nvPr/>
        </p:nvSpPr>
        <p:spPr bwMode="auto">
          <a:xfrm>
            <a:off x="4786315" y="5000636"/>
            <a:ext cx="3357585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333399"/>
                </a:solidFill>
                <a:latin typeface="Verdana" pitchFamily="34" charset="0"/>
              </a:rPr>
              <a:t>Подготовила:</a:t>
            </a:r>
          </a:p>
          <a:p>
            <a:r>
              <a:rPr lang="ru-RU" i="1" dirty="0" smtClean="0">
                <a:solidFill>
                  <a:srgbClr val="333399"/>
                </a:solidFill>
                <a:latin typeface="Dotum"/>
                <a:ea typeface="Dotum"/>
                <a:cs typeface="DaunPenh"/>
              </a:rPr>
              <a:t>Старостина Н.Н.</a:t>
            </a:r>
            <a:endParaRPr lang="ru-RU" i="1" dirty="0">
              <a:solidFill>
                <a:srgbClr val="333399"/>
              </a:solidFill>
              <a:latin typeface="Dotum"/>
              <a:ea typeface="Dotum"/>
              <a:cs typeface="DaunPenh"/>
            </a:endParaRPr>
          </a:p>
          <a:p>
            <a:endParaRPr lang="ru-RU" i="1" dirty="0">
              <a:solidFill>
                <a:srgbClr val="333399"/>
              </a:solidFill>
              <a:latin typeface="Monotype Corsiva" pitchFamily="66" charset="0"/>
            </a:endParaRPr>
          </a:p>
          <a:p>
            <a:r>
              <a:rPr lang="ru-RU" i="1" dirty="0" smtClean="0">
                <a:solidFill>
                  <a:srgbClr val="333399"/>
                </a:solidFill>
                <a:latin typeface="Monotype Corsiva" pitchFamily="66" charset="0"/>
              </a:rPr>
              <a:t>МОАУ «СОШ № 13г.Новотроицка»</a:t>
            </a:r>
            <a:endParaRPr lang="ru-RU" i="1" dirty="0">
              <a:solidFill>
                <a:srgbClr val="333399"/>
              </a:solidFill>
              <a:latin typeface="Monotype Corsiva" pitchFamily="66" charset="0"/>
            </a:endParaRPr>
          </a:p>
        </p:txBody>
      </p:sp>
      <p:pic>
        <p:nvPicPr>
          <p:cNvPr id="14343" name="Picture 4" descr="C:\Users\Александра\Desktop\207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811718">
            <a:off x="2505075" y="5634038"/>
            <a:ext cx="533400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4" name="TextBox 14"/>
          <p:cNvSpPr txBox="1">
            <a:spLocks noChangeArrowheads="1"/>
          </p:cNvSpPr>
          <p:nvPr/>
        </p:nvSpPr>
        <p:spPr bwMode="auto">
          <a:xfrm rot="-783395">
            <a:off x="3341688" y="4557713"/>
            <a:ext cx="5016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>
                <a:latin typeface="Verdana" pitchFamily="34" charset="0"/>
              </a:rPr>
              <a:t>Б</a:t>
            </a:r>
          </a:p>
        </p:txBody>
      </p:sp>
      <p:sp>
        <p:nvSpPr>
          <p:cNvPr id="14345" name="TextBox 15"/>
          <p:cNvSpPr txBox="1">
            <a:spLocks noChangeArrowheads="1"/>
          </p:cNvSpPr>
          <p:nvPr/>
        </p:nvSpPr>
        <p:spPr bwMode="auto">
          <a:xfrm rot="-673365">
            <a:off x="3740150" y="4681538"/>
            <a:ext cx="3270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Verdana" pitchFamily="34" charset="0"/>
              </a:rPr>
              <a:t>б</a:t>
            </a:r>
          </a:p>
        </p:txBody>
      </p:sp>
      <p:pic>
        <p:nvPicPr>
          <p:cNvPr id="14346" name="Picture 7" descr="C:\Users\Александра\Desktop\651117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848809">
            <a:off x="3170238" y="5194300"/>
            <a:ext cx="1023937" cy="102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Управляющая кнопка: далее 12"/>
          <p:cNvGrpSpPr>
            <a:grpSpLocks/>
          </p:cNvGrpSpPr>
          <p:nvPr/>
        </p:nvGrpSpPr>
        <p:grpSpPr bwMode="auto">
          <a:xfrm>
            <a:off x="7315200" y="5145088"/>
            <a:ext cx="3121025" cy="3054350"/>
            <a:chOff x="4608" y="3241"/>
            <a:chExt cx="1966" cy="1924"/>
          </a:xfrm>
        </p:grpSpPr>
        <p:pic>
          <p:nvPicPr>
            <p:cNvPr id="14347" name="Управляющая кнопка: далее 12">
              <a:hlinkClick r:id="" action="ppaction://hlinkshowjump?jump=nextslide" highlightClick="1"/>
            </p:cNvPr>
            <p:cNvPicPr>
              <a:picLocks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608" y="3241"/>
              <a:ext cx="1966" cy="1924"/>
            </a:xfrm>
            <a:prstGeom prst="rect">
              <a:avLst/>
            </a:prstGeom>
            <a:noFill/>
          </p:spPr>
        </p:pic>
        <p:sp>
          <p:nvSpPr>
            <p:cNvPr id="14348" name="Text Box 12"/>
            <p:cNvSpPr txBox="1">
              <a:spLocks noChangeArrowheads="1"/>
            </p:cNvSpPr>
            <p:nvPr/>
          </p:nvSpPr>
          <p:spPr bwMode="auto">
            <a:xfrm>
              <a:off x="5420" y="4020"/>
              <a:ext cx="340" cy="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ru-RU">
                <a:solidFill>
                  <a:srgbClr val="FFFFFF"/>
                </a:solidFill>
                <a:latin typeface="Verdana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Спасибо тебе, Букварь!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1252290250_kazkovi-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1071546"/>
            <a:ext cx="3805237" cy="530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5" name="Picture 5" descr="p120595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488496">
            <a:off x="1220342" y="2514215"/>
            <a:ext cx="2447925" cy="3284537"/>
          </a:xfrm>
          <a:prstGeom prst="rect">
            <a:avLst/>
          </a:prstGeom>
          <a:noFill/>
        </p:spPr>
      </p:pic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609600"/>
            <a:ext cx="8382000" cy="1600200"/>
          </a:xfrm>
        </p:spPr>
        <p:txBody>
          <a:bodyPr/>
          <a:lstStyle/>
          <a:p>
            <a:r>
              <a:rPr lang="ru-RU" sz="4000">
                <a:solidFill>
                  <a:schemeClr val="accent2"/>
                </a:solidFill>
              </a:rPr>
              <a:t>До свидания, Букварь, здравствуй, Литература!</a:t>
            </a:r>
            <a:r>
              <a:rPr lang="ru-RU" sz="3600">
                <a:solidFill>
                  <a:schemeClr val="accent2"/>
                </a:solidFill>
              </a:rPr>
              <a:t> </a:t>
            </a:r>
            <a:br>
              <a:rPr lang="ru-RU" sz="3600">
                <a:solidFill>
                  <a:schemeClr val="accent2"/>
                </a:solidFill>
              </a:rPr>
            </a:br>
            <a:endParaRPr lang="ru-RU" sz="3600">
              <a:solidFill>
                <a:schemeClr val="accent2"/>
              </a:solidFill>
            </a:endParaRPr>
          </a:p>
        </p:txBody>
      </p:sp>
      <p:pic>
        <p:nvPicPr>
          <p:cNvPr id="15364" name="Picture 4" descr="125016596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729296">
            <a:off x="4316279" y="2585374"/>
            <a:ext cx="2513013" cy="32670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 школе- праздник Букваря.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4338" name="Содержимое 3" descr="школа2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65125" y="1511300"/>
            <a:ext cx="8418513" cy="4713288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32" name="Picture 8" descr="p124057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804444">
            <a:off x="2133600" y="3352800"/>
            <a:ext cx="2286000" cy="3063875"/>
          </a:xfrm>
          <a:prstGeom prst="rect">
            <a:avLst/>
          </a:prstGeom>
          <a:noFill/>
        </p:spPr>
      </p:pic>
      <p:pic>
        <p:nvPicPr>
          <p:cNvPr id="26630" name="Picture 6" descr="22200812101533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924847">
            <a:off x="6862763" y="3352800"/>
            <a:ext cx="2281237" cy="3124200"/>
          </a:xfrm>
          <a:prstGeom prst="rect">
            <a:avLst/>
          </a:prstGeom>
          <a:noFill/>
        </p:spPr>
      </p:pic>
      <p:pic>
        <p:nvPicPr>
          <p:cNvPr id="26631" name="Picture 7" descr="p24577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786498">
            <a:off x="788988" y="290513"/>
            <a:ext cx="1798637" cy="2533650"/>
          </a:xfrm>
          <a:prstGeom prst="rect">
            <a:avLst/>
          </a:prstGeom>
          <a:noFill/>
        </p:spPr>
      </p:pic>
      <p:pic>
        <p:nvPicPr>
          <p:cNvPr id="26628" name="Picture 4" descr="01labqh8m127187569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248069">
            <a:off x="152400" y="3355975"/>
            <a:ext cx="2133600" cy="2971800"/>
          </a:xfrm>
          <a:prstGeom prst="rect">
            <a:avLst/>
          </a:prstGeom>
          <a:noFill/>
        </p:spPr>
      </p:pic>
      <p:pic>
        <p:nvPicPr>
          <p:cNvPr id="26629" name="Picture 5" descr="23599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-317135">
            <a:off x="4724400" y="3352800"/>
            <a:ext cx="2363788" cy="3048000"/>
          </a:xfrm>
          <a:prstGeom prst="rect">
            <a:avLst/>
          </a:prstGeom>
          <a:noFill/>
        </p:spPr>
      </p:pic>
      <p:pic>
        <p:nvPicPr>
          <p:cNvPr id="26634" name="Picture 10" descr="1d4ccf66a2c1e73552b3803c762b0c0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684486">
            <a:off x="6400800" y="304800"/>
            <a:ext cx="1851025" cy="2514600"/>
          </a:xfrm>
          <a:prstGeom prst="rect">
            <a:avLst/>
          </a:prstGeom>
          <a:noFill/>
        </p:spPr>
      </p:pic>
      <p:pic>
        <p:nvPicPr>
          <p:cNvPr id="26636" name="Picture 12" descr="imgv92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516313" y="228600"/>
            <a:ext cx="2106612" cy="2514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4048" y="1772817"/>
            <a:ext cx="3970784" cy="2232248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Букварь –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первая   учебная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      книга.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6" name="Picture 6" descr="22200812101533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000108"/>
            <a:ext cx="3429024" cy="49292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Азбука – к мудрости ступенька.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7410" name="Содержимое 3"/>
          <p:cNvPicPr>
            <a:picLocks noGrp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8750" y="1322388"/>
            <a:ext cx="3937000" cy="3067050"/>
          </a:xfrm>
        </p:spPr>
      </p:pic>
      <p:pic>
        <p:nvPicPr>
          <p:cNvPr id="17411" name="Рисунок 4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67200" y="3121025"/>
            <a:ext cx="4687888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44008" y="1628800"/>
            <a:ext cx="4042792" cy="4497363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Первопечатник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Иван Федоров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8434" name="Рисунок 3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1775" y="244475"/>
            <a:ext cx="4473575" cy="620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0" y="1556792"/>
            <a:ext cx="4572000" cy="5112567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   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1000 лет назад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Кирилл и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Мефодий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создали первую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азбуку – кириллицу. 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9458" name="Рисунок 3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7825" y="244475"/>
            <a:ext cx="4475163" cy="615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932040" y="1484784"/>
            <a:ext cx="4042792" cy="4497363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Тридцать три родных сестрицы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Писаны красавицы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На одной живут страницы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 повсюду славятся. (Алфавит)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750" y="1322388"/>
            <a:ext cx="4851400" cy="407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Ребусы, ребусы, ребусы.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66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31775" y="1249363"/>
            <a:ext cx="3541713" cy="1658937"/>
          </a:xfrm>
        </p:spPr>
      </p:pic>
      <p:pic>
        <p:nvPicPr>
          <p:cNvPr id="2662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3286124"/>
            <a:ext cx="3541713" cy="165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9124" y="1285860"/>
            <a:ext cx="3541712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1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29124" y="3214686"/>
            <a:ext cx="3541713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102</Words>
  <Application>Microsoft Office PowerPoint</Application>
  <PresentationFormat>Экран (4:3)</PresentationFormat>
  <Paragraphs>30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В школе- праздник Букваря.</vt:lpstr>
      <vt:lpstr>Слайд 3</vt:lpstr>
      <vt:lpstr>Слайд 4</vt:lpstr>
      <vt:lpstr>Азбука – к мудрости ступенька.</vt:lpstr>
      <vt:lpstr>Слайд 6</vt:lpstr>
      <vt:lpstr>Слайд 7</vt:lpstr>
      <vt:lpstr>Слайд 8</vt:lpstr>
      <vt:lpstr>Ребусы, ребусы, ребусы.</vt:lpstr>
      <vt:lpstr>Спасибо тебе, Букварь! </vt:lpstr>
      <vt:lpstr>До свидания, Букварь, здравствуй, Литература!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Home</dc:creator>
  <cp:lastModifiedBy>Rauma</cp:lastModifiedBy>
  <cp:revision>15</cp:revision>
  <dcterms:created xsi:type="dcterms:W3CDTF">2011-07-06T05:20:01Z</dcterms:created>
  <dcterms:modified xsi:type="dcterms:W3CDTF">2012-03-02T11:42:35Z</dcterms:modified>
</cp:coreProperties>
</file>