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32" r:id="rId4"/>
    <p:sldId id="307" r:id="rId5"/>
    <p:sldId id="309" r:id="rId6"/>
    <p:sldId id="311" r:id="rId7"/>
    <p:sldId id="312" r:id="rId8"/>
    <p:sldId id="315" r:id="rId9"/>
    <p:sldId id="317" r:id="rId10"/>
    <p:sldId id="319" r:id="rId11"/>
    <p:sldId id="321" r:id="rId12"/>
    <p:sldId id="316" r:id="rId13"/>
    <p:sldId id="314" r:id="rId14"/>
    <p:sldId id="283" r:id="rId15"/>
    <p:sldId id="284" r:id="rId16"/>
    <p:sldId id="260" r:id="rId17"/>
    <p:sldId id="263" r:id="rId18"/>
    <p:sldId id="264" r:id="rId19"/>
    <p:sldId id="280" r:id="rId20"/>
    <p:sldId id="281" r:id="rId21"/>
    <p:sldId id="265" r:id="rId22"/>
    <p:sldId id="266" r:id="rId23"/>
    <p:sldId id="298" r:id="rId24"/>
    <p:sldId id="267" r:id="rId25"/>
    <p:sldId id="268" r:id="rId26"/>
    <p:sldId id="269" r:id="rId27"/>
    <p:sldId id="274" r:id="rId28"/>
    <p:sldId id="290" r:id="rId29"/>
    <p:sldId id="275" r:id="rId30"/>
    <p:sldId id="304" r:id="rId31"/>
    <p:sldId id="277" r:id="rId32"/>
    <p:sldId id="278" r:id="rId33"/>
    <p:sldId id="273" r:id="rId34"/>
    <p:sldId id="271" r:id="rId35"/>
    <p:sldId id="279" r:id="rId36"/>
    <p:sldId id="288" r:id="rId37"/>
    <p:sldId id="282" r:id="rId38"/>
    <p:sldId id="328" r:id="rId39"/>
    <p:sldId id="329" r:id="rId40"/>
    <p:sldId id="326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097" autoAdjust="0"/>
  </p:normalViewPr>
  <p:slideViewPr>
    <p:cSldViewPr>
      <p:cViewPr varScale="1">
        <p:scale>
          <a:sx n="73" d="100"/>
          <a:sy n="73" d="100"/>
        </p:scale>
        <p:origin x="-102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A627-90F8-407C-9A06-DF4C60B9FDF7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D378-F0C7-48C6-A2E5-5FDD492ED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B00B-0169-4E05-83A0-1CC6AFA2C181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C2CE-09E3-4FC5-87D5-E50F1B974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BE52-2BD6-4D60-A54A-CFEE38D82D56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730B-5978-4F98-8551-4F4886A8A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3694-BB20-4C76-90DB-DF15328EDAE0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FA67-F9DD-4EC4-ACEA-88EFF198A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BED6-A158-47DF-BC64-C6E9F6AC8959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DAC6-34BB-405B-AA9C-CEAED4225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5178-4699-4B46-A791-463B658BBF7D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D655-AFBC-4415-A235-BA6379DAC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1824-B3AE-46CD-988A-74268480135C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DA60-D676-466C-AB73-F8619386D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28C0-99FB-4934-8795-9D2ED3C48A94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520C-5A7D-4F4C-83FD-483532E1C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731D-0B9E-4824-B70A-B7E08C21D451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E86DB-639C-48A0-BA8F-89CD178B2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0A98-16D1-4061-B67A-BF664F4CC444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AF7E-862C-4C16-8788-84425F774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AAB4-8733-460E-B5EA-26DEC715C42B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B6AF-F30D-44D3-B678-E9B6A5E78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993DCD-FC2C-4298-98FE-7620A81836E2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A3F04D-AC96-4148-AB23-C28450FFF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2/69/946/69946839_39050971_MG003_Cat20Tea20Party.jpg" TargetMode="External"/><Relationship Id="rId13" Type="http://schemas.openxmlformats.org/officeDocument/2006/relationships/hyperlink" Target="http://im7-tub-ru.yandex.net/i?id=6710234-25-72&amp;n=21" TargetMode="External"/><Relationship Id="rId18" Type="http://schemas.openxmlformats.org/officeDocument/2006/relationships/hyperlink" Target="http://img01.chitalnya.ru/upload2/735/660847923718392.jpg" TargetMode="External"/><Relationship Id="rId3" Type="http://schemas.openxmlformats.org/officeDocument/2006/relationships/hyperlink" Target="http://im4-tub-ru.yandex.net/i?id=17198227-14-72&amp;n=21" TargetMode="External"/><Relationship Id="rId7" Type="http://schemas.openxmlformats.org/officeDocument/2006/relationships/hyperlink" Target="http://www.resimseli.com/data/media/62/users385ykj7xc.jpg" TargetMode="External"/><Relationship Id="rId12" Type="http://schemas.openxmlformats.org/officeDocument/2006/relationships/hyperlink" Target="http://freelance-nsk.ru/files/personazhi3-sm.jpg" TargetMode="External"/><Relationship Id="rId17" Type="http://schemas.openxmlformats.org/officeDocument/2006/relationships/hyperlink" Target="http://i26.fastpic.ru/big/2012/0531/af/9991a4ba2028b7788bfb7dca57507baf.jpg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content.podarki.ru/goods-images/a49f41bc-05cc-4579-bcfd-e2fe3a421798.jpg" TargetMode="External"/><Relationship Id="rId20" Type="http://schemas.openxmlformats.org/officeDocument/2006/relationships/hyperlink" Target="http://img-fotki.yandex.ru/get/5503/salix0265.5/0_569d8_416216be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0-tub-ru.yandex.net/i?id=150305186-71-72&amp;n=21" TargetMode="External"/><Relationship Id="rId11" Type="http://schemas.openxmlformats.org/officeDocument/2006/relationships/hyperlink" Target="http://biostrazh.ru/images_content/krysolov.jpg" TargetMode="External"/><Relationship Id="rId5" Type="http://schemas.openxmlformats.org/officeDocument/2006/relationships/hyperlink" Target="http://yaolga.users.photofile.ru/photo/yaolga/150557599/xlarge/167757709.jpg" TargetMode="External"/><Relationship Id="rId15" Type="http://schemas.openxmlformats.org/officeDocument/2006/relationships/hyperlink" Target="http://osradio.ru/uploads/fotki/old/10627/balabekova-zinaida15.jpg" TargetMode="External"/><Relationship Id="rId10" Type="http://schemas.openxmlformats.org/officeDocument/2006/relationships/hyperlink" Target="http://img0.liveinternet.ru/images/attach/c/1/56/910/56910913_r13.jpg" TargetMode="External"/><Relationship Id="rId19" Type="http://schemas.openxmlformats.org/officeDocument/2006/relationships/hyperlink" Target="http://i04.fsimg.ru/5/tlog_box/1653/1653395.jpg" TargetMode="External"/><Relationship Id="rId4" Type="http://schemas.openxmlformats.org/officeDocument/2006/relationships/hyperlink" Target="http://im4-tub-ru.yandex.net/i?id=33951218-21-72&amp;n=21" TargetMode="External"/><Relationship Id="rId9" Type="http://schemas.openxmlformats.org/officeDocument/2006/relationships/hyperlink" Target="http://dskuv2492.mskobr.ru/images/cms/data/post-57861-1252926756.jpg" TargetMode="External"/><Relationship Id="rId14" Type="http://schemas.openxmlformats.org/officeDocument/2006/relationships/hyperlink" Target="http://vinipuhovo.ru/published/publicdata/U197319VINI/attachments/SC/products_pictures/&#1055;&#1091;&#1087;&#1089;%20&#1071;%20&#1090;&#1077;&#1073;&#1103;%20&#1083;&#1102;&#1073;&#1083;&#1102;%2022%20&#1089;&#1084;%20Paola%20Reina%20157_enl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2/67/715/67715751_Snow_White.png" TargetMode="External"/><Relationship Id="rId13" Type="http://schemas.openxmlformats.org/officeDocument/2006/relationships/hyperlink" Target="http://f1.live4fun.ru/pictures/img_21069210_479_0.jpg" TargetMode="External"/><Relationship Id="rId18" Type="http://schemas.openxmlformats.org/officeDocument/2006/relationships/hyperlink" Target="http://www.artscroll.ru/Images/2008/k/Kopyirin%20Andrey/000010.jpg" TargetMode="External"/><Relationship Id="rId3" Type="http://schemas.openxmlformats.org/officeDocument/2006/relationships/hyperlink" Target="http://i014.radikal.ru/1107/74/4aa530b50e6c.gif" TargetMode="External"/><Relationship Id="rId21" Type="http://schemas.openxmlformats.org/officeDocument/2006/relationships/hyperlink" Target="http://www.svstime.ru/admin/pictures/168016b.jpg" TargetMode="External"/><Relationship Id="rId7" Type="http://schemas.openxmlformats.org/officeDocument/2006/relationships/hyperlink" Target="http://im0-tub-ru.yandex.net/i?id=42876174-05-72&amp;n=21" TargetMode="External"/><Relationship Id="rId12" Type="http://schemas.openxmlformats.org/officeDocument/2006/relationships/hyperlink" Target="http://forum.moya-semya.ru/uploads/av-44576.jpg" TargetMode="External"/><Relationship Id="rId17" Type="http://schemas.openxmlformats.org/officeDocument/2006/relationships/hyperlink" Target="http://simatika.ru/img/600/600/319.jpg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www.graycell.ru/picture/big/skvorechnik.jpg" TargetMode="External"/><Relationship Id="rId20" Type="http://schemas.openxmlformats.org/officeDocument/2006/relationships/hyperlink" Target="http://animebox.com.ua/uploads/posts/2011-07/1309575074_7ca18a768d8e1a5164489bf3d83b9fa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izenwells.files.wordpress.com/2011/12/starnasa2.jpg" TargetMode="External"/><Relationship Id="rId11" Type="http://schemas.openxmlformats.org/officeDocument/2006/relationships/hyperlink" Target="http://kita.com.ua/uploads/tiny_mce/loadimg/th_b710e83570bd1bae8083d07234c0b6fb.gif?hash=408" TargetMode="External"/><Relationship Id="rId24" Type="http://schemas.openxmlformats.org/officeDocument/2006/relationships/hyperlink" Target="http://im7-tub-ru.yandex.net/i?id=56077778-59-72&amp;n=21" TargetMode="External"/><Relationship Id="rId5" Type="http://schemas.openxmlformats.org/officeDocument/2006/relationships/hyperlink" Target="http://www.allpolus.com/uploads/posts/2011-05/1304670203_rirrri1.jpg" TargetMode="External"/><Relationship Id="rId15" Type="http://schemas.openxmlformats.org/officeDocument/2006/relationships/hyperlink" Target="http://img81.imageshack.us/img81/45/kedi846ardq7.jpg" TargetMode="External"/><Relationship Id="rId23" Type="http://schemas.openxmlformats.org/officeDocument/2006/relationships/hyperlink" Target="http://prazdnik-land.ru/media/uploads/10/images/13.jpg" TargetMode="External"/><Relationship Id="rId10" Type="http://schemas.openxmlformats.org/officeDocument/2006/relationships/hyperlink" Target="http://www.biser.info/files/images2node/biser.info_16283786274b65bc12ebed2_t.gif" TargetMode="External"/><Relationship Id="rId19" Type="http://schemas.openxmlformats.org/officeDocument/2006/relationships/hyperlink" Target="http://img-fotki.yandex.ru/get/6103/157699281.5/0_6536e_4fc55536_XL" TargetMode="External"/><Relationship Id="rId4" Type="http://schemas.openxmlformats.org/officeDocument/2006/relationships/hyperlink" Target="http://www.failopomoika.com/forums/monthly_05_2013/user33678/post1049535_img1_58576f74b88fdf0c7fc44c9b9cc0279e.jpg" TargetMode="External"/><Relationship Id="rId9" Type="http://schemas.openxmlformats.org/officeDocument/2006/relationships/hyperlink" Target="http://im7-tub-ru.yandex.net/i?id=96623802-67-72&amp;n=21" TargetMode="External"/><Relationship Id="rId14" Type="http://schemas.openxmlformats.org/officeDocument/2006/relationships/hyperlink" Target="http://radikal.ua/data/upload/4fa6c/49112/a676905e8b.jpg" TargetMode="External"/><Relationship Id="rId22" Type="http://schemas.openxmlformats.org/officeDocument/2006/relationships/hyperlink" Target="http://www.teplak.ru/pics/upload/86b_930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i028.radikal.ru/1012/c4/fd1418f63cc5.jpg" TargetMode="External"/><Relationship Id="rId13" Type="http://schemas.openxmlformats.org/officeDocument/2006/relationships/hyperlink" Target="http://i037.radikal.ru/1108/e4/c839e7bd55e6.jpg" TargetMode="External"/><Relationship Id="rId18" Type="http://schemas.openxmlformats.org/officeDocument/2006/relationships/hyperlink" Target="http://img0.liveinternet.ru/images/attach/c/7/96/611/96611962_6d0c2d4a7bb8.jpg" TargetMode="External"/><Relationship Id="rId3" Type="http://schemas.openxmlformats.org/officeDocument/2006/relationships/hyperlink" Target="http://&#1092;&#1086;&#1090;&#1086;&#1075;&#1083;&#1072;&#1084;&#1091;&#1088;.&#1088;&#1092;/upload/iblock/50e/mouse2.jpg" TargetMode="External"/><Relationship Id="rId7" Type="http://schemas.openxmlformats.org/officeDocument/2006/relationships/hyperlink" Target="http://cs303206.userapi.com/v303206947/40a1/mThmT7Ml1jc.jpg" TargetMode="External"/><Relationship Id="rId12" Type="http://schemas.openxmlformats.org/officeDocument/2006/relationships/hyperlink" Target="http://s41.radikal.ru/i091/0906/90/e5092e6ab92d.jpg" TargetMode="External"/><Relationship Id="rId17" Type="http://schemas.openxmlformats.org/officeDocument/2006/relationships/hyperlink" Target="http://acer-a500.ru/uploads/posts/2011-09/1316995258_sc20110926-105431.jpg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www.art-saloon.ru/big/item_514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let-shop.spb.ru/images/detailed/a651004.jpg" TargetMode="External"/><Relationship Id="rId11" Type="http://schemas.openxmlformats.org/officeDocument/2006/relationships/hyperlink" Target="http://img-fotki.yandex.ru/get/3203/mistina.5/0_1bab9_eb508119_XL" TargetMode="External"/><Relationship Id="rId5" Type="http://schemas.openxmlformats.org/officeDocument/2006/relationships/hyperlink" Target="http://i023.radikal.ru/1105/4a/a46ebe5972fb.jpg" TargetMode="External"/><Relationship Id="rId15" Type="http://schemas.openxmlformats.org/officeDocument/2006/relationships/hyperlink" Target="http://soft.sibnet.ru/data/screenshot/bv10089.jpg" TargetMode="External"/><Relationship Id="rId10" Type="http://schemas.openxmlformats.org/officeDocument/2006/relationships/hyperlink" Target="http://img0.liveinternet.ru/images/attach/c/2/67/365/67365993_zna.jpg" TargetMode="External"/><Relationship Id="rId4" Type="http://schemas.openxmlformats.org/officeDocument/2006/relationships/hyperlink" Target="http://s011.radikal.ru/i316/1206/22/449be282e202.jpg" TargetMode="External"/><Relationship Id="rId9" Type="http://schemas.openxmlformats.org/officeDocument/2006/relationships/hyperlink" Target="http://www.bajena.com/pictures/en/squirrel.jpg" TargetMode="External"/><Relationship Id="rId14" Type="http://schemas.openxmlformats.org/officeDocument/2006/relationships/hyperlink" Target="http://fotoshops.org/uploads/taginator/Jan-2013/skachat-besplatno-ramki-dlya-detskogo-sad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331913" y="2276475"/>
            <a:ext cx="7126287" cy="1657350"/>
          </a:xfrm>
        </p:spPr>
        <p:txBody>
          <a:bodyPr/>
          <a:lstStyle/>
          <a:p>
            <a:r>
              <a:rPr lang="ru-RU" sz="6000" b="1" smtClean="0">
                <a:latin typeface="Comic Sans MS" pitchFamily="66" charset="0"/>
              </a:rPr>
              <a:t>Рифмовки для фонзарядки</a:t>
            </a:r>
          </a:p>
        </p:txBody>
      </p:sp>
      <p:sp>
        <p:nvSpPr>
          <p:cNvPr id="13315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900113" y="4338638"/>
            <a:ext cx="6624637" cy="125095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Френдак Галина Емельяновна,</a:t>
            </a:r>
          </a:p>
          <a:p>
            <a:r>
              <a:rPr lang="ru-RU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r>
              <a:rPr lang="ru-RU" smtClean="0">
                <a:solidFill>
                  <a:schemeClr val="tx1"/>
                </a:solidFill>
              </a:rPr>
              <a:t> Копьёвской средней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6851650" cy="5792788"/>
          </a:xfrm>
        </p:spPr>
        <p:txBody>
          <a:bodyPr/>
          <a:lstStyle/>
          <a:p>
            <a:r>
              <a:rPr lang="en-US" smtClean="0"/>
              <a:t>A white d</a:t>
            </a:r>
            <a:r>
              <a:rPr lang="en-US" b="1" smtClean="0"/>
              <a:t>o</a:t>
            </a:r>
            <a:r>
              <a:rPr lang="en-US" smtClean="0"/>
              <a:t>g is happy d</a:t>
            </a:r>
            <a:r>
              <a:rPr lang="en-US" b="1" smtClean="0"/>
              <a:t>o</a:t>
            </a:r>
            <a:r>
              <a:rPr lang="en-US" smtClean="0"/>
              <a:t>g,</a:t>
            </a:r>
            <a:endParaRPr lang="ru-RU" smtClean="0"/>
          </a:p>
          <a:p>
            <a:r>
              <a:rPr lang="en-US" smtClean="0"/>
              <a:t>Because it has a h</a:t>
            </a:r>
            <a:r>
              <a:rPr lang="en-US" b="1" smtClean="0"/>
              <a:t>o</a:t>
            </a:r>
            <a:r>
              <a:rPr lang="en-US" smtClean="0"/>
              <a:t>lster.</a:t>
            </a:r>
            <a:endParaRPr lang="ru-RU" smtClean="0"/>
          </a:p>
          <a:p>
            <a:r>
              <a:rPr lang="en-US" smtClean="0"/>
              <a:t>A black d</a:t>
            </a:r>
            <a:r>
              <a:rPr lang="en-US" b="1" smtClean="0"/>
              <a:t>o</a:t>
            </a:r>
            <a:r>
              <a:rPr lang="en-US" smtClean="0"/>
              <a:t>g is poor d</a:t>
            </a:r>
            <a:r>
              <a:rPr lang="en-US" b="1" smtClean="0"/>
              <a:t>o</a:t>
            </a:r>
            <a:r>
              <a:rPr lang="en-US" smtClean="0"/>
              <a:t>g,</a:t>
            </a:r>
            <a:endParaRPr lang="ru-RU" smtClean="0"/>
          </a:p>
          <a:p>
            <a:r>
              <a:rPr lang="en-US" smtClean="0"/>
              <a:t>Because it  has n</a:t>
            </a:r>
            <a:r>
              <a:rPr lang="en-US" b="1" smtClean="0"/>
              <a:t>o</a:t>
            </a:r>
            <a:r>
              <a:rPr lang="en-US" smtClean="0"/>
              <a:t>t a h</a:t>
            </a:r>
            <a:r>
              <a:rPr lang="en-US" b="1" smtClean="0"/>
              <a:t>o</a:t>
            </a:r>
            <a:r>
              <a:rPr lang="en-US" smtClean="0"/>
              <a:t>lster</a:t>
            </a:r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976563"/>
            <a:ext cx="4392613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6588125" y="476250"/>
            <a:ext cx="21605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ɔ ] </a:t>
            </a:r>
            <a:endParaRPr lang="ru-RU" sz="6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 </a:t>
            </a:r>
            <a:endParaRPr lang="ru-RU" smtClean="0"/>
          </a:p>
          <a:p>
            <a:r>
              <a:rPr lang="en-US" smtClean="0"/>
              <a:t>I have a cat </a:t>
            </a:r>
            <a:endParaRPr lang="ru-RU" smtClean="0"/>
          </a:p>
          <a:p>
            <a:r>
              <a:rPr lang="en-US" smtClean="0"/>
              <a:t>His name is May</a:t>
            </a:r>
            <a:endParaRPr lang="ru-RU" smtClean="0"/>
          </a:p>
          <a:p>
            <a:r>
              <a:rPr lang="en-US" smtClean="0"/>
              <a:t>His coat is white</a:t>
            </a:r>
            <a:r>
              <a:rPr lang="ru-RU" smtClean="0"/>
              <a:t> </a:t>
            </a:r>
          </a:p>
          <a:p>
            <a:r>
              <a:rPr lang="en-US" smtClean="0"/>
              <a:t>And spots are grey</a:t>
            </a:r>
            <a:endParaRPr lang="ru-RU" smtClean="0"/>
          </a:p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620713"/>
            <a:ext cx="45497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see a </a:t>
            </a:r>
            <a:r>
              <a:rPr lang="en-US" b="1" smtClean="0"/>
              <a:t>k</a:t>
            </a:r>
            <a:r>
              <a:rPr lang="en-US" smtClean="0"/>
              <a:t>ite in the s</a:t>
            </a:r>
            <a:r>
              <a:rPr lang="en-US" b="1" smtClean="0"/>
              <a:t>k</a:t>
            </a:r>
            <a:r>
              <a:rPr lang="en-US" smtClean="0"/>
              <a:t>y,</a:t>
            </a:r>
            <a:endParaRPr lang="ru-RU" smtClean="0"/>
          </a:p>
          <a:p>
            <a:r>
              <a:rPr lang="en-US" smtClean="0"/>
              <a:t>The </a:t>
            </a:r>
            <a:r>
              <a:rPr lang="en-US" b="1" smtClean="0"/>
              <a:t>k</a:t>
            </a:r>
            <a:r>
              <a:rPr lang="en-US" smtClean="0"/>
              <a:t>ite is very bright,</a:t>
            </a:r>
            <a:endParaRPr lang="ru-RU" smtClean="0"/>
          </a:p>
          <a:p>
            <a:r>
              <a:rPr lang="en-US" smtClean="0"/>
              <a:t>I li</a:t>
            </a:r>
            <a:r>
              <a:rPr lang="en-US" b="1" smtClean="0"/>
              <a:t>k</a:t>
            </a:r>
            <a:r>
              <a:rPr lang="en-US" smtClean="0"/>
              <a:t>e my beautiful </a:t>
            </a:r>
            <a:r>
              <a:rPr lang="en-US" b="1" smtClean="0"/>
              <a:t>k</a:t>
            </a:r>
            <a:r>
              <a:rPr lang="en-US" smtClean="0"/>
              <a:t>ite.</a:t>
            </a:r>
            <a:endParaRPr lang="ru-RU" smtClean="0"/>
          </a:p>
          <a:p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492375"/>
            <a:ext cx="3960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258888" y="260350"/>
            <a:ext cx="1444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k]</a:t>
            </a:r>
            <a:endParaRPr lang="ru-RU" sz="6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7238" cy="1143000"/>
          </a:xfrm>
        </p:spPr>
        <p:txBody>
          <a:bodyPr/>
          <a:lstStyle/>
          <a:p>
            <a:r>
              <a:rPr lang="en-US" sz="6000" b="1" smtClean="0"/>
              <a:t>[m]</a:t>
            </a:r>
            <a:endParaRPr lang="ru-RU" sz="6000" b="1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 </a:t>
            </a:r>
            <a:endParaRPr lang="ru-RU" smtClean="0"/>
          </a:p>
          <a:p>
            <a:r>
              <a:rPr lang="en-US" sz="3600" b="1" smtClean="0"/>
              <a:t>M</a:t>
            </a:r>
            <a:r>
              <a:rPr lang="en-US" sz="3600" smtClean="0"/>
              <a:t>ice, </a:t>
            </a:r>
            <a:r>
              <a:rPr lang="en-US" sz="3600" b="1" smtClean="0"/>
              <a:t>m</a:t>
            </a:r>
            <a:r>
              <a:rPr lang="en-US" sz="3600" smtClean="0"/>
              <a:t>ice, </a:t>
            </a:r>
            <a:r>
              <a:rPr lang="en-US" sz="3600" b="1" smtClean="0"/>
              <a:t>m</a:t>
            </a:r>
            <a:r>
              <a:rPr lang="en-US" sz="3600" smtClean="0"/>
              <a:t>ice,</a:t>
            </a:r>
            <a:endParaRPr lang="ru-RU" sz="3600" smtClean="0"/>
          </a:p>
          <a:p>
            <a:r>
              <a:rPr lang="en-US" sz="3600" b="1" smtClean="0"/>
              <a:t>M</a:t>
            </a:r>
            <a:r>
              <a:rPr lang="en-US" sz="3600" smtClean="0"/>
              <a:t>ice wear ties,</a:t>
            </a:r>
            <a:endParaRPr lang="ru-RU" sz="3600" smtClean="0"/>
          </a:p>
          <a:p>
            <a:r>
              <a:rPr lang="en-US" sz="3600" b="1" smtClean="0"/>
              <a:t>M</a:t>
            </a:r>
            <a:r>
              <a:rPr lang="en-US" sz="3600" smtClean="0"/>
              <a:t>ice like ties,</a:t>
            </a:r>
            <a:endParaRPr lang="ru-RU" sz="3600" smtClean="0"/>
          </a:p>
          <a:p>
            <a:r>
              <a:rPr lang="en-US" sz="3600" smtClean="0"/>
              <a:t>Ties are nice.</a:t>
            </a:r>
            <a:endParaRPr lang="ru-RU" sz="3600" smtClean="0"/>
          </a:p>
          <a:p>
            <a:pPr>
              <a:buFont typeface="Arial" charset="0"/>
              <a:buNone/>
            </a:pPr>
            <a:r>
              <a:rPr lang="ru-RU" sz="3600" smtClean="0"/>
              <a:t> </a:t>
            </a:r>
          </a:p>
          <a:p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00213"/>
            <a:ext cx="3810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755650" y="404813"/>
            <a:ext cx="411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h ] </a:t>
            </a:r>
            <a:endParaRPr lang="ru-RU" sz="6000" b="1">
              <a:latin typeface="Calibri" pitchFamily="34" charset="0"/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 flipH="1">
            <a:off x="1835150" y="2014538"/>
            <a:ext cx="496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alf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eart is no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eart.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endParaRPr lang="ru-RU">
              <a:ea typeface="Calibri" pitchFamily="34" charset="0"/>
              <a:cs typeface="Arial" charset="0"/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868613"/>
            <a:ext cx="460851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539750" y="2000250"/>
            <a:ext cx="3816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olly, </a:t>
            </a:r>
          </a:p>
          <a:p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ut the kettle on,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olly,</a:t>
            </a:r>
          </a:p>
          <a:p>
            <a:pPr eaLnBrk="0" hangingPunct="0"/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ut the kettle on,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 b="1">
                <a:latin typeface="Calibri" pitchFamily="34" charset="0"/>
              </a:rPr>
              <a:t> P</a:t>
            </a:r>
            <a:r>
              <a:rPr lang="en-US" sz="3600">
                <a:latin typeface="Calibri" pitchFamily="34" charset="0"/>
              </a:rPr>
              <a:t>olly, </a:t>
            </a:r>
          </a:p>
          <a:p>
            <a:pPr eaLnBrk="0" hangingPunct="0"/>
            <a:r>
              <a:rPr lang="en-US" sz="3600" b="1">
                <a:latin typeface="Calibri" pitchFamily="34" charset="0"/>
              </a:rPr>
              <a:t>p</a:t>
            </a:r>
            <a:r>
              <a:rPr lang="en-US" sz="3600">
                <a:latin typeface="Calibri" pitchFamily="34" charset="0"/>
              </a:rPr>
              <a:t>ut the kettle on,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We’ll all have tea.</a:t>
            </a:r>
            <a:endParaRPr lang="ru-RU" sz="3600">
              <a:cs typeface="Arial" charset="0"/>
            </a:endParaRPr>
          </a:p>
          <a:p>
            <a:pPr eaLnBrk="0" hangingPunct="0"/>
            <a:endParaRPr lang="ru-RU" sz="3600">
              <a:cs typeface="Arial" charset="0"/>
            </a:endParaRPr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1116013" y="692150"/>
            <a:ext cx="378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6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[ p ] </a:t>
            </a:r>
            <a:endParaRPr lang="ru-RU" sz="60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765175"/>
            <a:ext cx="4572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323850" y="333375"/>
            <a:ext cx="47164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w ] </a:t>
            </a:r>
            <a:endParaRPr lang="ru-RU" sz="6000" b="1">
              <a:latin typeface="Calibri" pitchFamily="34" charset="0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68313" y="1989138"/>
            <a:ext cx="35274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Why do you cry, Willy?</a:t>
            </a:r>
          </a:p>
          <a:p>
            <a:r>
              <a:rPr lang="en-US" sz="3200">
                <a:latin typeface="Calibri" pitchFamily="34" charset="0"/>
              </a:rPr>
              <a:t>Why do you cry?</a:t>
            </a:r>
          </a:p>
          <a:p>
            <a:r>
              <a:rPr lang="en-US" sz="3200">
                <a:latin typeface="Calibri" pitchFamily="34" charset="0"/>
              </a:rPr>
              <a:t>Why, Willy?</a:t>
            </a:r>
          </a:p>
          <a:p>
            <a:r>
              <a:rPr lang="en-US" sz="3200">
                <a:latin typeface="Calibri" pitchFamily="34" charset="0"/>
              </a:rPr>
              <a:t>Why, Willy?</a:t>
            </a:r>
          </a:p>
          <a:p>
            <a:r>
              <a:rPr lang="en-US" sz="3200">
                <a:latin typeface="Calibri" pitchFamily="34" charset="0"/>
              </a:rPr>
              <a:t>Why, Willy?</a:t>
            </a:r>
          </a:p>
          <a:p>
            <a:r>
              <a:rPr lang="en-US" sz="3200">
                <a:latin typeface="Calibri" pitchFamily="34" charset="0"/>
              </a:rPr>
              <a:t>Why?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60350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67175" y="1268413"/>
            <a:ext cx="5076825" cy="5076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684213" y="260350"/>
            <a:ext cx="41576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Calibri" pitchFamily="34" charset="0"/>
              </a:rPr>
              <a:t>[ ʃ ] 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84213" y="4076700"/>
            <a:ext cx="99964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Sh</a:t>
            </a:r>
            <a:r>
              <a:rPr lang="en-US" sz="3600">
                <a:latin typeface="Calibri" pitchFamily="34" charset="0"/>
              </a:rPr>
              <a:t>e sells sea </a:t>
            </a:r>
            <a:r>
              <a:rPr lang="en-US" sz="3600" b="1">
                <a:latin typeface="Calibri" pitchFamily="34" charset="0"/>
              </a:rPr>
              <a:t>sh</a:t>
            </a:r>
            <a:r>
              <a:rPr lang="en-US" sz="3600">
                <a:latin typeface="Calibri" pitchFamily="34" charset="0"/>
              </a:rPr>
              <a:t>ells</a:t>
            </a:r>
          </a:p>
          <a:p>
            <a:r>
              <a:rPr lang="en-US" sz="3600">
                <a:latin typeface="Calibri" pitchFamily="34" charset="0"/>
              </a:rPr>
              <a:t> on the sea </a:t>
            </a:r>
            <a:r>
              <a:rPr lang="en-US" sz="3600" b="1">
                <a:latin typeface="Calibri" pitchFamily="34" charset="0"/>
              </a:rPr>
              <a:t>sh</a:t>
            </a:r>
            <a:r>
              <a:rPr lang="en-US" sz="3600">
                <a:latin typeface="Calibri" pitchFamily="34" charset="0"/>
              </a:rPr>
              <a:t>ore,</a:t>
            </a:r>
          </a:p>
          <a:p>
            <a:r>
              <a:rPr lang="en-US" sz="3600">
                <a:latin typeface="Calibri" pitchFamily="34" charset="0"/>
              </a:rPr>
              <a:t>The </a:t>
            </a:r>
            <a:r>
              <a:rPr lang="en-US" sz="3600" b="1">
                <a:latin typeface="Calibri" pitchFamily="34" charset="0"/>
              </a:rPr>
              <a:t>sh</a:t>
            </a:r>
            <a:r>
              <a:rPr lang="en-US" sz="3600">
                <a:latin typeface="Calibri" pitchFamily="34" charset="0"/>
              </a:rPr>
              <a:t>ells that </a:t>
            </a:r>
            <a:r>
              <a:rPr lang="en-US" sz="3600" b="1">
                <a:latin typeface="Calibri" pitchFamily="34" charset="0"/>
              </a:rPr>
              <a:t>sh</a:t>
            </a:r>
            <a:r>
              <a:rPr lang="en-US" sz="3600">
                <a:latin typeface="Calibri" pitchFamily="34" charset="0"/>
              </a:rPr>
              <a:t>e sells </a:t>
            </a:r>
          </a:p>
          <a:p>
            <a:r>
              <a:rPr lang="en-US" sz="3600">
                <a:latin typeface="Calibri" pitchFamily="34" charset="0"/>
              </a:rPr>
              <a:t>are sea </a:t>
            </a:r>
            <a:r>
              <a:rPr lang="en-US" sz="3600" b="1">
                <a:latin typeface="Calibri" pitchFamily="34" charset="0"/>
              </a:rPr>
              <a:t>sh</a:t>
            </a:r>
            <a:r>
              <a:rPr lang="en-US" sz="3600">
                <a:latin typeface="Calibri" pitchFamily="34" charset="0"/>
              </a:rPr>
              <a:t>ells, I am </a:t>
            </a:r>
            <a:r>
              <a:rPr lang="en-US" sz="3600" b="1">
                <a:latin typeface="Calibri" pitchFamily="34" charset="0"/>
              </a:rPr>
              <a:t>s</a:t>
            </a:r>
            <a:r>
              <a:rPr lang="en-US" sz="3600">
                <a:latin typeface="Calibri" pitchFamily="34" charset="0"/>
              </a:rPr>
              <a:t>ure 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297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03650" y="0"/>
            <a:ext cx="5340350" cy="400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611188" y="476250"/>
            <a:ext cx="429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æ ] </a:t>
            </a:r>
            <a:endParaRPr lang="ru-RU" sz="6000" b="1">
              <a:latin typeface="Calibri" pitchFamily="34" charset="0"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68313" y="1844675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A bl</a:t>
            </a:r>
            <a:r>
              <a:rPr lang="en-US" sz="3600" b="1">
                <a:latin typeface="Calibri" pitchFamily="34" charset="0"/>
              </a:rPr>
              <a:t>a</a:t>
            </a:r>
            <a:r>
              <a:rPr lang="en-US" sz="3600">
                <a:latin typeface="Calibri" pitchFamily="34" charset="0"/>
              </a:rPr>
              <a:t>ck c</a:t>
            </a:r>
            <a:r>
              <a:rPr lang="en-US" sz="3600" b="1">
                <a:latin typeface="Calibri" pitchFamily="34" charset="0"/>
              </a:rPr>
              <a:t>a</a:t>
            </a:r>
            <a:r>
              <a:rPr lang="en-US" sz="3600">
                <a:latin typeface="Calibri" pitchFamily="34" charset="0"/>
              </a:rPr>
              <a:t>t s</a:t>
            </a:r>
            <a:r>
              <a:rPr lang="en-US" sz="3600" b="1">
                <a:latin typeface="Calibri" pitchFamily="34" charset="0"/>
              </a:rPr>
              <a:t>a</a:t>
            </a:r>
            <a:r>
              <a:rPr lang="en-US" sz="3600">
                <a:latin typeface="Calibri" pitchFamily="34" charset="0"/>
              </a:rPr>
              <a:t>t on a m</a:t>
            </a:r>
            <a:r>
              <a:rPr lang="en-US" sz="3600" b="1">
                <a:latin typeface="Calibri" pitchFamily="34" charset="0"/>
              </a:rPr>
              <a:t>a</a:t>
            </a:r>
            <a:r>
              <a:rPr lang="en-US" sz="3600">
                <a:latin typeface="Calibri" pitchFamily="34" charset="0"/>
              </a:rPr>
              <a:t>t and </a:t>
            </a:r>
            <a:r>
              <a:rPr lang="en-US" sz="3600" b="1">
                <a:latin typeface="Calibri" pitchFamily="34" charset="0"/>
              </a:rPr>
              <a:t>a</a:t>
            </a:r>
            <a:r>
              <a:rPr lang="en-US" sz="3600">
                <a:latin typeface="Calibri" pitchFamily="34" charset="0"/>
              </a:rPr>
              <a:t>te a f</a:t>
            </a:r>
            <a:r>
              <a:rPr lang="en-US" sz="3600" b="1">
                <a:latin typeface="Calibri" pitchFamily="34" charset="0"/>
              </a:rPr>
              <a:t>a</a:t>
            </a:r>
            <a:r>
              <a:rPr lang="en-US" sz="3600">
                <a:latin typeface="Calibri" pitchFamily="34" charset="0"/>
              </a:rPr>
              <a:t>t r</a:t>
            </a:r>
            <a:r>
              <a:rPr lang="en-US" sz="3600" b="1">
                <a:latin typeface="Calibri" pitchFamily="34" charset="0"/>
              </a:rPr>
              <a:t>a</a:t>
            </a:r>
            <a:r>
              <a:rPr lang="en-US" sz="3600">
                <a:latin typeface="Calibri" pitchFamily="34" charset="0"/>
              </a:rPr>
              <a:t>t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565400"/>
            <a:ext cx="5191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684213" y="404813"/>
            <a:ext cx="4219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æ ] </a:t>
            </a:r>
            <a:endParaRPr lang="ru-RU" sz="6000" b="1">
              <a:latin typeface="Calibri" pitchFamily="34" charset="0"/>
            </a:endParaRPr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1042988" y="1973263"/>
            <a:ext cx="5329237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 Where are you going,</a:t>
            </a:r>
          </a:p>
          <a:p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 my little c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t?</a:t>
            </a:r>
            <a:endParaRPr lang="ru-RU" sz="32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 I’ m going to town</a:t>
            </a:r>
          </a:p>
          <a:p>
            <a:pPr eaLnBrk="0" hangingPunct="0"/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 to buy a h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t.</a:t>
            </a:r>
            <a:endParaRPr lang="ru-RU" sz="3200">
              <a:cs typeface="Arial" charset="0"/>
            </a:endParaRPr>
          </a:p>
          <a:p>
            <a:pPr eaLnBrk="0" hangingPunct="0"/>
            <a:r>
              <a:rPr lang="en-US" sz="3200">
                <a:latin typeface="Calibri" pitchFamily="34" charset="0"/>
              </a:rPr>
              <a:t> What? A h</a:t>
            </a:r>
            <a:r>
              <a:rPr lang="en-US" sz="3200" b="1">
                <a:latin typeface="Calibri" pitchFamily="34" charset="0"/>
              </a:rPr>
              <a:t>a</a:t>
            </a:r>
            <a:r>
              <a:rPr lang="en-US" sz="3200">
                <a:latin typeface="Calibri" pitchFamily="34" charset="0"/>
              </a:rPr>
              <a:t>t for a c</a:t>
            </a:r>
            <a:r>
              <a:rPr lang="en-US" sz="3200" b="1">
                <a:latin typeface="Calibri" pitchFamily="34" charset="0"/>
              </a:rPr>
              <a:t>a</a:t>
            </a:r>
            <a:r>
              <a:rPr lang="en-US" sz="3200">
                <a:latin typeface="Calibri" pitchFamily="34" charset="0"/>
              </a:rPr>
              <a:t>t?</a:t>
            </a:r>
            <a:endParaRPr lang="ru-RU" sz="3200">
              <a:cs typeface="Arial" charset="0"/>
            </a:endParaRPr>
          </a:p>
          <a:p>
            <a:pPr eaLnBrk="0" hangingPunct="0"/>
            <a:r>
              <a:rPr lang="en-US" sz="3200">
                <a:latin typeface="Calibri" pitchFamily="34" charset="0"/>
              </a:rPr>
              <a:t> A c</a:t>
            </a:r>
            <a:r>
              <a:rPr lang="en-US" sz="3200" b="1">
                <a:latin typeface="Calibri" pitchFamily="34" charset="0"/>
              </a:rPr>
              <a:t>a</a:t>
            </a:r>
            <a:r>
              <a:rPr lang="en-US" sz="3200">
                <a:latin typeface="Calibri" pitchFamily="34" charset="0"/>
              </a:rPr>
              <a:t>t in a h</a:t>
            </a:r>
            <a:r>
              <a:rPr lang="en-US" sz="3200" b="1">
                <a:latin typeface="Calibri" pitchFamily="34" charset="0"/>
              </a:rPr>
              <a:t>a</a:t>
            </a:r>
            <a:r>
              <a:rPr lang="en-US" sz="3200">
                <a:latin typeface="Calibri" pitchFamily="34" charset="0"/>
              </a:rPr>
              <a:t>t?</a:t>
            </a:r>
            <a:endParaRPr lang="ru-RU" sz="3200">
              <a:cs typeface="Arial" charset="0"/>
            </a:endParaRPr>
          </a:p>
          <a:p>
            <a:pPr eaLnBrk="0" hangingPunct="0"/>
            <a:r>
              <a:rPr lang="en-US" sz="3200">
                <a:latin typeface="Calibri" pitchFamily="34" charset="0"/>
              </a:rPr>
              <a:t> Who ever saw a c</a:t>
            </a:r>
            <a:r>
              <a:rPr lang="en-US" sz="3200" b="1">
                <a:latin typeface="Calibri" pitchFamily="34" charset="0"/>
              </a:rPr>
              <a:t>a</a:t>
            </a:r>
            <a:r>
              <a:rPr lang="en-US" sz="3200">
                <a:latin typeface="Calibri" pitchFamily="34" charset="0"/>
              </a:rPr>
              <a:t>t in a h</a:t>
            </a:r>
            <a:r>
              <a:rPr lang="en-US" sz="3200" b="1">
                <a:latin typeface="Calibri" pitchFamily="34" charset="0"/>
              </a:rPr>
              <a:t>a</a:t>
            </a:r>
            <a:r>
              <a:rPr lang="en-US" sz="3200">
                <a:latin typeface="Calibri" pitchFamily="34" charset="0"/>
              </a:rPr>
              <a:t>t?</a:t>
            </a:r>
            <a:endParaRPr lang="ru-RU" sz="3200">
              <a:cs typeface="Arial" charset="0"/>
            </a:endParaRPr>
          </a:p>
          <a:p>
            <a:pPr eaLnBrk="0" hangingPunct="0"/>
            <a:endParaRPr lang="ru-RU" sz="3200">
              <a:cs typeface="Arial" charset="0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20713"/>
            <a:ext cx="2808288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539750" y="260350"/>
            <a:ext cx="53133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h ] </a:t>
            </a:r>
            <a:endParaRPr lang="ru-RU" sz="6000" b="1">
              <a:latin typeface="Calibri" pitchFamily="34" charset="0"/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323850" y="2205038"/>
            <a:ext cx="66087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I h</a:t>
            </a:r>
            <a:r>
              <a:rPr lang="en-US" sz="2400">
                <a:latin typeface="Calibri" pitchFamily="34" charset="0"/>
              </a:rPr>
              <a:t>ave a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ello in my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and and it just for you</a:t>
            </a:r>
          </a:p>
          <a:p>
            <a:r>
              <a:rPr lang="en-US" sz="2400">
                <a:latin typeface="Calibri" pitchFamily="34" charset="0"/>
              </a:rPr>
              <a:t>I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ave a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ello in my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and, my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ello comes to you</a:t>
            </a: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I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ave a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ello in my arms and it just for you</a:t>
            </a:r>
          </a:p>
          <a:p>
            <a:r>
              <a:rPr lang="en-US" sz="2400">
                <a:latin typeface="Calibri" pitchFamily="34" charset="0"/>
              </a:rPr>
              <a:t>I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ave a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ello in my arms, my hello comes to you</a:t>
            </a: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I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ave a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ello in my cheeks and it just for you</a:t>
            </a:r>
          </a:p>
          <a:p>
            <a:r>
              <a:rPr lang="en-US" sz="2400">
                <a:latin typeface="Calibri" pitchFamily="34" charset="0"/>
              </a:rPr>
              <a:t>I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ave a </a:t>
            </a:r>
            <a:r>
              <a:rPr lang="en-US" sz="2400" b="1">
                <a:latin typeface="Calibri" pitchFamily="34" charset="0"/>
              </a:rPr>
              <a:t>h</a:t>
            </a:r>
            <a:r>
              <a:rPr lang="en-US" sz="2400">
                <a:latin typeface="Calibri" pitchFamily="34" charset="0"/>
              </a:rPr>
              <a:t>ello in my cheeks, my hello comes to you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20713"/>
            <a:ext cx="1914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12553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0" y="4868863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7019925" y="2708275"/>
            <a:ext cx="1922463" cy="1922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1188" y="333375"/>
            <a:ext cx="4292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æ ] </a:t>
            </a:r>
            <a:endParaRPr lang="ru-RU" sz="6000" b="1">
              <a:latin typeface="Calibri" pitchFamily="34" charset="0"/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827088" y="2249488"/>
            <a:ext cx="83169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 P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d a f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 c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t.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t’s f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 c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 in P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t‘s h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t.</a:t>
            </a:r>
            <a:endParaRPr lang="ru-RU" sz="36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716338"/>
            <a:ext cx="33782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64163" y="0"/>
            <a:ext cx="3567112" cy="3567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539750" y="260350"/>
            <a:ext cx="4335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ð ] </a:t>
            </a:r>
            <a:endParaRPr lang="ru-RU" sz="6000" b="1">
              <a:latin typeface="Calibri" pitchFamily="34" charset="0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684213" y="2060575"/>
            <a:ext cx="2717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Fa</a:t>
            </a:r>
            <a:r>
              <a:rPr lang="en-US" sz="3600" b="1">
                <a:latin typeface="Calibri" pitchFamily="34" charset="0"/>
              </a:rPr>
              <a:t>th</a:t>
            </a:r>
            <a:r>
              <a:rPr lang="en-US" sz="3600">
                <a:latin typeface="Calibri" pitchFamily="34" charset="0"/>
              </a:rPr>
              <a:t>er, mo</a:t>
            </a:r>
            <a:r>
              <a:rPr lang="en-US" sz="3600" b="1">
                <a:latin typeface="Calibri" pitchFamily="34" charset="0"/>
              </a:rPr>
              <a:t>th</a:t>
            </a:r>
            <a:r>
              <a:rPr lang="en-US" sz="3600">
                <a:latin typeface="Calibri" pitchFamily="34" charset="0"/>
              </a:rPr>
              <a:t>er,</a:t>
            </a:r>
          </a:p>
          <a:p>
            <a:r>
              <a:rPr lang="en-US" sz="3600">
                <a:latin typeface="Calibri" pitchFamily="34" charset="0"/>
              </a:rPr>
              <a:t>Sister, bro</a:t>
            </a:r>
            <a:r>
              <a:rPr lang="en-US" sz="3600" b="1">
                <a:latin typeface="Calibri" pitchFamily="34" charset="0"/>
              </a:rPr>
              <a:t>th</a:t>
            </a:r>
            <a:r>
              <a:rPr lang="en-US" sz="3600">
                <a:latin typeface="Calibri" pitchFamily="34" charset="0"/>
              </a:rPr>
              <a:t>er,</a:t>
            </a:r>
          </a:p>
          <a:p>
            <a:r>
              <a:rPr lang="en-US" sz="3600">
                <a:latin typeface="Calibri" pitchFamily="34" charset="0"/>
              </a:rPr>
              <a:t>Hand in hand</a:t>
            </a:r>
          </a:p>
          <a:p>
            <a:r>
              <a:rPr lang="en-US" sz="3600">
                <a:latin typeface="Calibri" pitchFamily="34" charset="0"/>
              </a:rPr>
              <a:t>Wi</a:t>
            </a:r>
            <a:r>
              <a:rPr lang="en-US" sz="3600" b="1">
                <a:latin typeface="Calibri" pitchFamily="34" charset="0"/>
              </a:rPr>
              <a:t>th</a:t>
            </a:r>
            <a:r>
              <a:rPr lang="en-US" sz="3600">
                <a:latin typeface="Calibri" pitchFamily="34" charset="0"/>
              </a:rPr>
              <a:t> one ano</a:t>
            </a:r>
            <a:r>
              <a:rPr lang="en-US" sz="3600" b="1">
                <a:latin typeface="Calibri" pitchFamily="34" charset="0"/>
              </a:rPr>
              <a:t>th</a:t>
            </a:r>
            <a:r>
              <a:rPr lang="en-US" sz="3600">
                <a:latin typeface="Calibri" pitchFamily="34" charset="0"/>
              </a:rPr>
              <a:t>er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12763"/>
            <a:ext cx="5545138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43354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ŋ ] </a:t>
            </a:r>
            <a:endParaRPr lang="ru-RU" sz="6000" b="1">
              <a:latin typeface="Calibri" pitchFamily="34" charset="0"/>
            </a:endParaRP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468313" y="2924175"/>
            <a:ext cx="5183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Good morni</a:t>
            </a:r>
            <a:r>
              <a:rPr lang="en-US" sz="3600" b="1">
                <a:latin typeface="Calibri" pitchFamily="34" charset="0"/>
              </a:rPr>
              <a:t>ng</a:t>
            </a:r>
            <a:r>
              <a:rPr lang="en-US" sz="3600">
                <a:latin typeface="Calibri" pitchFamily="34" charset="0"/>
              </a:rPr>
              <a:t>,</a:t>
            </a:r>
          </a:p>
          <a:p>
            <a:r>
              <a:rPr lang="en-US" sz="3600">
                <a:latin typeface="Calibri" pitchFamily="34" charset="0"/>
              </a:rPr>
              <a:t> good morn</a:t>
            </a:r>
            <a:r>
              <a:rPr lang="en-US" sz="3600" b="1">
                <a:latin typeface="Calibri" pitchFamily="34" charset="0"/>
              </a:rPr>
              <a:t>ing,</a:t>
            </a:r>
          </a:p>
          <a:p>
            <a:r>
              <a:rPr lang="en-US" sz="3600">
                <a:latin typeface="Calibri" pitchFamily="34" charset="0"/>
              </a:rPr>
              <a:t>Good morni</a:t>
            </a:r>
            <a:r>
              <a:rPr lang="en-US" sz="3600" b="1">
                <a:latin typeface="Calibri" pitchFamily="34" charset="0"/>
              </a:rPr>
              <a:t>ng</a:t>
            </a:r>
            <a:r>
              <a:rPr lang="en-US" sz="3600">
                <a:latin typeface="Calibri" pitchFamily="34" charset="0"/>
              </a:rPr>
              <a:t> to you,</a:t>
            </a:r>
          </a:p>
          <a:p>
            <a:r>
              <a:rPr lang="en-US" sz="3600">
                <a:latin typeface="Calibri" pitchFamily="34" charset="0"/>
              </a:rPr>
              <a:t>Good morni</a:t>
            </a:r>
            <a:r>
              <a:rPr lang="en-US" sz="3600" b="1">
                <a:latin typeface="Calibri" pitchFamily="34" charset="0"/>
              </a:rPr>
              <a:t>ng</a:t>
            </a:r>
            <a:r>
              <a:rPr lang="en-US" sz="3600">
                <a:latin typeface="Calibri" pitchFamily="34" charset="0"/>
              </a:rPr>
              <a:t>,</a:t>
            </a:r>
          </a:p>
          <a:p>
            <a:r>
              <a:rPr lang="en-US" sz="3600">
                <a:latin typeface="Calibri" pitchFamily="34" charset="0"/>
              </a:rPr>
              <a:t> good morni</a:t>
            </a:r>
            <a:r>
              <a:rPr lang="en-US" sz="3600" b="1">
                <a:latin typeface="Calibri" pitchFamily="34" charset="0"/>
              </a:rPr>
              <a:t>ng</a:t>
            </a:r>
          </a:p>
          <a:p>
            <a:r>
              <a:rPr lang="en-US" sz="3600">
                <a:latin typeface="Calibri" pitchFamily="34" charset="0"/>
              </a:rPr>
              <a:t>I am glad to see you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8913"/>
            <a:ext cx="41894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213100"/>
            <a:ext cx="297815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755650" y="549275"/>
            <a:ext cx="41195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ŋ ] </a:t>
            </a:r>
            <a:endParaRPr lang="ru-RU" sz="6000" b="1">
              <a:latin typeface="Calibri" pitchFamily="34" charset="0"/>
            </a:endParaRP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395288" y="1506538"/>
            <a:ext cx="69135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 Eveni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ng</a:t>
            </a:r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 red and morni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ng</a:t>
            </a:r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 grey,</a:t>
            </a:r>
            <a:endParaRPr lang="ru-RU" sz="32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 Send the traveler on his way;</a:t>
            </a:r>
            <a:endParaRPr lang="ru-RU" sz="3200">
              <a:cs typeface="Arial" charset="0"/>
            </a:endParaRPr>
          </a:p>
          <a:p>
            <a:pPr eaLnBrk="0" hangingPunct="0"/>
            <a:r>
              <a:rPr lang="en-US" sz="3200">
                <a:latin typeface="Calibri" pitchFamily="34" charset="0"/>
              </a:rPr>
              <a:t> Eveni</a:t>
            </a:r>
            <a:r>
              <a:rPr lang="en-US" sz="3200" b="1">
                <a:latin typeface="Calibri" pitchFamily="34" charset="0"/>
              </a:rPr>
              <a:t>ng</a:t>
            </a:r>
            <a:r>
              <a:rPr lang="en-US" sz="3200">
                <a:latin typeface="Calibri" pitchFamily="34" charset="0"/>
              </a:rPr>
              <a:t> grey and morni</a:t>
            </a:r>
            <a:r>
              <a:rPr lang="en-US" sz="3200" b="1">
                <a:latin typeface="Calibri" pitchFamily="34" charset="0"/>
              </a:rPr>
              <a:t>ng</a:t>
            </a:r>
            <a:r>
              <a:rPr lang="en-US" sz="3200">
                <a:latin typeface="Calibri" pitchFamily="34" charset="0"/>
              </a:rPr>
              <a:t> red,</a:t>
            </a:r>
            <a:endParaRPr lang="ru-RU" sz="3200">
              <a:cs typeface="Arial" charset="0"/>
            </a:endParaRPr>
          </a:p>
          <a:p>
            <a:pPr eaLnBrk="0" hangingPunct="0"/>
            <a:r>
              <a:rPr lang="en-US" sz="3200">
                <a:latin typeface="Calibri" pitchFamily="34" charset="0"/>
              </a:rPr>
              <a:t> Bri</a:t>
            </a:r>
            <a:r>
              <a:rPr lang="en-US" sz="3200" b="1">
                <a:latin typeface="Calibri" pitchFamily="34" charset="0"/>
              </a:rPr>
              <a:t>ng</a:t>
            </a:r>
            <a:r>
              <a:rPr lang="en-US" sz="3200">
                <a:latin typeface="Calibri" pitchFamily="34" charset="0"/>
              </a:rPr>
              <a:t> the rain upon his head.</a:t>
            </a:r>
            <a:endParaRPr lang="en-US" sz="3200">
              <a:cs typeface="Arial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933825"/>
            <a:ext cx="40068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908050"/>
            <a:ext cx="322262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4213" y="1539875"/>
            <a:ext cx="446405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T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inkle, t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inkle,</a:t>
            </a:r>
          </a:p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little star</a:t>
            </a:r>
            <a:endParaRPr lang="en-US" sz="3600">
              <a:ea typeface="Calibri" pitchFamily="34" charset="0"/>
              <a:cs typeface="Arial" charset="0"/>
            </a:endParaRPr>
          </a:p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How I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onder</a:t>
            </a: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hat you are.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Up above</a:t>
            </a:r>
          </a:p>
          <a:p>
            <a:pPr eaLnBrk="0" hangingPunct="0"/>
            <a:r>
              <a:rPr lang="en-US" sz="3600">
                <a:latin typeface="Calibri" pitchFamily="34" charset="0"/>
              </a:rPr>
              <a:t> the </a:t>
            </a:r>
            <a:r>
              <a:rPr lang="en-US" sz="3600" b="1">
                <a:latin typeface="Calibri" pitchFamily="34" charset="0"/>
              </a:rPr>
              <a:t>w</a:t>
            </a:r>
            <a:r>
              <a:rPr lang="en-US" sz="3600">
                <a:latin typeface="Calibri" pitchFamily="34" charset="0"/>
              </a:rPr>
              <a:t>orld so high,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Like a diamond</a:t>
            </a:r>
          </a:p>
          <a:p>
            <a:pPr eaLnBrk="0" hangingPunct="0"/>
            <a:r>
              <a:rPr lang="en-US" sz="3600">
                <a:latin typeface="Calibri" pitchFamily="34" charset="0"/>
              </a:rPr>
              <a:t> in the sky.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 </a:t>
            </a:r>
            <a:endParaRPr lang="en-US" sz="3600">
              <a:cs typeface="Arial" charset="0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327150"/>
            <a:ext cx="32464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956050"/>
            <a:ext cx="29765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Прямоугольник 8"/>
          <p:cNvSpPr>
            <a:spLocks noChangeArrowheads="1"/>
          </p:cNvSpPr>
          <p:nvPr/>
        </p:nvSpPr>
        <p:spPr bwMode="auto">
          <a:xfrm>
            <a:off x="755650" y="476250"/>
            <a:ext cx="4141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w ] </a:t>
            </a:r>
            <a:endParaRPr lang="ru-RU" sz="6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0" y="16510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hen the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eather is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arm  </a:t>
            </a:r>
          </a:p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 mustn’t storm.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 But be thankful together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 </a:t>
            </a:r>
            <a:r>
              <a:rPr lang="en-US" sz="3600" b="1">
                <a:latin typeface="Calibri" pitchFamily="34" charset="0"/>
              </a:rPr>
              <a:t>W</a:t>
            </a:r>
            <a:r>
              <a:rPr lang="en-US" sz="3600">
                <a:latin typeface="Calibri" pitchFamily="34" charset="0"/>
              </a:rPr>
              <a:t>hatever the </a:t>
            </a:r>
            <a:r>
              <a:rPr lang="en-US" sz="3600" b="1">
                <a:latin typeface="Calibri" pitchFamily="34" charset="0"/>
              </a:rPr>
              <a:t>w</a:t>
            </a:r>
            <a:r>
              <a:rPr lang="en-US" sz="3600">
                <a:latin typeface="Calibri" pitchFamily="34" charset="0"/>
              </a:rPr>
              <a:t>eather.</a:t>
            </a:r>
            <a:endParaRPr lang="ru-RU" sz="3600">
              <a:cs typeface="Arial" charset="0"/>
            </a:endParaRPr>
          </a:p>
          <a:p>
            <a:pPr eaLnBrk="0" hangingPunct="0"/>
            <a:endParaRPr lang="ru-RU" sz="3600">
              <a:cs typeface="Arial" charset="0"/>
            </a:endParaRPr>
          </a:p>
        </p:txBody>
      </p:sp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684213" y="333375"/>
            <a:ext cx="42132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w ] 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005263"/>
            <a:ext cx="36591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154488"/>
            <a:ext cx="31686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341438"/>
            <a:ext cx="246221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468313" y="1928813"/>
            <a:ext cx="86756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hen the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eather is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et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 mustn’t fret.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W</a:t>
            </a:r>
            <a:r>
              <a:rPr lang="en-US" sz="3600">
                <a:latin typeface="Calibri" pitchFamily="34" charset="0"/>
              </a:rPr>
              <a:t>hen the </a:t>
            </a:r>
            <a:r>
              <a:rPr lang="en-US" sz="3600" b="1">
                <a:latin typeface="Calibri" pitchFamily="34" charset="0"/>
              </a:rPr>
              <a:t>w</a:t>
            </a:r>
            <a:r>
              <a:rPr lang="en-US" sz="3600">
                <a:latin typeface="Calibri" pitchFamily="34" charset="0"/>
              </a:rPr>
              <a:t>eather is cold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W</a:t>
            </a:r>
            <a:r>
              <a:rPr lang="en-US" sz="3600">
                <a:latin typeface="Calibri" pitchFamily="34" charset="0"/>
              </a:rPr>
              <a:t>e mustn’t scold.</a:t>
            </a:r>
            <a:endParaRPr lang="ru-RU" sz="3600">
              <a:cs typeface="Arial" charset="0"/>
            </a:endParaRPr>
          </a:p>
          <a:p>
            <a:pPr eaLnBrk="0" hangingPunct="0"/>
            <a:endParaRPr lang="ru-RU" sz="3600">
              <a:cs typeface="Arial" charset="0"/>
            </a:endParaRPr>
          </a:p>
        </p:txBody>
      </p:sp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539750" y="333375"/>
            <a:ext cx="43576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w ] 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437063"/>
            <a:ext cx="297815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33375"/>
            <a:ext cx="32099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900113" y="2252663"/>
            <a:ext cx="8243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itt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 cat,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itt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 cat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Where is your f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at?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I’m a </a:t>
            </a:r>
            <a:r>
              <a:rPr lang="en-US" sz="3600" b="1">
                <a:latin typeface="Calibri" pitchFamily="34" charset="0"/>
              </a:rPr>
              <a:t>l</a:t>
            </a:r>
            <a:r>
              <a:rPr lang="en-US" sz="3600">
                <a:latin typeface="Calibri" pitchFamily="34" charset="0"/>
              </a:rPr>
              <a:t>itt</a:t>
            </a:r>
            <a:r>
              <a:rPr lang="en-US" sz="3600" b="1">
                <a:latin typeface="Calibri" pitchFamily="34" charset="0"/>
              </a:rPr>
              <a:t>l</a:t>
            </a:r>
            <a:r>
              <a:rPr lang="en-US" sz="3600">
                <a:latin typeface="Calibri" pitchFamily="34" charset="0"/>
              </a:rPr>
              <a:t>e cat,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I have no f</a:t>
            </a:r>
            <a:r>
              <a:rPr lang="en-US" sz="3600" b="1">
                <a:latin typeface="Calibri" pitchFamily="34" charset="0"/>
              </a:rPr>
              <a:t>l</a:t>
            </a:r>
            <a:r>
              <a:rPr lang="en-US" sz="3600">
                <a:latin typeface="Calibri" pitchFamily="34" charset="0"/>
              </a:rPr>
              <a:t>at.</a:t>
            </a:r>
            <a:endParaRPr lang="en-US" sz="3600">
              <a:cs typeface="Arial" charset="0"/>
            </a:endParaRPr>
          </a:p>
        </p:txBody>
      </p:sp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684213" y="333375"/>
            <a:ext cx="41560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l ] 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7825" y="476250"/>
            <a:ext cx="3686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429000"/>
            <a:ext cx="16192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967288"/>
            <a:ext cx="302577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076700"/>
            <a:ext cx="17272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684213" y="404813"/>
            <a:ext cx="4156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l ] </a:t>
            </a:r>
            <a:endParaRPr lang="ru-RU" sz="6000" b="1">
              <a:latin typeface="Calibri" pitchFamily="34" charset="0"/>
            </a:endParaRP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611188" y="1557338"/>
            <a:ext cx="3803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L</a:t>
            </a:r>
            <a:r>
              <a:rPr lang="en-US" sz="2800">
                <a:latin typeface="Calibri" pitchFamily="34" charset="0"/>
              </a:rPr>
              <a:t>itt</a:t>
            </a:r>
            <a:r>
              <a:rPr lang="en-US" sz="2800" b="1">
                <a:latin typeface="Calibri" pitchFamily="34" charset="0"/>
              </a:rPr>
              <a:t>l</a:t>
            </a:r>
            <a:r>
              <a:rPr lang="en-US" sz="2800">
                <a:latin typeface="Calibri" pitchFamily="34" charset="0"/>
              </a:rPr>
              <a:t>e bird, </a:t>
            </a:r>
            <a:r>
              <a:rPr lang="en-US" sz="2800" b="1">
                <a:latin typeface="Calibri" pitchFamily="34" charset="0"/>
              </a:rPr>
              <a:t>l</a:t>
            </a:r>
            <a:r>
              <a:rPr lang="en-US" sz="2800">
                <a:latin typeface="Calibri" pitchFamily="34" charset="0"/>
              </a:rPr>
              <a:t>itt</a:t>
            </a:r>
            <a:r>
              <a:rPr lang="en-US" sz="2800" b="1">
                <a:latin typeface="Calibri" pitchFamily="34" charset="0"/>
              </a:rPr>
              <a:t>l</a:t>
            </a:r>
            <a:r>
              <a:rPr lang="en-US" sz="2800">
                <a:latin typeface="Calibri" pitchFamily="34" charset="0"/>
              </a:rPr>
              <a:t>e bird,</a:t>
            </a:r>
          </a:p>
          <a:p>
            <a:r>
              <a:rPr lang="en-US" sz="2800" b="1">
                <a:latin typeface="Calibri" pitchFamily="34" charset="0"/>
              </a:rPr>
              <a:t>L</a:t>
            </a:r>
            <a:r>
              <a:rPr lang="en-US" sz="2800">
                <a:latin typeface="Calibri" pitchFamily="34" charset="0"/>
              </a:rPr>
              <a:t>ook at me!</a:t>
            </a:r>
          </a:p>
          <a:p>
            <a:r>
              <a:rPr lang="en-US" sz="2800">
                <a:latin typeface="Calibri" pitchFamily="34" charset="0"/>
              </a:rPr>
              <a:t>I have a bird-house</a:t>
            </a:r>
          </a:p>
          <a:p>
            <a:r>
              <a:rPr lang="en-US" sz="2800">
                <a:latin typeface="Calibri" pitchFamily="34" charset="0"/>
              </a:rPr>
              <a:t>Oh, come and see!</a:t>
            </a:r>
          </a:p>
        </p:txBody>
      </p:sp>
      <p:sp>
        <p:nvSpPr>
          <p:cNvPr id="40965" name="Прямоугольник 6"/>
          <p:cNvSpPr>
            <a:spLocks noChangeArrowheads="1"/>
          </p:cNvSpPr>
          <p:nvPr/>
        </p:nvSpPr>
        <p:spPr bwMode="auto">
          <a:xfrm>
            <a:off x="5508625" y="4652963"/>
            <a:ext cx="3635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L</a:t>
            </a:r>
            <a:r>
              <a:rPr lang="en-US" sz="2800">
                <a:latin typeface="Calibri" pitchFamily="34" charset="0"/>
              </a:rPr>
              <a:t>itt</a:t>
            </a:r>
            <a:r>
              <a:rPr lang="en-US" sz="2800" b="1">
                <a:latin typeface="Calibri" pitchFamily="34" charset="0"/>
              </a:rPr>
              <a:t>l</a:t>
            </a:r>
            <a:r>
              <a:rPr lang="en-US" sz="2800">
                <a:latin typeface="Calibri" pitchFamily="34" charset="0"/>
              </a:rPr>
              <a:t>e boy, </a:t>
            </a:r>
            <a:r>
              <a:rPr lang="en-US" sz="2800" b="1">
                <a:latin typeface="Calibri" pitchFamily="34" charset="0"/>
              </a:rPr>
              <a:t>l</a:t>
            </a:r>
            <a:r>
              <a:rPr lang="en-US" sz="2800">
                <a:latin typeface="Calibri" pitchFamily="34" charset="0"/>
              </a:rPr>
              <a:t>itt</a:t>
            </a:r>
            <a:r>
              <a:rPr lang="en-US" sz="2800" b="1">
                <a:latin typeface="Calibri" pitchFamily="34" charset="0"/>
              </a:rPr>
              <a:t>l</a:t>
            </a:r>
            <a:r>
              <a:rPr lang="en-US" sz="2800">
                <a:latin typeface="Calibri" pitchFamily="34" charset="0"/>
              </a:rPr>
              <a:t>e boy</a:t>
            </a:r>
          </a:p>
          <a:p>
            <a:r>
              <a:rPr lang="en-US" sz="2800">
                <a:latin typeface="Calibri" pitchFamily="34" charset="0"/>
              </a:rPr>
              <a:t>Under the tree</a:t>
            </a:r>
          </a:p>
          <a:p>
            <a:r>
              <a:rPr lang="en-US" sz="2800">
                <a:latin typeface="Calibri" pitchFamily="34" charset="0"/>
              </a:rPr>
              <a:t>I </a:t>
            </a:r>
            <a:r>
              <a:rPr lang="en-US" sz="2800" b="1">
                <a:latin typeface="Calibri" pitchFamily="34" charset="0"/>
              </a:rPr>
              <a:t>l</a:t>
            </a:r>
            <a:r>
              <a:rPr lang="en-US" sz="2800">
                <a:latin typeface="Calibri" pitchFamily="34" charset="0"/>
              </a:rPr>
              <a:t>ike this house,</a:t>
            </a:r>
          </a:p>
          <a:p>
            <a:r>
              <a:rPr lang="en-US" sz="2800">
                <a:latin typeface="Calibri" pitchFamily="34" charset="0"/>
              </a:rPr>
              <a:t>Give it to me!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409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3716338"/>
            <a:ext cx="2901950" cy="2901950"/>
          </a:xfrm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981075"/>
            <a:ext cx="4762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684213" y="2236788"/>
            <a:ext cx="84597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Ear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ly to bed,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Ear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ly to rise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Makes a man</a:t>
            </a:r>
            <a:endParaRPr lang="en-US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Healthy, wealthy</a:t>
            </a:r>
          </a:p>
          <a:p>
            <a:pPr eaLnBrk="0" hangingPunct="0"/>
            <a:r>
              <a:rPr lang="en-US" sz="3600">
                <a:latin typeface="Calibri" pitchFamily="34" charset="0"/>
              </a:rPr>
              <a:t> and wise.</a:t>
            </a:r>
            <a:endParaRPr lang="ru-RU" sz="36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41988" name="Прямоугольник 5"/>
          <p:cNvSpPr>
            <a:spLocks noChangeArrowheads="1"/>
          </p:cNvSpPr>
          <p:nvPr/>
        </p:nvSpPr>
        <p:spPr bwMode="auto">
          <a:xfrm>
            <a:off x="539750" y="333375"/>
            <a:ext cx="43640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ə: ] 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419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836613"/>
            <a:ext cx="3898900" cy="5516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657475"/>
            <a:ext cx="67214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50825" y="549275"/>
            <a:ext cx="63373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The </a:t>
            </a:r>
            <a:r>
              <a:rPr lang="en-US" sz="3200" b="1">
                <a:latin typeface="Calibri" pitchFamily="34" charset="0"/>
              </a:rPr>
              <a:t>ear</a:t>
            </a:r>
            <a:r>
              <a:rPr lang="en-US" sz="3200">
                <a:latin typeface="Calibri" pitchFamily="34" charset="0"/>
              </a:rPr>
              <a:t>ly b</a:t>
            </a:r>
            <a:r>
              <a:rPr lang="en-US" sz="3200" b="1">
                <a:latin typeface="Calibri" pitchFamily="34" charset="0"/>
              </a:rPr>
              <a:t>ir</a:t>
            </a:r>
            <a:r>
              <a:rPr lang="en-US" sz="3200">
                <a:latin typeface="Calibri" pitchFamily="34" charset="0"/>
              </a:rPr>
              <a:t>d catches the warm</a:t>
            </a:r>
          </a:p>
          <a:p>
            <a:r>
              <a:rPr lang="en-US" sz="3200">
                <a:latin typeface="Calibri" pitchFamily="34" charset="0"/>
              </a:rPr>
              <a:t>And upon my w</a:t>
            </a:r>
            <a:r>
              <a:rPr lang="en-US" sz="3200" b="1">
                <a:latin typeface="Calibri" pitchFamily="34" charset="0"/>
              </a:rPr>
              <a:t>or</a:t>
            </a:r>
            <a:r>
              <a:rPr lang="en-US" sz="3200">
                <a:latin typeface="Calibri" pitchFamily="34" charset="0"/>
              </a:rPr>
              <a:t>d</a:t>
            </a:r>
          </a:p>
          <a:p>
            <a:r>
              <a:rPr lang="en-US" sz="3200">
                <a:latin typeface="Calibri" pitchFamily="34" charset="0"/>
              </a:rPr>
              <a:t> I know two chaps and yet the th</a:t>
            </a:r>
            <a:r>
              <a:rPr lang="en-US" sz="3200" b="1">
                <a:latin typeface="Calibri" pitchFamily="34" charset="0"/>
              </a:rPr>
              <a:t>ir</a:t>
            </a:r>
            <a:r>
              <a:rPr lang="en-US" sz="3200">
                <a:latin typeface="Calibri" pitchFamily="34" charset="0"/>
              </a:rPr>
              <a:t>d</a:t>
            </a:r>
          </a:p>
          <a:p>
            <a:r>
              <a:rPr lang="en-US" sz="3200">
                <a:latin typeface="Calibri" pitchFamily="34" charset="0"/>
              </a:rPr>
              <a:t>Could l</a:t>
            </a:r>
            <a:r>
              <a:rPr lang="en-US" sz="3200" b="1">
                <a:latin typeface="Calibri" pitchFamily="34" charset="0"/>
              </a:rPr>
              <a:t>ear</a:t>
            </a:r>
            <a:r>
              <a:rPr lang="en-US" sz="3200">
                <a:latin typeface="Calibri" pitchFamily="34" charset="0"/>
              </a:rPr>
              <a:t>n a lesson from that b</a:t>
            </a:r>
            <a:r>
              <a:rPr lang="en-US" sz="3200" b="1">
                <a:latin typeface="Calibri" pitchFamily="34" charset="0"/>
              </a:rPr>
              <a:t>ir</a:t>
            </a:r>
            <a:r>
              <a:rPr lang="en-US" sz="3200">
                <a:latin typeface="Calibri" pitchFamily="34" charset="0"/>
              </a:rPr>
              <a:t>d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6875463" y="260350"/>
            <a:ext cx="2268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ə: ] </a:t>
            </a:r>
            <a:endParaRPr lang="ru-RU" sz="6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3251200" cy="725488"/>
          </a:xfrm>
        </p:spPr>
        <p:txBody>
          <a:bodyPr/>
          <a:lstStyle/>
          <a:p>
            <a:r>
              <a:rPr lang="en-US" sz="6000" b="1" smtClean="0"/>
              <a:t>[ ð ] </a:t>
            </a:r>
            <a:r>
              <a:rPr lang="ru-RU" sz="6000" b="1" smtClean="0"/>
              <a:t/>
            </a:r>
            <a:br>
              <a:rPr lang="ru-RU" sz="6000" b="1" smtClean="0"/>
            </a:br>
            <a:endParaRPr lang="ru-RU" sz="6000" smtClean="0"/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468313" y="1336675"/>
            <a:ext cx="8675687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>
                <a:latin typeface="Goudy Old Style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3200">
                <a:latin typeface="Goudy Old Style" pitchFamily="18" charset="0"/>
                <a:ea typeface="Calibri" pitchFamily="34" charset="0"/>
                <a:cs typeface="Times New Roman" pitchFamily="18" charset="0"/>
              </a:rPr>
              <a:t>is is </a:t>
            </a:r>
            <a:r>
              <a:rPr lang="en-US" sz="3200" b="1">
                <a:latin typeface="Goudy Old Style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3200">
                <a:latin typeface="Goudy Old Style" pitchFamily="18" charset="0"/>
                <a:ea typeface="Calibri" pitchFamily="34" charset="0"/>
                <a:cs typeface="Times New Roman" pitchFamily="18" charset="0"/>
              </a:rPr>
              <a:t>e season</a:t>
            </a:r>
            <a:endParaRPr lang="ru-RU" sz="32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200">
                <a:latin typeface="Goudy Old Style" pitchFamily="18" charset="0"/>
                <a:ea typeface="Calibri" pitchFamily="34" charset="0"/>
                <a:cs typeface="Times New Roman" pitchFamily="18" charset="0"/>
              </a:rPr>
              <a:t>When mornings are dark</a:t>
            </a:r>
            <a:endParaRPr lang="ru-RU" sz="3200">
              <a:cs typeface="Arial" charset="0"/>
            </a:endParaRPr>
          </a:p>
          <a:p>
            <a:pPr eaLnBrk="0" hangingPunct="0"/>
            <a:r>
              <a:rPr lang="en-US" sz="3200">
                <a:latin typeface="Goudy Old Style" pitchFamily="18" charset="0"/>
              </a:rPr>
              <a:t>And birds do not sing</a:t>
            </a:r>
            <a:endParaRPr lang="ru-RU" sz="3200">
              <a:cs typeface="Arial" charset="0"/>
            </a:endParaRPr>
          </a:p>
          <a:p>
            <a:pPr eaLnBrk="0" hangingPunct="0"/>
            <a:r>
              <a:rPr lang="en-US" sz="3200">
                <a:latin typeface="Goudy Old Style" pitchFamily="18" charset="0"/>
              </a:rPr>
              <a:t>In the woods and </a:t>
            </a:r>
            <a:r>
              <a:rPr lang="en-US" sz="3200" b="1">
                <a:latin typeface="Goudy Old Style" pitchFamily="18" charset="0"/>
              </a:rPr>
              <a:t>th</a:t>
            </a:r>
            <a:r>
              <a:rPr lang="en-US" sz="3200">
                <a:latin typeface="Goudy Old Style" pitchFamily="18" charset="0"/>
              </a:rPr>
              <a:t>e park.</a:t>
            </a:r>
            <a:endParaRPr lang="ru-RU" sz="3200">
              <a:cs typeface="Arial" charset="0"/>
            </a:endParaRPr>
          </a:p>
          <a:p>
            <a:pPr eaLnBrk="0" hangingPunct="0"/>
            <a:r>
              <a:rPr lang="en-US" sz="3200" b="1">
                <a:latin typeface="Goudy Old Style" pitchFamily="18" charset="0"/>
              </a:rPr>
              <a:t>Th</a:t>
            </a:r>
            <a:r>
              <a:rPr lang="en-US" sz="3200">
                <a:latin typeface="Goudy Old Style" pitchFamily="18" charset="0"/>
              </a:rPr>
              <a:t>is is </a:t>
            </a:r>
            <a:r>
              <a:rPr lang="en-US" sz="3200" b="1">
                <a:latin typeface="Goudy Old Style" pitchFamily="18" charset="0"/>
              </a:rPr>
              <a:t>th</a:t>
            </a:r>
            <a:r>
              <a:rPr lang="en-US" sz="3200">
                <a:latin typeface="Goudy Old Style" pitchFamily="18" charset="0"/>
              </a:rPr>
              <a:t>e season</a:t>
            </a:r>
            <a:endParaRPr lang="ru-RU" sz="3200">
              <a:cs typeface="Arial" charset="0"/>
            </a:endParaRPr>
          </a:p>
          <a:p>
            <a:pPr eaLnBrk="0" hangingPunct="0"/>
            <a:r>
              <a:rPr lang="en-US" sz="3200">
                <a:latin typeface="Goudy Old Style" pitchFamily="18" charset="0"/>
              </a:rPr>
              <a:t>When children ski</a:t>
            </a:r>
            <a:endParaRPr lang="ru-RU" sz="3200">
              <a:cs typeface="Arial" charset="0"/>
            </a:endParaRPr>
          </a:p>
          <a:p>
            <a:pPr eaLnBrk="0" hangingPunct="0"/>
            <a:r>
              <a:rPr lang="en-US" sz="3200">
                <a:latin typeface="Goudy Old Style" pitchFamily="18" charset="0"/>
              </a:rPr>
              <a:t>And Fa</a:t>
            </a:r>
            <a:r>
              <a:rPr lang="en-US" sz="3200" b="1">
                <a:latin typeface="Goudy Old Style" pitchFamily="18" charset="0"/>
              </a:rPr>
              <a:t>th</a:t>
            </a:r>
            <a:r>
              <a:rPr lang="en-US" sz="3200">
                <a:latin typeface="Goudy Old Style" pitchFamily="18" charset="0"/>
              </a:rPr>
              <a:t>er Frost</a:t>
            </a:r>
            <a:endParaRPr lang="ru-RU" sz="3200">
              <a:cs typeface="Arial" charset="0"/>
            </a:endParaRPr>
          </a:p>
          <a:p>
            <a:pPr eaLnBrk="0" hangingPunct="0"/>
            <a:r>
              <a:rPr lang="en-US" sz="3200">
                <a:latin typeface="Goudy Old Style" pitchFamily="18" charset="0"/>
              </a:rPr>
              <a:t>Brings the New Year tree.</a:t>
            </a:r>
            <a:endParaRPr lang="en-US" sz="3200">
              <a:cs typeface="Arial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341438"/>
            <a:ext cx="3097212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468313" y="2081213"/>
            <a:ext cx="49672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ain on the g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ass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ain on the t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ee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R</a:t>
            </a:r>
            <a:r>
              <a:rPr lang="en-US" sz="3600">
                <a:latin typeface="Calibri" pitchFamily="34" charset="0"/>
              </a:rPr>
              <a:t>ain on the house-top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But not on me.</a:t>
            </a:r>
            <a:endParaRPr lang="ru-RU" sz="3600">
              <a:cs typeface="Arial" charset="0"/>
            </a:endParaRPr>
          </a:p>
          <a:p>
            <a:pPr eaLnBrk="0" hangingPunct="0"/>
            <a:endParaRPr lang="ru-RU" sz="3600">
              <a:cs typeface="Arial" charset="0"/>
            </a:endParaRPr>
          </a:p>
        </p:txBody>
      </p:sp>
      <p:sp>
        <p:nvSpPr>
          <p:cNvPr id="44036" name="Прямоугольник 4"/>
          <p:cNvSpPr>
            <a:spLocks noChangeArrowheads="1"/>
          </p:cNvSpPr>
          <p:nvPr/>
        </p:nvSpPr>
        <p:spPr bwMode="auto">
          <a:xfrm>
            <a:off x="539750" y="260350"/>
            <a:ext cx="4314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r ] 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908050"/>
            <a:ext cx="3300413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35150" y="4540250"/>
            <a:ext cx="3313113" cy="2071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971550" y="2662238"/>
            <a:ext cx="81724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ick,” the clock says.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ick,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ick,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ick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Wha</a:t>
            </a:r>
            <a:r>
              <a:rPr lang="en-US" sz="3600" b="1">
                <a:latin typeface="Calibri" pitchFamily="34" charset="0"/>
              </a:rPr>
              <a:t>t</a:t>
            </a:r>
            <a:r>
              <a:rPr lang="en-US" sz="3600">
                <a:latin typeface="Calibri" pitchFamily="34" charset="0"/>
              </a:rPr>
              <a:t> you have </a:t>
            </a:r>
            <a:r>
              <a:rPr lang="en-US" sz="3600" b="1">
                <a:latin typeface="Calibri" pitchFamily="34" charset="0"/>
              </a:rPr>
              <a:t>t</a:t>
            </a:r>
            <a:r>
              <a:rPr lang="en-US" sz="3600">
                <a:latin typeface="Calibri" pitchFamily="34" charset="0"/>
              </a:rPr>
              <a:t>o do,</a:t>
            </a:r>
          </a:p>
          <a:p>
            <a:pPr eaLnBrk="0" hangingPunct="0"/>
            <a:r>
              <a:rPr lang="en-US" sz="3600">
                <a:latin typeface="Calibri" pitchFamily="34" charset="0"/>
              </a:rPr>
              <a:t> do quick!</a:t>
            </a:r>
            <a:endParaRPr lang="ru-RU" sz="3600">
              <a:cs typeface="Arial" charset="0"/>
            </a:endParaRPr>
          </a:p>
          <a:p>
            <a:pPr eaLnBrk="0" hangingPunct="0"/>
            <a:endParaRPr lang="ru-RU" sz="3600">
              <a:cs typeface="Arial" charset="0"/>
            </a:endParaRPr>
          </a:p>
        </p:txBody>
      </p:sp>
      <p:sp>
        <p:nvSpPr>
          <p:cNvPr id="45060" name="Прямоугольник 5"/>
          <p:cNvSpPr>
            <a:spLocks noChangeArrowheads="1"/>
          </p:cNvSpPr>
          <p:nvPr/>
        </p:nvSpPr>
        <p:spPr bwMode="auto">
          <a:xfrm>
            <a:off x="611188" y="333375"/>
            <a:ext cx="4241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t ] 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692150"/>
            <a:ext cx="30099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539750" y="2659063"/>
            <a:ext cx="8604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ailor went to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ea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To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ee what he could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ee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Was </a:t>
            </a:r>
            <a:r>
              <a:rPr lang="en-US" sz="3600" b="1">
                <a:latin typeface="Calibri" pitchFamily="34" charset="0"/>
              </a:rPr>
              <a:t>s</a:t>
            </a:r>
            <a:r>
              <a:rPr lang="en-US" sz="3600">
                <a:latin typeface="Calibri" pitchFamily="34" charset="0"/>
              </a:rPr>
              <a:t>ea, </a:t>
            </a:r>
            <a:r>
              <a:rPr lang="en-US" sz="3600" b="1">
                <a:latin typeface="Calibri" pitchFamily="34" charset="0"/>
              </a:rPr>
              <a:t>s</a:t>
            </a:r>
            <a:r>
              <a:rPr lang="en-US" sz="3600">
                <a:latin typeface="Calibri" pitchFamily="34" charset="0"/>
              </a:rPr>
              <a:t>ea, </a:t>
            </a:r>
            <a:r>
              <a:rPr lang="en-US" sz="3600" b="1">
                <a:latin typeface="Calibri" pitchFamily="34" charset="0"/>
              </a:rPr>
              <a:t>s</a:t>
            </a:r>
            <a:r>
              <a:rPr lang="en-US" sz="3600">
                <a:latin typeface="Calibri" pitchFamily="34" charset="0"/>
              </a:rPr>
              <a:t>ea.</a:t>
            </a:r>
            <a:endParaRPr lang="ru-RU" sz="36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46084" name="Прямоугольник 4"/>
          <p:cNvSpPr>
            <a:spLocks noChangeArrowheads="1"/>
          </p:cNvSpPr>
          <p:nvPr/>
        </p:nvSpPr>
        <p:spPr bwMode="auto">
          <a:xfrm>
            <a:off x="684213" y="333375"/>
            <a:ext cx="4175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s ] 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460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692150"/>
            <a:ext cx="3886200" cy="4962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2771775" y="828675"/>
            <a:ext cx="53292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wan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wam over the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ea.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wim,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wan,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wim!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 b="1">
                <a:latin typeface="Calibri" pitchFamily="34" charset="0"/>
              </a:rPr>
              <a:t>S</a:t>
            </a:r>
            <a:r>
              <a:rPr lang="en-US" sz="3600">
                <a:latin typeface="Calibri" pitchFamily="34" charset="0"/>
              </a:rPr>
              <a:t>wan </a:t>
            </a:r>
            <a:r>
              <a:rPr lang="en-US" sz="3600" b="1">
                <a:latin typeface="Calibri" pitchFamily="34" charset="0"/>
              </a:rPr>
              <a:t>s</a:t>
            </a:r>
            <a:r>
              <a:rPr lang="en-US" sz="3600">
                <a:latin typeface="Calibri" pitchFamily="34" charset="0"/>
              </a:rPr>
              <a:t>wam back again.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Well </a:t>
            </a:r>
            <a:r>
              <a:rPr lang="en-US" sz="3600" b="1">
                <a:latin typeface="Calibri" pitchFamily="34" charset="0"/>
              </a:rPr>
              <a:t>s</a:t>
            </a:r>
            <a:r>
              <a:rPr lang="en-US" sz="3600">
                <a:latin typeface="Calibri" pitchFamily="34" charset="0"/>
              </a:rPr>
              <a:t>wum, </a:t>
            </a:r>
            <a:r>
              <a:rPr lang="en-US" sz="3600" b="1">
                <a:latin typeface="Calibri" pitchFamily="34" charset="0"/>
              </a:rPr>
              <a:t>s</a:t>
            </a:r>
            <a:r>
              <a:rPr lang="en-US" sz="3600">
                <a:latin typeface="Calibri" pitchFamily="34" charset="0"/>
              </a:rPr>
              <a:t>wan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 </a:t>
            </a:r>
            <a:endParaRPr lang="en-US" sz="3600">
              <a:cs typeface="Arial" charset="0"/>
            </a:endParaRPr>
          </a:p>
        </p:txBody>
      </p:sp>
      <p:sp>
        <p:nvSpPr>
          <p:cNvPr id="47107" name="Прямоугольник 4"/>
          <p:cNvSpPr>
            <a:spLocks noChangeArrowheads="1"/>
          </p:cNvSpPr>
          <p:nvPr/>
        </p:nvSpPr>
        <p:spPr bwMode="auto">
          <a:xfrm>
            <a:off x="539750" y="404813"/>
            <a:ext cx="429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s ]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505200"/>
            <a:ext cx="5953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395288" y="1631950"/>
            <a:ext cx="5616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Hickory, dickory, dock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The m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ou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se ran up the clock.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The clock struck one,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The m</a:t>
            </a:r>
            <a:r>
              <a:rPr lang="en-US" sz="3600" b="1">
                <a:latin typeface="Calibri" pitchFamily="34" charset="0"/>
              </a:rPr>
              <a:t>ou</a:t>
            </a:r>
            <a:r>
              <a:rPr lang="en-US" sz="3600">
                <a:latin typeface="Calibri" pitchFamily="34" charset="0"/>
              </a:rPr>
              <a:t>se ran d</a:t>
            </a:r>
            <a:r>
              <a:rPr lang="en-US" sz="3600" b="1">
                <a:latin typeface="Calibri" pitchFamily="34" charset="0"/>
              </a:rPr>
              <a:t>ow</a:t>
            </a:r>
            <a:r>
              <a:rPr lang="en-US" sz="3600">
                <a:latin typeface="Calibri" pitchFamily="34" charset="0"/>
              </a:rPr>
              <a:t>n.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Hickory, dickory, dock.</a:t>
            </a:r>
            <a:endParaRPr lang="ru-RU" sz="36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48132" name="Прямоугольник 5"/>
          <p:cNvSpPr>
            <a:spLocks noChangeArrowheads="1"/>
          </p:cNvSpPr>
          <p:nvPr/>
        </p:nvSpPr>
        <p:spPr bwMode="auto">
          <a:xfrm>
            <a:off x="684213" y="404813"/>
            <a:ext cx="4246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au ] 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481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2743200"/>
            <a:ext cx="345598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395288" y="3794125"/>
            <a:ext cx="69135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   Flowers here,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   Flowers th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ere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   Flowers growing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   Everywh</a:t>
            </a:r>
            <a:r>
              <a:rPr lang="en-US" sz="3600" b="1">
                <a:latin typeface="Calibri" pitchFamily="34" charset="0"/>
              </a:rPr>
              <a:t>ere</a:t>
            </a:r>
            <a:r>
              <a:rPr lang="en-US" sz="3600">
                <a:latin typeface="Calibri" pitchFamily="34" charset="0"/>
              </a:rPr>
              <a:t>.</a:t>
            </a:r>
            <a:endParaRPr lang="ru-RU" sz="3600">
              <a:cs typeface="Arial" charset="0"/>
            </a:endParaRPr>
          </a:p>
          <a:p>
            <a:pPr eaLnBrk="0" hangingPunct="0"/>
            <a:endParaRPr lang="ru-RU" sz="3600">
              <a:cs typeface="Arial" charset="0"/>
            </a:endParaRPr>
          </a:p>
        </p:txBody>
      </p:sp>
      <p:sp>
        <p:nvSpPr>
          <p:cNvPr id="49156" name="Прямоугольник 6"/>
          <p:cNvSpPr>
            <a:spLocks noChangeArrowheads="1"/>
          </p:cNvSpPr>
          <p:nvPr/>
        </p:nvSpPr>
        <p:spPr bwMode="auto">
          <a:xfrm>
            <a:off x="539750" y="333375"/>
            <a:ext cx="43815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ɛə ] 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491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0"/>
            <a:ext cx="5651500" cy="4381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0" y="3252788"/>
            <a:ext cx="60848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  Good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night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, mother,</a:t>
            </a:r>
            <a:endParaRPr lang="ru-RU" sz="36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  Good </a:t>
            </a: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night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, father.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  Kiss your little son.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  Good </a:t>
            </a:r>
            <a:r>
              <a:rPr lang="en-US" sz="3600" b="1">
                <a:latin typeface="Calibri" pitchFamily="34" charset="0"/>
              </a:rPr>
              <a:t>night</a:t>
            </a:r>
            <a:r>
              <a:rPr lang="en-US" sz="3600">
                <a:latin typeface="Calibri" pitchFamily="34" charset="0"/>
              </a:rPr>
              <a:t>, sister.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  Good </a:t>
            </a:r>
            <a:r>
              <a:rPr lang="en-US" sz="3600" b="1">
                <a:latin typeface="Calibri" pitchFamily="34" charset="0"/>
              </a:rPr>
              <a:t>night</a:t>
            </a:r>
            <a:r>
              <a:rPr lang="en-US" sz="3600">
                <a:latin typeface="Calibri" pitchFamily="34" charset="0"/>
              </a:rPr>
              <a:t>, brother.</a:t>
            </a:r>
            <a:endParaRPr lang="ru-RU" sz="3600">
              <a:cs typeface="Arial" charset="0"/>
            </a:endParaRPr>
          </a:p>
          <a:p>
            <a:pPr eaLnBrk="0" hangingPunct="0"/>
            <a:r>
              <a:rPr lang="en-US" sz="3600">
                <a:latin typeface="Calibri" pitchFamily="34" charset="0"/>
              </a:rPr>
              <a:t>   Good </a:t>
            </a:r>
            <a:r>
              <a:rPr lang="en-US" sz="3600" b="1">
                <a:latin typeface="Calibri" pitchFamily="34" charset="0"/>
              </a:rPr>
              <a:t>night</a:t>
            </a:r>
            <a:r>
              <a:rPr lang="en-US" sz="3600">
                <a:latin typeface="Calibri" pitchFamily="34" charset="0"/>
              </a:rPr>
              <a:t>, everyone.</a:t>
            </a:r>
            <a:endParaRPr lang="ru-RU" sz="3600">
              <a:cs typeface="Arial" charset="0"/>
            </a:endParaRPr>
          </a:p>
          <a:p>
            <a:pPr eaLnBrk="0" hangingPunct="0"/>
            <a:endParaRPr lang="ru-RU" sz="3600">
              <a:cs typeface="Arial" charset="0"/>
            </a:endParaRPr>
          </a:p>
        </p:txBody>
      </p:sp>
      <p:sp>
        <p:nvSpPr>
          <p:cNvPr id="50180" name="Прямоугольник 5"/>
          <p:cNvSpPr>
            <a:spLocks noChangeArrowheads="1"/>
          </p:cNvSpPr>
          <p:nvPr/>
        </p:nvSpPr>
        <p:spPr bwMode="auto">
          <a:xfrm>
            <a:off x="468313" y="333375"/>
            <a:ext cx="44275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[nait ] </a:t>
            </a:r>
            <a:endParaRPr lang="ru-RU" sz="6000" b="1">
              <a:latin typeface="Calibri" pitchFamily="34" charset="0"/>
            </a:endParaRPr>
          </a:p>
        </p:txBody>
      </p:sp>
      <p:pic>
        <p:nvPicPr>
          <p:cNvPr id="501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51275" y="0"/>
            <a:ext cx="5537200" cy="3465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Использованные ресурсы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37368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3"/>
              </a:rPr>
              <a:t>http://im4-tub-ru.yandex.net/i?id=17198227-14-72&amp;n=21</a:t>
            </a:r>
            <a:r>
              <a:rPr lang="ru-RU" sz="1800" dirty="0" smtClean="0"/>
              <a:t> солнце на ладони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4"/>
              </a:rPr>
              <a:t>http://im4-tub-ru.yandex.net/i?id=33951218-21-72&amp;n=21</a:t>
            </a:r>
            <a:r>
              <a:rPr lang="ru-RU" sz="1800" dirty="0" smtClean="0"/>
              <a:t> здравствуй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5"/>
              </a:rPr>
              <a:t>http://yaolga.users.photofile.ru/photo/yaolga/150557599/xlarge/167757709.jpg</a:t>
            </a:r>
            <a:r>
              <a:rPr lang="ru-RU" sz="1800" dirty="0" smtClean="0"/>
              <a:t> обниматься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6"/>
              </a:rPr>
              <a:t>http://im0-tub-ru.yandex.net/i?id=150305186-71-72&amp;n=21</a:t>
            </a:r>
            <a:r>
              <a:rPr lang="ru-RU" sz="1800" dirty="0" smtClean="0"/>
              <a:t> тигры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7"/>
              </a:rPr>
              <a:t>http://www.resimseli.com/data/media/62/users385ykj7xc.jpg</a:t>
            </a:r>
            <a:r>
              <a:rPr lang="ru-RU" sz="1800" dirty="0" smtClean="0"/>
              <a:t> полсердца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8"/>
              </a:rPr>
              <a:t>http://img1.liveinternet.ru/images/attach/c/2/69/946/69946839_39050971_MG003_Cat20Tea20Party.jpg</a:t>
            </a:r>
            <a:r>
              <a:rPr lang="ru-RU" sz="1800" dirty="0" smtClean="0"/>
              <a:t> девочка с чайником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9"/>
              </a:rPr>
              <a:t>http://dskuv2492.mskobr.ru/images/cms/data/post-57861-1252926756.jpg</a:t>
            </a:r>
            <a:r>
              <a:rPr lang="ru-RU" sz="1800" dirty="0" smtClean="0"/>
              <a:t> плакса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0"/>
              </a:rPr>
              <a:t>http://img0.liveinternet.ru/images/attach/c/1/56/910/56910913_r13.jpg</a:t>
            </a:r>
            <a:r>
              <a:rPr lang="ru-RU" sz="1800" dirty="0" smtClean="0"/>
              <a:t> ракушки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1"/>
              </a:rPr>
              <a:t>http://biostrazh.ru/images_content/krysolov.jpg</a:t>
            </a:r>
            <a:r>
              <a:rPr lang="ru-RU" sz="1800" dirty="0" smtClean="0"/>
              <a:t> кот с крысой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2"/>
              </a:rPr>
              <a:t>http://freelance-nsk.ru/files/personazhi3-sm.jpg</a:t>
            </a:r>
            <a:r>
              <a:rPr lang="ru-RU" sz="1800" dirty="0" smtClean="0"/>
              <a:t> кошка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3"/>
              </a:rPr>
              <a:t>http://im7-tub-ru.yandex.net/i?id=6710234-25-72&amp;n=21</a:t>
            </a:r>
            <a:r>
              <a:rPr lang="ru-RU" sz="1800" dirty="0" smtClean="0"/>
              <a:t> кошка в шляпе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4"/>
              </a:rPr>
              <a:t>http://vinipuhovo.ru/published/publicdata/U197319VINI/attachments/SC/products_pictures/</a:t>
            </a:r>
            <a:r>
              <a:rPr lang="ru-RU" sz="1800" dirty="0" smtClean="0">
                <a:hlinkClick r:id="rId14"/>
              </a:rPr>
              <a:t>Пупс%20Я%20тебя%20люблю%2022%20см%20</a:t>
            </a:r>
            <a:r>
              <a:rPr lang="en-US" sz="1800" dirty="0" smtClean="0">
                <a:hlinkClick r:id="rId14"/>
              </a:rPr>
              <a:t>Paola%20Reina%20157_enl.jpg</a:t>
            </a:r>
            <a:r>
              <a:rPr lang="ru-RU" sz="1800" dirty="0" smtClean="0"/>
              <a:t> пупс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5"/>
              </a:rPr>
              <a:t>http://osradio.ru/uploads/fotki/old/10627/balabekova-zinaida15.jpg</a:t>
            </a:r>
            <a:r>
              <a:rPr lang="ru-RU" sz="1800" dirty="0" smtClean="0"/>
              <a:t> семья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6"/>
              </a:rPr>
              <a:t>http://content.podarki.ru/goods-images/a49f41bc-05cc-4579-bcfd-e2fe3a421798.jpg</a:t>
            </a:r>
            <a:r>
              <a:rPr lang="ru-RU" sz="1800" dirty="0" smtClean="0"/>
              <a:t> змей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7"/>
              </a:rPr>
              <a:t>http://i26.fastpic.ru/big/2012/0531/af/9991a4ba2028b7788bfb7dca57507baf.jpg</a:t>
            </a:r>
            <a:r>
              <a:rPr lang="ru-RU" sz="1800" dirty="0" smtClean="0"/>
              <a:t> мышь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8"/>
              </a:rPr>
              <a:t>http://img01.chitalnya.ru/upload2/735/660847923718392.jpg</a:t>
            </a:r>
            <a:r>
              <a:rPr lang="ru-RU" sz="1800" dirty="0" smtClean="0"/>
              <a:t> поросенок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9"/>
              </a:rPr>
              <a:t>http://i04.fsimg.ru/5/tlog_box/1653/1653395.jpg</a:t>
            </a:r>
            <a:r>
              <a:rPr lang="ru-RU" sz="1800" dirty="0" smtClean="0"/>
              <a:t> цифры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20"/>
              </a:rPr>
              <a:t>http://img-fotki.yandex.ru/get/5503/salix0265.5/0_569d8_416216be_XL</a:t>
            </a:r>
            <a:r>
              <a:rPr lang="ru-RU" sz="1800" dirty="0" smtClean="0"/>
              <a:t> охотник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686800" cy="6191250"/>
          </a:xfrm>
        </p:spPr>
        <p:txBody>
          <a:bodyPr/>
          <a:lstStyle/>
          <a:p>
            <a:r>
              <a:rPr lang="en-US" sz="1400" smtClean="0">
                <a:hlinkClick r:id="rId3"/>
              </a:rPr>
              <a:t>http://i014.radikal.ru/1107/74/4aa530b50e6c.gif</a:t>
            </a:r>
            <a:r>
              <a:rPr lang="ru-RU" sz="1400" smtClean="0"/>
              <a:t> доброе утро</a:t>
            </a:r>
          </a:p>
          <a:p>
            <a:r>
              <a:rPr lang="en-US" sz="1400" smtClean="0">
                <a:hlinkClick r:id="rId4"/>
              </a:rPr>
              <a:t>http://www.failopomoika.com/forums/monthly_05_2013/user33678/post1049535_img1_58576f74b88fdf0c7fc44c9b9cc0279e.jpg</a:t>
            </a:r>
            <a:r>
              <a:rPr lang="ru-RU" sz="1400" smtClean="0"/>
              <a:t> доброе утро</a:t>
            </a:r>
          </a:p>
          <a:p>
            <a:r>
              <a:rPr lang="en-US" sz="1400" smtClean="0">
                <a:hlinkClick r:id="rId5"/>
              </a:rPr>
              <a:t>http://www.allpolus.com/uploads/posts/2011-05/1304670203_rirrri1.jpg</a:t>
            </a:r>
            <a:r>
              <a:rPr lang="ru-RU" sz="1400" smtClean="0"/>
              <a:t> мышки с зонтом</a:t>
            </a:r>
          </a:p>
          <a:p>
            <a:r>
              <a:rPr lang="en-US" sz="1400" smtClean="0">
                <a:hlinkClick r:id="rId6"/>
              </a:rPr>
              <a:t>http://citizenwells.files.wordpress.com/2011/12/starnasa2.jpg</a:t>
            </a:r>
            <a:r>
              <a:rPr lang="ru-RU" sz="1400" smtClean="0"/>
              <a:t> звезда</a:t>
            </a:r>
          </a:p>
          <a:p>
            <a:r>
              <a:rPr lang="en-US" sz="1400" smtClean="0">
                <a:hlinkClick r:id="rId7"/>
              </a:rPr>
              <a:t>http://im0-tub-ru.yandex.net/i?id=42876174-05-72&amp;n=21</a:t>
            </a:r>
            <a:r>
              <a:rPr lang="ru-RU" sz="1400" smtClean="0"/>
              <a:t> бриллиант</a:t>
            </a:r>
          </a:p>
          <a:p>
            <a:r>
              <a:rPr lang="en-US" sz="1400" smtClean="0">
                <a:hlinkClick r:id="rId8"/>
              </a:rPr>
              <a:t>http://img1.liveinternet.ru/images/attach/c/2/67/715/67715751_Snow_White.png</a:t>
            </a:r>
            <a:r>
              <a:rPr lang="ru-RU" sz="1400" smtClean="0"/>
              <a:t> белоснежка</a:t>
            </a:r>
          </a:p>
          <a:p>
            <a:r>
              <a:rPr lang="en-US" sz="1400" smtClean="0">
                <a:hlinkClick r:id="rId9"/>
              </a:rPr>
              <a:t>http://im7-tub-ru.yandex.net/i?id=96623802-67-72&amp;n=21</a:t>
            </a:r>
            <a:r>
              <a:rPr lang="ru-RU" sz="1400" smtClean="0"/>
              <a:t> погода</a:t>
            </a:r>
          </a:p>
          <a:p>
            <a:r>
              <a:rPr lang="en-US" sz="1400" smtClean="0">
                <a:hlinkClick r:id="rId10"/>
              </a:rPr>
              <a:t>http://www.biser.info/files/images2node/biser.info_16283786274b65bc12ebed2_t.gif</a:t>
            </a:r>
            <a:r>
              <a:rPr lang="ru-RU" sz="1400" smtClean="0"/>
              <a:t> солнышко</a:t>
            </a:r>
          </a:p>
          <a:p>
            <a:r>
              <a:rPr lang="en-US" sz="1400" smtClean="0">
                <a:hlinkClick r:id="rId11"/>
              </a:rPr>
              <a:t>http://kita.com.ua/uploads/tiny_mce/loadimg/th_b710e83570bd1bae8083d07234c0b6fb.gif?hash=408</a:t>
            </a:r>
            <a:r>
              <a:rPr lang="ru-RU" sz="1400" smtClean="0"/>
              <a:t> ветер</a:t>
            </a:r>
          </a:p>
          <a:p>
            <a:r>
              <a:rPr lang="en-US" sz="1400" smtClean="0">
                <a:hlinkClick r:id="rId12"/>
              </a:rPr>
              <a:t>http://forum.moya-semya.ru/uploads/av-44576.jpg</a:t>
            </a:r>
            <a:r>
              <a:rPr lang="ru-RU" sz="1400" smtClean="0"/>
              <a:t> зонт</a:t>
            </a:r>
          </a:p>
          <a:p>
            <a:r>
              <a:rPr lang="en-US" sz="1400" smtClean="0">
                <a:hlinkClick r:id="rId13"/>
              </a:rPr>
              <a:t>http://f1.live4fun.ru/pictures/img_21069210_479_0.jpg</a:t>
            </a:r>
            <a:r>
              <a:rPr lang="ru-RU" sz="1400" smtClean="0"/>
              <a:t> котенок в чашке</a:t>
            </a:r>
          </a:p>
          <a:p>
            <a:r>
              <a:rPr lang="en-US" sz="1400" smtClean="0">
                <a:hlinkClick r:id="rId14"/>
              </a:rPr>
              <a:t>http://radikal.ua/data/upload/4fa6c/49112/a676905e8b.jpg</a:t>
            </a:r>
            <a:r>
              <a:rPr lang="ru-RU" sz="1400" smtClean="0"/>
              <a:t> котенок в корзинке</a:t>
            </a:r>
          </a:p>
          <a:p>
            <a:r>
              <a:rPr lang="en-US" sz="1400" smtClean="0">
                <a:hlinkClick r:id="rId15"/>
              </a:rPr>
              <a:t>http://img81.imageshack.us/img81/45/kedi846ardq7.jpg</a:t>
            </a:r>
            <a:r>
              <a:rPr lang="ru-RU" sz="1400" smtClean="0"/>
              <a:t> кот в сапоге</a:t>
            </a:r>
          </a:p>
          <a:p>
            <a:r>
              <a:rPr lang="en-US" sz="1400" smtClean="0">
                <a:hlinkClick r:id="rId16"/>
              </a:rPr>
              <a:t>http://www.graycell.ru/picture/big/skvorechnik.jpg</a:t>
            </a:r>
            <a:r>
              <a:rPr lang="ru-RU" sz="1400" smtClean="0"/>
              <a:t> скворечник</a:t>
            </a:r>
          </a:p>
          <a:p>
            <a:r>
              <a:rPr lang="en-US" sz="1400" smtClean="0">
                <a:hlinkClick r:id="rId17"/>
              </a:rPr>
              <a:t>http://simatika.ru/img/600/600/319.jpg</a:t>
            </a:r>
            <a:r>
              <a:rPr lang="ru-RU" sz="1400" smtClean="0"/>
              <a:t> скворец</a:t>
            </a:r>
          </a:p>
          <a:p>
            <a:r>
              <a:rPr lang="en-US" sz="1400" smtClean="0">
                <a:hlinkClick r:id="rId18"/>
              </a:rPr>
              <a:t>http://www.artscroll.ru/Images/2008/k/Kopyirin%20Andrey/000010.jpg</a:t>
            </a:r>
            <a:r>
              <a:rPr lang="ru-RU" sz="1400" smtClean="0"/>
              <a:t> малыш</a:t>
            </a:r>
          </a:p>
          <a:p>
            <a:r>
              <a:rPr lang="en-US" sz="1400" smtClean="0">
                <a:hlinkClick r:id="rId19"/>
              </a:rPr>
              <a:t>http://img-fotki.yandex.ru/get/6103/157699281.5/0_6536e_4fc55536_XL</a:t>
            </a:r>
            <a:r>
              <a:rPr lang="ru-RU" sz="1400" smtClean="0"/>
              <a:t> елка</a:t>
            </a:r>
          </a:p>
          <a:p>
            <a:r>
              <a:rPr lang="en-US" sz="1400" smtClean="0">
                <a:hlinkClick r:id="rId20"/>
              </a:rPr>
              <a:t>http://animebox.com.ua/uploads/posts/2011-07/1309575074_7ca18a768d8e1a5164489bf3d83b9faa.jpg</a:t>
            </a:r>
            <a:r>
              <a:rPr lang="ru-RU" sz="1400" smtClean="0"/>
              <a:t> дождь</a:t>
            </a:r>
          </a:p>
          <a:p>
            <a:r>
              <a:rPr lang="en-US" sz="1400" smtClean="0">
                <a:hlinkClick r:id="rId21"/>
              </a:rPr>
              <a:t>http://www.svstime.ru/admin/pictures/168016b.jpg</a:t>
            </a:r>
            <a:r>
              <a:rPr lang="ru-RU" sz="1400" smtClean="0"/>
              <a:t> часы</a:t>
            </a:r>
          </a:p>
          <a:p>
            <a:r>
              <a:rPr lang="en-US" sz="1400" smtClean="0">
                <a:hlinkClick r:id="rId22"/>
              </a:rPr>
              <a:t>http://www.teplak.ru/pics/upload/86b_9309.jpg</a:t>
            </a:r>
            <a:r>
              <a:rPr lang="ru-RU" sz="1400" smtClean="0"/>
              <a:t> кукла</a:t>
            </a:r>
          </a:p>
          <a:p>
            <a:r>
              <a:rPr lang="en-US" sz="1400" smtClean="0">
                <a:hlinkClick r:id="rId23"/>
              </a:rPr>
              <a:t>http://prazdnik-land.ru/media/uploads/10/images/13.jpg</a:t>
            </a:r>
            <a:r>
              <a:rPr lang="ru-RU" sz="1400" smtClean="0"/>
              <a:t> моряк</a:t>
            </a:r>
          </a:p>
          <a:p>
            <a:r>
              <a:rPr lang="en-US" sz="1400" smtClean="0">
                <a:hlinkClick r:id="rId24"/>
              </a:rPr>
              <a:t>http://im7-tub-ru.yandex.net/i?id=56077778-59-72&amp;n=21</a:t>
            </a:r>
            <a:r>
              <a:rPr lang="ru-RU" sz="1400" smtClean="0"/>
              <a:t> лебедь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68313" y="577850"/>
            <a:ext cx="62642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>
              <a:cs typeface="Arial" charset="0"/>
            </a:endParaRPr>
          </a:p>
          <a:p>
            <a:pPr eaLnBrk="0" hangingPunct="0"/>
            <a:r>
              <a:rPr lang="en-US" sz="6000" b="1">
                <a:ea typeface="Times New Roman" pitchFamily="18" charset="0"/>
                <a:cs typeface="Arial" charset="0"/>
              </a:rPr>
              <a:t> </a:t>
            </a:r>
            <a:r>
              <a:rPr lang="en-US" sz="6000" b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</a:t>
            </a:r>
            <a:r>
              <a:rPr lang="en-US" sz="6000" b="1">
                <a:ea typeface="Times New Roman" pitchFamily="18" charset="0"/>
                <a:cs typeface="Arial" charset="0"/>
              </a:rPr>
              <a:t>b</a:t>
            </a:r>
            <a:r>
              <a:rPr lang="en-US" sz="6000" b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</a:t>
            </a:r>
            <a:r>
              <a:rPr lang="en-US" sz="6000" b="1">
                <a:ea typeface="Times New Roman" pitchFamily="18" charset="0"/>
                <a:cs typeface="Arial" charset="0"/>
              </a:rPr>
              <a:t> , </a:t>
            </a:r>
            <a:r>
              <a:rPr lang="ru-RU" sz="6000" b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</a:t>
            </a:r>
            <a:r>
              <a:rPr lang="en-US" sz="6000" b="1">
                <a:ea typeface="Times New Roman" pitchFamily="18" charset="0"/>
                <a:cs typeface="Arial" charset="0"/>
              </a:rPr>
              <a:t>r</a:t>
            </a:r>
            <a:r>
              <a:rPr lang="en-US" sz="6000" b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</a:t>
            </a:r>
            <a:endParaRPr lang="ru-RU" sz="6000" b="1">
              <a:cs typeface="Arial" charset="0"/>
            </a:endParaRP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9488" y="2933700"/>
            <a:ext cx="6977062" cy="3924300"/>
          </a:xfrm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611188" y="1989138"/>
            <a:ext cx="976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A Bear brings a basket of berries to bears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en-US" sz="1600" smtClean="0">
                <a:hlinkClick r:id="rId3"/>
              </a:rPr>
              <a:t>http://</a:t>
            </a:r>
            <a:r>
              <a:rPr lang="ru-RU" sz="1600" smtClean="0">
                <a:hlinkClick r:id="rId3"/>
              </a:rPr>
              <a:t>фотогламур.рф/</a:t>
            </a:r>
            <a:r>
              <a:rPr lang="en-US" sz="1600" smtClean="0">
                <a:hlinkClick r:id="rId3"/>
              </a:rPr>
              <a:t>upload/iblock/50e/mouse2.jpg</a:t>
            </a:r>
            <a:r>
              <a:rPr lang="ru-RU" sz="1600" smtClean="0"/>
              <a:t> мышь</a:t>
            </a:r>
          </a:p>
          <a:p>
            <a:r>
              <a:rPr lang="en-US" sz="1600" smtClean="0">
                <a:hlinkClick r:id="rId4"/>
              </a:rPr>
              <a:t>http://s011.radikal.ru/i316/1206/22/449be282e202.jpg</a:t>
            </a:r>
            <a:r>
              <a:rPr lang="ru-RU" sz="1600" smtClean="0"/>
              <a:t> мышь в домике</a:t>
            </a:r>
          </a:p>
          <a:p>
            <a:r>
              <a:rPr lang="en-US" sz="1600" smtClean="0">
                <a:hlinkClick r:id="rId5"/>
              </a:rPr>
              <a:t>http://i023.radikal.ru/1105/4a/a46ebe5972fb.jpg</a:t>
            </a:r>
            <a:r>
              <a:rPr lang="ru-RU" sz="1600" smtClean="0"/>
              <a:t> кот с мышами</a:t>
            </a:r>
          </a:p>
          <a:p>
            <a:r>
              <a:rPr lang="en-US" sz="1600" smtClean="0">
                <a:hlinkClick r:id="rId6"/>
              </a:rPr>
              <a:t>http://chalet-shop.spb.ru/images/detailed/a651004.jpg</a:t>
            </a:r>
            <a:r>
              <a:rPr lang="ru-RU" sz="1600" smtClean="0"/>
              <a:t> сад цветов</a:t>
            </a:r>
          </a:p>
          <a:p>
            <a:r>
              <a:rPr lang="en-US" sz="1600" smtClean="0">
                <a:hlinkClick r:id="rId7"/>
              </a:rPr>
              <a:t>http://cs303206.userapi.com/v303206947/40a1/mThmT7Ml1jc.jpg</a:t>
            </a:r>
            <a:r>
              <a:rPr lang="ru-RU" sz="1600" smtClean="0"/>
              <a:t> сон</a:t>
            </a:r>
          </a:p>
          <a:p>
            <a:r>
              <a:rPr lang="en-US" sz="1600" smtClean="0">
                <a:hlinkClick r:id="rId8"/>
              </a:rPr>
              <a:t>http://i028.radikal.ru/1012/c4/fd1418f63cc5.jpg</a:t>
            </a:r>
            <a:r>
              <a:rPr lang="ru-RU" sz="1600" smtClean="0"/>
              <a:t> медведь</a:t>
            </a:r>
          </a:p>
          <a:p>
            <a:r>
              <a:rPr lang="en-US" sz="1600" smtClean="0">
                <a:hlinkClick r:id="rId9"/>
              </a:rPr>
              <a:t>http://www.bajena.com/pictures/en/squirrel.jpg</a:t>
            </a:r>
            <a:r>
              <a:rPr lang="ru-RU" sz="1600" smtClean="0"/>
              <a:t> белка</a:t>
            </a:r>
          </a:p>
          <a:p>
            <a:r>
              <a:rPr lang="en-US" sz="1600" smtClean="0">
                <a:hlinkClick r:id="rId10"/>
              </a:rPr>
              <a:t>http://img0.liveinternet.ru/images/attach/c/2/67/365/67365993_zna.jpg</a:t>
            </a:r>
            <a:r>
              <a:rPr lang="ru-RU" sz="1600" smtClean="0"/>
              <a:t> учитель</a:t>
            </a:r>
          </a:p>
          <a:p>
            <a:r>
              <a:rPr lang="en-US" sz="1600" smtClean="0">
                <a:hlinkClick r:id="rId11"/>
              </a:rPr>
              <a:t>http://img-fotki.yandex.ru/get/3203/mistina.5/0_1bab9_eb508119_XL</a:t>
            </a:r>
            <a:r>
              <a:rPr lang="ru-RU" sz="1600" smtClean="0"/>
              <a:t> дети</a:t>
            </a:r>
          </a:p>
          <a:p>
            <a:r>
              <a:rPr lang="en-US" sz="1600" smtClean="0">
                <a:hlinkClick r:id="rId12"/>
              </a:rPr>
              <a:t>http://s41.radikal.ru/i091/0906/90/e5092e6ab92d.jpg</a:t>
            </a:r>
            <a:r>
              <a:rPr lang="ru-RU" sz="1600" smtClean="0"/>
              <a:t> лягушка</a:t>
            </a:r>
          </a:p>
          <a:p>
            <a:r>
              <a:rPr lang="en-US" sz="1600" smtClean="0">
                <a:hlinkClick r:id="rId13"/>
              </a:rPr>
              <a:t>http://i037.radikal.ru/1108/e4/c839e7bd55e6.jpg</a:t>
            </a:r>
            <a:r>
              <a:rPr lang="ru-RU" sz="1600" smtClean="0"/>
              <a:t> собака</a:t>
            </a:r>
          </a:p>
          <a:p>
            <a:r>
              <a:rPr lang="en-US" sz="1600" smtClean="0">
                <a:hlinkClick r:id="rId14"/>
              </a:rPr>
              <a:t>http://fotoshops.org/uploads/taginator/Jan-2013/skachat-besplatno-ramki-dlya-detskogo-sada.jpg</a:t>
            </a:r>
            <a:r>
              <a:rPr lang="ru-RU" sz="1600" smtClean="0"/>
              <a:t> титульная рамка</a:t>
            </a:r>
          </a:p>
          <a:p>
            <a:r>
              <a:rPr lang="en-US" sz="1600" smtClean="0">
                <a:hlinkClick r:id="rId15"/>
              </a:rPr>
              <a:t>http://soft.sibnet.ru/data/screenshot/bv10089.jpg</a:t>
            </a:r>
            <a:r>
              <a:rPr lang="ru-RU" sz="1600" smtClean="0"/>
              <a:t> фон</a:t>
            </a:r>
          </a:p>
          <a:p>
            <a:r>
              <a:rPr lang="en-US" sz="1600" smtClean="0">
                <a:hlinkClick r:id="rId16"/>
              </a:rPr>
              <a:t>http://www.art-saloon.ru/big/item_5143.jpg</a:t>
            </a:r>
            <a:r>
              <a:rPr lang="ru-RU" sz="1600" smtClean="0"/>
              <a:t> индеец</a:t>
            </a:r>
            <a:endParaRPr lang="en-US" sz="1600" smtClean="0"/>
          </a:p>
          <a:p>
            <a:r>
              <a:rPr lang="en-US" sz="1600" smtClean="0">
                <a:hlinkClick r:id="rId17"/>
              </a:rPr>
              <a:t>http://acer-a500.ru/uploads/posts/2011-09/1316995258_sc20110926-105431.jpg</a:t>
            </a:r>
            <a:r>
              <a:rPr lang="en-US" sz="1600" smtClean="0"/>
              <a:t> </a:t>
            </a:r>
            <a:r>
              <a:rPr lang="ru-RU" sz="1600" smtClean="0"/>
              <a:t>птица</a:t>
            </a:r>
            <a:endParaRPr lang="en-US" sz="1600" smtClean="0"/>
          </a:p>
          <a:p>
            <a:r>
              <a:rPr lang="en-US" sz="1600" smtClean="0">
                <a:hlinkClick r:id="rId18"/>
              </a:rPr>
              <a:t>http://img0.liveinternet.ru/images/attach/c/7/96/611/96611962_6d0c2d4a7bb8.jpg</a:t>
            </a:r>
            <a:r>
              <a:rPr lang="en-US" sz="1600" smtClean="0"/>
              <a:t> </a:t>
            </a:r>
            <a:r>
              <a:rPr lang="ru-RU" sz="1600" smtClean="0"/>
              <a:t>сова</a:t>
            </a:r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3138" cy="1143000"/>
          </a:xfrm>
        </p:spPr>
        <p:txBody>
          <a:bodyPr/>
          <a:lstStyle/>
          <a:p>
            <a:r>
              <a:rPr lang="en-US" sz="6000" b="1" smtClean="0"/>
              <a:t>[r]</a:t>
            </a:r>
            <a:endParaRPr lang="ru-RU" sz="600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</a:t>
            </a:r>
            <a:endParaRPr lang="ru-RU" sz="6000" b="1" smtClean="0"/>
          </a:p>
          <a:p>
            <a:pPr>
              <a:buFont typeface="Arial" charset="0"/>
              <a:buNone/>
            </a:pPr>
            <a:r>
              <a:rPr lang="en-US" smtClean="0"/>
              <a:t> 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en-US" sz="4400" smtClean="0"/>
              <a:t>A squi</a:t>
            </a:r>
            <a:r>
              <a:rPr lang="en-US" sz="4400" b="1" smtClean="0"/>
              <a:t>rr</a:t>
            </a:r>
            <a:r>
              <a:rPr lang="en-US" sz="4400" smtClean="0"/>
              <a:t>el d</a:t>
            </a:r>
            <a:r>
              <a:rPr lang="en-US" sz="4400" b="1" smtClean="0"/>
              <a:t>r</a:t>
            </a:r>
            <a:r>
              <a:rPr lang="en-US" sz="4400" smtClean="0"/>
              <a:t>ies </a:t>
            </a:r>
            <a:endParaRPr lang="ru-RU" sz="4400" smtClean="0"/>
          </a:p>
          <a:p>
            <a:pPr>
              <a:buFont typeface="Arial" charset="0"/>
              <a:buNone/>
            </a:pPr>
            <a:r>
              <a:rPr lang="en-US" sz="4400" smtClean="0"/>
              <a:t>mush</a:t>
            </a:r>
            <a:r>
              <a:rPr lang="en-US" sz="4400" b="1" smtClean="0"/>
              <a:t>r</a:t>
            </a:r>
            <a:r>
              <a:rPr lang="en-US" sz="4400" smtClean="0"/>
              <a:t>ooms </a:t>
            </a:r>
            <a:endParaRPr lang="ru-RU" sz="4400" smtClean="0"/>
          </a:p>
          <a:p>
            <a:pPr>
              <a:buFont typeface="Arial" charset="0"/>
              <a:buNone/>
            </a:pPr>
            <a:r>
              <a:rPr lang="en-US" sz="4400" smtClean="0"/>
              <a:t>for winter </a:t>
            </a:r>
            <a:endParaRPr lang="ru-RU" sz="4400" smtClean="0"/>
          </a:p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908050"/>
            <a:ext cx="4859337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475" cy="1143000"/>
          </a:xfrm>
        </p:spPr>
        <p:txBody>
          <a:bodyPr/>
          <a:lstStyle/>
          <a:p>
            <a:r>
              <a:rPr lang="ru-RU" sz="6000" b="1" smtClean="0">
                <a:sym typeface="Symbol" pitchFamily="18" charset="2"/>
              </a:rPr>
              <a:t></a:t>
            </a:r>
            <a:r>
              <a:rPr lang="en-US" sz="6000" b="1" smtClean="0"/>
              <a:t>h</a:t>
            </a:r>
            <a:r>
              <a:rPr lang="en-US" sz="6000" b="1" smtClean="0">
                <a:sym typeface="Symbol" pitchFamily="18" charset="2"/>
              </a:rPr>
              <a:t></a:t>
            </a:r>
            <a:endParaRPr lang="ru-RU" sz="60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15252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400" b="1" dirty="0" smtClean="0"/>
              <a:t>H</a:t>
            </a:r>
            <a:r>
              <a:rPr lang="en-US" sz="14400" dirty="0" smtClean="0"/>
              <a:t>unters </a:t>
            </a:r>
            <a:r>
              <a:rPr lang="en-US" sz="14400" b="1" dirty="0" smtClean="0"/>
              <a:t>h</a:t>
            </a:r>
            <a:r>
              <a:rPr lang="en-US" sz="14400" dirty="0" smtClean="0"/>
              <a:t>unt for </a:t>
            </a:r>
            <a:r>
              <a:rPr lang="en-US" sz="14400" b="1" dirty="0" smtClean="0"/>
              <a:t>h</a:t>
            </a:r>
            <a:r>
              <a:rPr lang="en-US" sz="14400" dirty="0" smtClean="0"/>
              <a:t>ares in the </a:t>
            </a:r>
            <a:r>
              <a:rPr lang="en-US" sz="14400" b="1" dirty="0" smtClean="0"/>
              <a:t>h</a:t>
            </a:r>
            <a:r>
              <a:rPr lang="en-US" sz="14400" dirty="0" smtClean="0"/>
              <a:t>unting. </a:t>
            </a:r>
            <a:endParaRPr lang="ru-RU" sz="1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400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427288"/>
            <a:ext cx="63119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7100" cy="1143000"/>
          </a:xfrm>
        </p:spPr>
        <p:txBody>
          <a:bodyPr/>
          <a:lstStyle/>
          <a:p>
            <a:r>
              <a:rPr lang="en-US" sz="6000" b="1" smtClean="0"/>
              <a:t>[p] </a:t>
            </a:r>
            <a:r>
              <a:rPr lang="ru-RU" sz="6000" b="1" smtClean="0"/>
              <a:t>, </a:t>
            </a:r>
            <a:r>
              <a:rPr lang="en-US" sz="6000" b="1" smtClean="0"/>
              <a:t>[r]</a:t>
            </a:r>
            <a:endParaRPr lang="ru-RU" sz="6000" b="1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en-US" smtClean="0"/>
              <a:t> 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en-US" smtClean="0"/>
              <a:t> 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en-US" sz="3600" smtClean="0"/>
              <a:t>M</a:t>
            </a:r>
            <a:r>
              <a:rPr lang="en-US" sz="3600" b="1" smtClean="0"/>
              <a:t>r</a:t>
            </a:r>
            <a:r>
              <a:rPr lang="en-US" sz="3600" smtClean="0"/>
              <a:t>. </a:t>
            </a:r>
            <a:r>
              <a:rPr lang="en-US" sz="3600" b="1" smtClean="0"/>
              <a:t>R</a:t>
            </a:r>
            <a:r>
              <a:rPr lang="en-US" sz="3600" smtClean="0"/>
              <a:t>ule ex</a:t>
            </a:r>
            <a:r>
              <a:rPr lang="en-US" sz="3600" b="1" smtClean="0"/>
              <a:t>p</a:t>
            </a:r>
            <a:r>
              <a:rPr lang="en-US" sz="3600" smtClean="0"/>
              <a:t>lains</a:t>
            </a:r>
            <a:endParaRPr lang="ru-RU" sz="3600" smtClean="0"/>
          </a:p>
          <a:p>
            <a:pPr>
              <a:buFont typeface="Arial" charset="0"/>
              <a:buNone/>
            </a:pPr>
            <a:r>
              <a:rPr lang="en-US" sz="3600" smtClean="0"/>
              <a:t> </a:t>
            </a:r>
            <a:r>
              <a:rPr lang="en-US" sz="3600" b="1" smtClean="0"/>
              <a:t>r</a:t>
            </a:r>
            <a:r>
              <a:rPr lang="en-US" sz="3600" smtClean="0"/>
              <a:t>ules to </a:t>
            </a:r>
            <a:r>
              <a:rPr lang="en-US" sz="3600" b="1" smtClean="0"/>
              <a:t>p</a:t>
            </a:r>
            <a:r>
              <a:rPr lang="en-US" sz="3600" smtClean="0"/>
              <a:t>u</a:t>
            </a:r>
            <a:r>
              <a:rPr lang="en-US" sz="3600" b="1" smtClean="0"/>
              <a:t>p</a:t>
            </a:r>
            <a:r>
              <a:rPr lang="en-US" sz="3600" smtClean="0"/>
              <a:t>ils</a:t>
            </a:r>
            <a:endParaRPr lang="ru-RU" sz="3600" smtClean="0"/>
          </a:p>
          <a:p>
            <a:pPr>
              <a:buFont typeface="Arial" charset="0"/>
              <a:buNone/>
            </a:pPr>
            <a:r>
              <a:rPr lang="en-US" sz="3600" smtClean="0"/>
              <a:t> </a:t>
            </a:r>
            <a:endParaRPr lang="ru-RU" sz="3600" smtClean="0"/>
          </a:p>
          <a:p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341438"/>
            <a:ext cx="4667250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en-US" smtClean="0"/>
              <a:t>Cl</a:t>
            </a:r>
            <a:r>
              <a:rPr lang="en-US" b="1" smtClean="0"/>
              <a:t>o</a:t>
            </a:r>
            <a:r>
              <a:rPr lang="en-US" smtClean="0"/>
              <a:t>ck, cl</a:t>
            </a:r>
            <a:r>
              <a:rPr lang="en-US" b="1" smtClean="0"/>
              <a:t>o</a:t>
            </a:r>
            <a:r>
              <a:rPr lang="en-US" smtClean="0"/>
              <a:t>ck, cl</a:t>
            </a:r>
            <a:r>
              <a:rPr lang="en-US" b="1" smtClean="0"/>
              <a:t>o</a:t>
            </a:r>
            <a:r>
              <a:rPr lang="en-US" smtClean="0"/>
              <a:t>ck,</a:t>
            </a:r>
            <a:endParaRPr lang="ru-RU" smtClean="0"/>
          </a:p>
          <a:p>
            <a:r>
              <a:rPr lang="en-US" smtClean="0"/>
              <a:t>A d</a:t>
            </a:r>
            <a:r>
              <a:rPr lang="en-US" b="1" smtClean="0"/>
              <a:t>o</a:t>
            </a:r>
            <a:r>
              <a:rPr lang="en-US" smtClean="0"/>
              <a:t>g plays with a fr</a:t>
            </a:r>
            <a:r>
              <a:rPr lang="en-US" b="1" smtClean="0"/>
              <a:t>o</a:t>
            </a:r>
            <a:r>
              <a:rPr lang="en-US" smtClean="0"/>
              <a:t>g,</a:t>
            </a:r>
            <a:endParaRPr lang="ru-RU" smtClean="0"/>
          </a:p>
          <a:p>
            <a:r>
              <a:rPr lang="en-US" smtClean="0"/>
              <a:t>The fr</a:t>
            </a:r>
            <a:r>
              <a:rPr lang="en-US" b="1" smtClean="0"/>
              <a:t>o</a:t>
            </a:r>
            <a:r>
              <a:rPr lang="en-US" smtClean="0"/>
              <a:t>g plays with the d</a:t>
            </a:r>
            <a:r>
              <a:rPr lang="en-US" b="1" smtClean="0"/>
              <a:t>o</a:t>
            </a:r>
            <a:r>
              <a:rPr lang="en-US" smtClean="0"/>
              <a:t>g,</a:t>
            </a:r>
            <a:endParaRPr lang="ru-RU" smtClean="0"/>
          </a:p>
          <a:p>
            <a:r>
              <a:rPr lang="en-US" smtClean="0"/>
              <a:t>Cl</a:t>
            </a:r>
            <a:r>
              <a:rPr lang="en-US" b="1" smtClean="0"/>
              <a:t>o</a:t>
            </a:r>
            <a:r>
              <a:rPr lang="en-US" smtClean="0"/>
              <a:t>ck, cl</a:t>
            </a:r>
            <a:r>
              <a:rPr lang="en-US" b="1" smtClean="0"/>
              <a:t>o</a:t>
            </a:r>
            <a:r>
              <a:rPr lang="en-US" smtClean="0"/>
              <a:t>ck, cl</a:t>
            </a:r>
            <a:r>
              <a:rPr lang="en-US" b="1" smtClean="0"/>
              <a:t>o</a:t>
            </a:r>
            <a:r>
              <a:rPr lang="en-US" smtClean="0"/>
              <a:t>ck.</a:t>
            </a:r>
            <a:endParaRPr lang="ru-RU" smtClean="0"/>
          </a:p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37211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003550"/>
            <a:ext cx="34575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6588125" y="476250"/>
            <a:ext cx="201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[ ɔ ] </a:t>
            </a:r>
            <a:endParaRPr lang="ru-RU" sz="6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2808287"/>
          </a:xfrm>
        </p:spPr>
        <p:txBody>
          <a:bodyPr/>
          <a:lstStyle/>
          <a:p>
            <a:r>
              <a:rPr lang="en-US" sz="3600" smtClean="0"/>
              <a:t>A little c</a:t>
            </a:r>
            <a:r>
              <a:rPr lang="en-US" sz="3600" b="1" smtClean="0"/>
              <a:t>a</a:t>
            </a:r>
            <a:r>
              <a:rPr lang="en-US" sz="3600" smtClean="0"/>
              <a:t>t, a little c</a:t>
            </a:r>
            <a:r>
              <a:rPr lang="en-US" sz="3600" b="1" smtClean="0"/>
              <a:t>a</a:t>
            </a:r>
            <a:r>
              <a:rPr lang="en-US" sz="3600" smtClean="0"/>
              <a:t>t,</a:t>
            </a:r>
            <a:endParaRPr lang="ru-RU" sz="3600" smtClean="0"/>
          </a:p>
          <a:p>
            <a:r>
              <a:rPr lang="en-US" sz="3600" smtClean="0"/>
              <a:t>A little c</a:t>
            </a:r>
            <a:r>
              <a:rPr lang="en-US" sz="3600" b="1" smtClean="0"/>
              <a:t>a</a:t>
            </a:r>
            <a:r>
              <a:rPr lang="en-US" sz="3600" smtClean="0"/>
              <a:t>t is not very f</a:t>
            </a:r>
            <a:r>
              <a:rPr lang="en-US" sz="3600" b="1" smtClean="0"/>
              <a:t>a</a:t>
            </a:r>
            <a:r>
              <a:rPr lang="en-US" sz="3600" smtClean="0"/>
              <a:t>t.</a:t>
            </a:r>
            <a:endParaRPr lang="ru-RU" sz="3600" smtClean="0"/>
          </a:p>
          <a:p>
            <a:r>
              <a:rPr lang="en-US" sz="3600" smtClean="0"/>
              <a:t>It is not f</a:t>
            </a:r>
            <a:r>
              <a:rPr lang="en-US" sz="3600" b="1" smtClean="0"/>
              <a:t>a</a:t>
            </a:r>
            <a:r>
              <a:rPr lang="en-US" sz="3600" smtClean="0"/>
              <a:t>t, because it is s</a:t>
            </a:r>
            <a:r>
              <a:rPr lang="en-US" sz="3600" b="1" smtClean="0"/>
              <a:t>a</a:t>
            </a:r>
            <a:r>
              <a:rPr lang="en-US" sz="3600" smtClean="0"/>
              <a:t>d.</a:t>
            </a:r>
            <a:endParaRPr lang="ru-RU" sz="3600" smtClean="0"/>
          </a:p>
          <a:p>
            <a:r>
              <a:rPr lang="en-US" sz="3600" smtClean="0"/>
              <a:t>It is very, very s</a:t>
            </a:r>
            <a:r>
              <a:rPr lang="en-US" sz="3600" b="1" smtClean="0"/>
              <a:t>a</a:t>
            </a:r>
            <a:r>
              <a:rPr lang="en-US" sz="3600" smtClean="0"/>
              <a:t>d.</a:t>
            </a:r>
            <a:endParaRPr lang="ru-RU" sz="360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068638"/>
            <a:ext cx="5524500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6227763" y="549275"/>
            <a:ext cx="45132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   [ æ ] </a:t>
            </a:r>
            <a:endParaRPr lang="ru-RU" sz="6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905</Words>
  <Application>Microsoft Office PowerPoint</Application>
  <PresentationFormat>Экран (4:3)</PresentationFormat>
  <Paragraphs>271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Calibri</vt:lpstr>
      <vt:lpstr>Arial</vt:lpstr>
      <vt:lpstr>Comic Sans MS</vt:lpstr>
      <vt:lpstr>Times New Roman</vt:lpstr>
      <vt:lpstr>Symbol</vt:lpstr>
      <vt:lpstr>Goudy Old Style</vt:lpstr>
      <vt:lpstr>Тема Office</vt:lpstr>
      <vt:lpstr>Рифмовки для фонзарядки</vt:lpstr>
      <vt:lpstr>Слайд 2</vt:lpstr>
      <vt:lpstr>Слайд 3</vt:lpstr>
      <vt:lpstr>Слайд 4</vt:lpstr>
      <vt:lpstr>[r]</vt:lpstr>
      <vt:lpstr>h</vt:lpstr>
      <vt:lpstr>[p] , [r]</vt:lpstr>
      <vt:lpstr>Слайд 8</vt:lpstr>
      <vt:lpstr>Слайд 9</vt:lpstr>
      <vt:lpstr>Слайд 10</vt:lpstr>
      <vt:lpstr>Слайд 11</vt:lpstr>
      <vt:lpstr>Слайд 12</vt:lpstr>
      <vt:lpstr>[m]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[ ð ] 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Использованные ресурсы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фонзарядка</dc:title>
  <dc:creator>Френдак</dc:creator>
  <cp:lastModifiedBy>Мама</cp:lastModifiedBy>
  <cp:revision>80</cp:revision>
  <dcterms:created xsi:type="dcterms:W3CDTF">2013-01-02T03:03:03Z</dcterms:created>
  <dcterms:modified xsi:type="dcterms:W3CDTF">2013-09-08T09:37:41Z</dcterms:modified>
</cp:coreProperties>
</file>