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2" r:id="rId4"/>
    <p:sldId id="263" r:id="rId5"/>
    <p:sldId id="264" r:id="rId6"/>
    <p:sldId id="265" r:id="rId7"/>
    <p:sldId id="266" r:id="rId8"/>
    <p:sldId id="257" r:id="rId9"/>
    <p:sldId id="261" r:id="rId10"/>
    <p:sldId id="260" r:id="rId11"/>
    <p:sldId id="258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220E0AA-CFE3-4C4B-A484-2F0C15969774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095C871-734C-4B84-91D3-608D4567166A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 rot="10800000" flipV="1">
            <a:off x="142844" y="1736619"/>
            <a:ext cx="900115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Душу и сердце в работу вложи,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Каждой секундой в труде дорожи!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s://encrypted-tbn2.gstatic.com/images?q=tbn:ANd9GcQ9mEO2k01vIhA1eBrMCKKVGUD3BvWuljbC9Pux15xKptfxwQV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14356"/>
            <a:ext cx="6786610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s://encrypted-tbn3.gstatic.com/images?q=tbn:ANd9GcRyor-_pUUq1wxzYzofXBcJVpd16drMugb29kFv2EeFZTUE_0f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00042"/>
            <a:ext cx="2786082" cy="3305182"/>
          </a:xfrm>
          <a:prstGeom prst="rect">
            <a:avLst/>
          </a:prstGeom>
          <a:noFill/>
        </p:spPr>
      </p:pic>
      <p:pic>
        <p:nvPicPr>
          <p:cNvPr id="15366" name="Picture 6" descr="https://encrypted-tbn2.gstatic.com/images?q=tbn:ANd9GcRKN6XMX0xf0hocJ4bbnCkZPhPZludY53n-ykOxYBmN79PTlnVEC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28604"/>
            <a:ext cx="3214710" cy="3429024"/>
          </a:xfrm>
          <a:prstGeom prst="rect">
            <a:avLst/>
          </a:prstGeom>
          <a:noFill/>
        </p:spPr>
      </p:pic>
      <p:pic>
        <p:nvPicPr>
          <p:cNvPr id="15368" name="Picture 8" descr="https://encrypted-tbn3.gstatic.com/images?q=tbn:ANd9GcSxlIQ8eEajDP4kvm6O5yDe2v6-5KkBThec7eup4Xu9ir3yg7t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4214818"/>
            <a:ext cx="2643206" cy="2643182"/>
          </a:xfrm>
          <a:prstGeom prst="rect">
            <a:avLst/>
          </a:prstGeom>
          <a:noFill/>
        </p:spPr>
      </p:pic>
      <p:pic>
        <p:nvPicPr>
          <p:cNvPr id="15370" name="Picture 10" descr="https://encrypted-tbn3.gstatic.com/images?q=tbn:ANd9GcQycscUrTxWjGAATWH8DK9EQjm5TjmTihC4_r1PUOz4BjIyDbZ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4000504"/>
            <a:ext cx="3143272" cy="2857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images.myshared.ru/777677/slid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Виталий Валентинович Бианки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3429000"/>
            <a:ext cx="6643734" cy="1571636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>
                <a:solidFill>
                  <a:srgbClr val="002060"/>
                </a:solidFill>
              </a:rPr>
              <a:t>Музыкант</a:t>
            </a:r>
            <a:endParaRPr lang="ru-RU" sz="8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Бурый мишка</a:t>
            </a:r>
            <a:endParaRPr lang="ru-RU" dirty="0"/>
          </a:p>
        </p:txBody>
      </p:sp>
      <p:pic>
        <p:nvPicPr>
          <p:cNvPr id="19458" name="Picture 2" descr="https://encrypted-tbn1.gstatic.com/images?q=tbn:ANd9GcQN6yzajTQU2EwOw1Kx95hR2RMAenmFsCfXL6VLVkcT2b0uotnh4p1o2PC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857364"/>
            <a:ext cx="7143800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Черный мишка</a:t>
            </a:r>
            <a:endParaRPr lang="ru-RU" dirty="0"/>
          </a:p>
        </p:txBody>
      </p:sp>
      <p:sp>
        <p:nvSpPr>
          <p:cNvPr id="20482" name="AutoShape 2" descr="data:image/jpeg;base64,/9j/4AAQSkZJRgABAQAAAQABAAD/2wCEAAkGBxQTEhUUExQVFhUWGBgYGBgXGBgYGBwWGBgXGhgaGBccHCggGB0lHBcXITEiJSkrLi4uGB8zODMsNygtLisBCgoKDg0OGxAQGywkHyYsLDQsLCw0LCwsLCwsLCwsLCwsLCwsLCwsLCwsLCwsLCwsLCwsLCwsLCwsLCwsLCwsLP/AABEIAKgBLAMBIgACEQEDEQH/xAAcAAABBAMBAAAAAAAAAAAAAAAFAAMEBgECBwj/xAA8EAACAQMDAgUCBAMHBQADAQABAhEAAyEEEjEFQQYTIlFhcYEHMpGhI0KxFBVicsHR8CRDUuHxFpKiCP/EABoBAAMBAQEBAAAAAAAAAAAAAAECAwAEBQb/xAAsEQACAgICAQMCBgIDAAAAAAAAAQIRAyESMQQTIkFRcQUyQmGB8NHhFBUj/9oADAMBAAIRAxEAPwCmX7hJol0O35txULAbiBmf9BQh7wmntMSGDLMgggj3rynFUc33O5dC6YNOkemfcUO8SfxTn96i+Huqvcsy8yMGff3p3Verg5ri9OfLs67i8fFETo/TbCuGKznvkVbNf1BQF8pQDxjHMDEd8Gqo67MTJqy9C6Yw/iXOew9hT+tLFqwQSb6HtJog0tcADcARgChfUOgNu3W2YfAiCPkYq2KlLy5rYPLmpVS2bJhUtla0b3EgNvH23D9O1WPQvuWTj9q1FiPmol65tyCRXp/9hjWn2cvouLC7GKDdY1xiBMmmzduHO77VoukZsnmuef4kn+UpKNqir3tI7GaaOkYVfNL01RmK11WlSPyiujFhlljybOWcWuyiLo55zRDpXSyXEfvRHT6UMSIwDR3pekC9qrj8b9UhVt0glYEATTlYFZq56CVKjEVmlSrBKX+KvVks6MpvVbrkG2pIzsKljHsAR+oHJFcIbri3bv8A1F4OFcBPM3kBOCSVBicYzx9K6b//AKLvIul0xBi8bzBYJDeV5bC5x2k2/wBRXnymTpAo9BdCtWLaFgyssALdS2GEhvSLAYwSTMkCOJg82NOp2TauMqQ0R6tqlQeGEwcseDERHauOfhN1y75p0KuqrqMIzrvCOJLQvbcoI+sH3rpfTvDzLqbk3GZSAS4J/MGiGI4wuAScZiaqmmTao21nWUNi7p9FbbzHTcL1gG5uZmIaGt7vVCHMkcROaIWmu6zSj/p9lyRvvDZYKNb2kxBZsxB9geO1EuldIId2VmVgFVgJCekSCBw54Ej3otqmhDu3wADH5ixxwqNMDviPmhJpMyB3iS7rlsXDZ8kPt9BmWZz/AOO7aob2mf8ASoWhTqflG7dNrcUQhQoDltoBD/xAgiTwc8wOKK6kIE3DftaCx2hyGWRhe0R2FNC84KraZ4wAPLVVknkjbj9cx96CRrAuqXqCvFuxpCokyyxKx6QADjHuTOaFajrOssnY+j0hDR6F9LEEwBtBlSSCe810ZnUEFiZGDyATkcRAkzTGuAywt23bhdxCkkTgHaaKkZo5vpfHOy2zHTXVRMwrG4BBmDvtEDMQZ/Q0y/4p2NwF9CLberbtBIUgwAeDIjkDvxV90yQVC6Ty9wJLJ5RUD2OVaT9KjdW8IabVJ/EtpvII3Imw59xnuKNigLoPX+nNcb+yHy5yyEbAxZSysCfTu7YPJFFdW38ImwFJMEH34lpEyYM/P3rnp/DK8JTciOsOrLnuRAziMTxzQTVdX1WhueWyMFTkjmYHBI44wZGAeapF09iyipdHWPD/AKNVaVR6C1z7MFYx9DJPvj5q/wBco8G9fF7qNtQFW29sXLTCZcsjhwR/KUMqR9Peur1PyHcv4HwqoipUqVQLHIek/h5ZI3XGLfAxRi34c0toGAAf6+1HelIYoT1ZfX7CIPvntXkxn7Ka2RoDauztM2zGO/HPH71BW5fLelwRPIGP170/c0z3G2j8goxpdCFAzNIlF/cakMdL6Y+/e90//qP9avVq+oUAtQrQ9MBEtmovVEFqSPtUHhU5/mKwi0rLKtwHg1q98CqRZ6syzJ+1FelawNkn9alnxPHSTNHLboM3eoKB6jFCNb1NTwak6+2riIoO/TIOOKhCMG/c9izk26COl6ih4NGrF0RQLSdIIE0RS0QKlPDxfKLDGTTpokXeoBKaVmu8CAa5l+J/jJtCUt2VBvON25wSqpMAgYDEkH4EZqp9D/GnXWWHmrZvp3BXy2j/AAsmB91NfQ/hqyeinLr4I5MblI9AWun7R6ead0V/JBwRVd8F/iLpOowiE2r+2TZuYPzsbhx9MxyBS614hsaW5N64FHI7kxHH616XL9JKUHBpouQNZrlnUPxt0duBbtXbuSCcJ9CJ5/aq11T8Z9Tdxp7aWRPJ9bEdgZECioNnTyO7zTWq1SW0Z7jKiKCWZiAoA5JJ4FebdZ+JnUnI/wCoIjI2qi5g8wuRFVzr/inW6pNl6+725nZMCfTyB+bgHPfNH06NyJn4q+Lh1HWm5b3eTbUW7W4QSoyzR23MT8wFn2qmmssprFTYwX8HsRrtLt5863j6sAR+lektCXti4tsIv8ywMEgQC/fsWgcwfv5//DTpDanqFhFAhD5jkyAFX3IzkwPvXeCxkXLZZguXVZClFYITvuENIGVgQSozyTSHQkiX1PrRtFTdcruuJZgOBBfO5sED2+4Fb3+vJZe1atjzfO3EvLYG0ssekzIVsSI+JoL1Ppmh1F+2b19UcS/l7xvKKwI3RiNxk5PGOKa8TvcD6bU2x5hW6VRbdm7GwqQzGFxg7cQMkzTaFJt9XuqbqPcW1BXyfLYQ+4ESQcGPcnk4NROh6zXNdZYt+hhJtpJgECGdjPZuxjNTBpNUWtq1rSWVks0lmUhgSRlpLTOfeiXTdXbtptDoLpZt217YIORCh2gjExTXoFE69Za2PMd77jIdJUiDGYgekcR81pZ1looo3kjdiEf8ymDO1QMH3MYqtdZ6lqyvmae7av7gBDtZMbvzLtBUETHf+XnGSvhPX6g6YA6ZQBu/KdmRwAgBDGe/GeSQSVowZ1htpbBfb5RPqLyRuZgF5OPUQI+aHJdYJecC4pS449NxSotrw3qbaPSJIORn4qu+MtQHUi4l0OCCLdy7tttDGA2PTAgzHIHaZhWeqXGHkC2qW7iHzHW6FkbfWRtlSTuIkDkASeaZRYGEOj9ZKWFDs5c+feTEbxcZ7tpQXGZGD7bgMVL6/wBDtX7qXGYh1VgAMBlZcyD+bbIP7VM0902reltW2S6vptksBvFsr6GXABiFkR396H9Q1Ny3c36jyxKBQ0sqQpYgqpBFt5ZQwJOOOKpDsnIj+H+nJa1unuBQAzNIAICubTqrqDkSAVI/y+wrp1UXoqA37QYHDHkzkCRx8gcYq9VPyV7ymB+0VKlSrnLlO6frIX7UD1V179/GEBHFanWyAqEeqjPTdBAgZPc18s8ksauT+wsTNrTALAqRpNJT62gMGp+hQcDNLH1J+1Psatj+nSBFAfFFuYNWVsUG6xb3rVscPRkuTGyP26KDdMHJmt9Lq23QtP3tHDZqVpNIBkCr5ZJqzkSZY+jqxHqM0WOmHtUXptuFFTd8HNeVfv2dkEuOzYCKj6m5FSZqDqrIJ5p5J3roaXR54/GwN/eG4zta0hWSSMSrbewyuQPr3rn9eivxc8IjV6UXLQJv6cMygTLp/OgA5OJHyI7151r6XwcilhS+miQ5ZvsjBlYqymQykggjggjINTtf13UX4866zkcFjJobWyCuxGJVoE0RsIf+frQwOcZopYbA4q0SchxEk5B/5H79qZ1VqOKJJBEf844rTVW8SDj+n/JqlCXsCv8ANR2sg8VMvxUc1Nooi4fhv1ddML3pU3CV2yWBODtUNMKNxBJj71ZdPreq6g+XYs3FRpD3NxQb0/NDLEAEAA+w75rmegv7LiseJEieR3H6V6W6NqVFmyAgVQD+Rh5agqCN7EBo49prVoVnJdD4E1vmydttycuxJM5XDES5y2N2e44rr/Teh2bdtbNy42obAdrpBMQZC5BAzHc/WiOla3Km0EbdkNvOZE4wZx8+1Sb+5do8vcWJkAwVnMyP64pWzALU+HbAI22kW1EgG01xixIkkb/UAPjv7VrqOgo0KYImVJ05gEEtBPME454waKt1tEZlcqB/JD+Y5GJJwQuT71IN57u4JAXbgkgn7oexg/WspOjUiHd8NaVyqtp7RKw0+XCj/KDMfY+9D9X01LTtKfw1BMkn8scqEUFIjJ+Qc0VTUXNsLYYbcEAooJwZWGM8/rTev1TWoZrYAiTNwpljBBBG1jBJyRkVk2Z0VPWdAuQ6btUVcKQ9u+l0AMZ2+tdzAn4HFR7PRjYsi5tS8o9Dg2Qjj+YqxUgNmRJPftiLuQwYFbLKQuQGVvpgOBAj45NIaJre0C42MyyhskZLNgzGJJPPfmmUhWiidH1ejuy93S+Xu2jaGhg0mSFncvaYxTXVHdbT27DKyIFYpfZiot7jCCYdtwjme45Aqz+Lui2dTZDhdzWg5VrYDlcExs/mmIgZBM1XNdYvXkPnoty0FU2ro3q7NkFnHKYiVAgEGe9UixGZ8JXSt9GS75iPdt/w0cOqAkKTbJ9W0EjGIBB4iuslq82+A1ez1OyY9JuqpIPpG+4owcyBO3J7+4r0pUsztorjjS0YZq2rEUqiUOAdC1DKwZpHtPFdJ0vVStvCBmjsy5/1qtp0lvLGxghAn3BMUKbqF9I329ydioA+/Ar5nNi9b3IRWg/qfGALww2kdj7+1Wzw11ZLi+kNPfBrmR1umZZYwfZhmf3q4+Fur20QC3ER9Pv811ePLHgack0K3J9MuescCDQ29cxxzSuaoOJmkjA4ri8ryFlyuUOi0foyvXVzxU7T2/YUQv6QEE4pjSXAMd6bDlTWwcKJFjVbRmtxe307p9MG+akWtGFqObFKe4oeKZBv3iBimzcYian6q2O9a27U0uOMsa/c27oBm60ksYUc/SvPP4hXNO+ruPplCqTkL+Vm7sBws+wxXefxA1v9m0lx8AkECTGT/WvNGtulmJPJr3fw3FLjKcifzRFFPDFNikTXqLQw4h71O01ycDv/AMxQ0Gnrd7aMTPbPFMpAosKoywGwefmO3BpxrqgNMf8ArOPmgZ1r3ds8qIke1Grek3EAiQcE/wBcfWnjMVxIXWGsgrtJyoJ7xPEUKOPoaJ9b6R5fqU7gIDR29qGK2D9aVPYWINXfvwa1S3NBDOw8tmWBIOTugEkzjso7VwAnBrqf4L6q6guQX8sRKoBGQwlz+bESIz+pp/2FkdgbVBB6NqsxZQ5tOYIBPraPSAZySAZHvlp9fcCM7NvUFcgejbI3EkDJ5x7RVY1Xjq1p09TPelyhXiEkjdvDExHv6uSQJqb03rRZFP8AZ7NtCxCsH3scmNggkgZn/wAYAj2FCkjq+nCnz3veUEQT6ttmPSZbb6rhxgH5xRbQdSLjczWm9ICOm5gwMEHCiQcYnMVCRbettvZuIIA9YZjJHZ8DbzPf3p2/0RG06pYCooAVT6iQAcyODBGJ9o70HXTN9jXUeJNImoFje/nNAKJuIBJ7N25JjHf3pzr1sXYi2l0OGlWuweCRsgEeoAZBFR9B4Ys2kVr5897YY+YVAeB/L6IXGce4oPf0djXC+itqLSrc2AKWOUAztUNweAe0cVkl8BZYehPta9ba35LmHVCV/J6tokH1AQQRGIPYiofiHUauw9k6W3bu22fa4CkEeoDHrC47E0ukaK0qILtzzGsGEuXEclSoZYW4QOB7GjC9NssGO1Ru/mSVx2IIMf8Ayt87FEtlS+4ALc74ycfWSPr8e1VLxS9y4/kqHUWzaLlRLS14km2Z3IQqySDw1XARLKDuYDAZ1JmMieRz3+DQW6FVvLDXRdA3qGYmQCFYzJDBdyyD7jvmnh2JIq2ktLadtVKXCzIQU/KSm4pgcMS4BMAcHFdfVpFcE6loDp9aL2mO+zcVfMtAmdl3+ZVJmAV3AjiDxFd10toAAiTOcmea2etDYrsdL0qzFZrmLnPrNk3MDipy6W3b/MJnua2uX0QQnq9+OfrVf6h1K8cbRXyuWMm3FaM8iM+JPDemuKzoQjxOOP0qrdK8PM49F2G9gTj/ANURfUPJloqXp+ls5Vk3Bu5Ej96OPLKK4yl/JGW30TNBo9XbABcMo+M0f0F/I3SDQO5qtZpwJTzbYmduW/rmttL160wBkrJMhgQcZPPbmq+hKUW40/t/gZOi46i+FWf9aq+p6qoYtuIE0U6hdD2YUhsSI9h/9rmnXLD7ie3bvUMcX1dDZJHWeh9Xt3ANszRXU6gKJNcO6J1RrJzn2q8dM6xvzcK5+TXbH1IQcewRzRXZbWvbhNSNO4GDQ7T6pDEGPrEUC8WdQa0pFtvWwgR2+aHjYZSyW2M8qSs51+N/Wt99bSuGCiSAOD7T3rk1w1eereHCZckliSSSZJPvNU/XaPyzFfQxioxSQsZqXRDrU1sRWtAoYrfdWtYoGCPRvzkD2POPmrN0jU4ggmP6SREfaqx0NovL84I+DVl6PpS14gMABJYsYA4/qaN0FE1SDcXcPS4Klcccj/UfpVT61042LrW8xPpPEqeD+lXzUaawoO8nGQQVmf8ALGc1E8QaPztGbwhmsYJ4OyRmJ/xD/gp1fyhZV8HPnPArrHhvotxdJbUkKMsHll2lyA248FSuO3MzMA806JYD3k3fl3CcEznAwO/zXYuhN51hmvBLYDFQrk4wAN24QvBiBGYqkFYk3Qz0/wAKae1c3H1kRiWcKd3diYIO38p/8j71ebdprlkr5W7A2szKoBAwN6nAIPtzNV+5rU27rQS/dnbtBVipH1AWCDAHz3E1X+ma3WPddnR0b1b9zAKMygBIYGAkQB2H2ahOy9dU0d0Wh5FkO9zcim2yHassSQHZVM/WB+laWul6p9TbvXrKK4V7azcLegncQwRgB9QGzB5rfo+vQl2vXmJssm2Lhh91pd0opC4JZQB2E8zRhevWluZb0gAE4Mc7QFWZBnmTwKm2xlRCfwgHureZLIcILZH8Qo1tYgMpcZAmPaczTmt6mmhFu2LVubnmBEtllTco3MXbaYJ4GDk/eiH96gttbckzDCRnIyBMCB3NK501H2sbjFgwZZdXAP8AhnjHtFD7m+xWr3i71r6QJkhdgaDn1EkJAPzBp4+P9D5Y9R9RjabT8luY2FjJPYGjN12Dbylu4DC7VddwIJzJXOQP5hGajXtNYvsbd3SuPbeqkCZlhcUsP5gMGm0AADrWluXt1u2l24WA3W7gYq0ZJUw0x/hHcU9d0t3Y4GrJu7z5Ruoqso3bXtksv1IPttqpeJvws8tt+nSVzu9UyCcAKfrH9KJdDHUAz271oXdOVgF2NtvS3KtysHIBWNoxFUQkugr1RbXm2rjn+LbECARC3CQScQUJBAPH05F/0VwpprZwxFtJjgwomK5R4l16hUfcTb9Vi8jg+YiISGwgJnbuBiQZmauHhzrqporIUEhRs/NugcrLd/SRRyq0hYPimWvQakuJYQTkfSplCuj6pXUEEUVrlmqZfFK4lB6reSdtsQBxUBrIcZ5qDb1gYA1kayCJ4r5pz5SbaE0Pr0Rj+TJoz0zTvaw8RWen6r2496k9V1oC/PaoTjFfGwx7J+1SJxQrqOgtvh1BU84/17VF6fqjHJzRa3py5B7RBEfvQcZR2tHTwuJVtb4XJI/smoeye4aXHxBmRWT4X11sSTavfRirH7MI/er1Y0CqZ/Spiz7CP3/SujHLLVT3/ArxRfZxTV6Vg38S2bTezCP0PBqTob9sGN5H2/8AddI610pNR6fSWU9+AfkDn6U1o/DmnH/btsRIJ2jBPMA8VSPk8Y3JHNPxrlor3T+rWFHqufaq51fxAjXTJxMAc4FWzxZ0PS6fSXr3lW5RGMkfzfymfg9h7151fWOzE7jXo+BKGZOav+QPA+mdF6p1e3tPqrnfWdWGbFRNRqWOJNRSa9CqHx4lEzNYrFZpSxilSpVjEnp1/ZcVvnP070b63c4a0CO7ZOTMhv6j7VW6l29awTYcjse4+PpWMN3S7etpM8sc/v8AerP0HrCrpNRZcmWtsFJOOJUfqKqm+svdJAGAB7f1PuaZMDQU6N1HyDuH5/5REj+sg/NGendd1T+m0kAncfTI3BgwY7jmCO59+1VTTXAGUsJAMkcSPr2q6dB6+otqlu3bFxAJLFU3KAwI3tMH1TIgkCPmqQlerFki76bR6h2Q3blx7hhiEby0hBHrC2ySMCDyfbFERddXS3dawY5V3USNzGMCQcCcFsdpqL4et3rmbhW4xOQZZIJlT6z2mfT39qtTdM0sktcKlYKncSRExtWSAvxGc/FXlokuyNf1OiW25Ontkt63KWSo9pWUbPpAqNYuaMqCVcAifSsNu5MzbE4E9/uaMkKwt3FbzE9Rl1QHGCABbjbjHvPMYpvS6J9UkEoLaNJJQKS67swFHB9oqQwGXwtbvrNi/qIG4C7dAxx6EUKDcPeTnMTWdL4Mu2nU3eo3QCSICNBPPO7mAM8QIqe3hbawDu2wHcDa3wI4OOcj3nFGLfS03i8dVqWT2LyhJ4hNmcHtQbr5CLo121bOy15bTO5kdCZEwHtmNo+/sKk9c1bW13ITKfyNhXORG6Mc88Vp03QWSWZHNzdC3DcVSYTsYCkSPg1KfSKZVFIkEQHuW8SO6nBgnt8UvyAZ6frF1COwRlxtPqBUxkFIYgiSROOKh2t2wg/wyhGWA2NmNoMzE4zB45oR1rprW2uXBaMKDlfT3kw9vafykgyp4Bn3Da7xAtyw9p2LGPSbvqO6MlLqQ55gHbjvIqkddCNWb/iF0+1btm7dDYDCAJ9bAsrr3BVo7wQxwYAqF+HmrDOdMcW73rtu0DcwmQvyUIge1v5oV1TxEbu61qFnCQ0ypMAA3FAgmQTvxkn2iq1Y193zrYs7mdXFxQkA7pDlVC4AEYHtjFUb9oFH4PR2i6ItrbsJEUTzWLFzcoaIkAx7SKcrjcm+y8caj0cF6Wze+Paidz4FDuilmux2KBgpgn9uOasTAlCIXHyK8f8A4zbs53ogjWEZOAKl2NWr5J+3JoXqLZJjFRTdtoAzk88Cpzx2qDbiy8dLsW7g9NwDvggn9KL9EuhFKFgxDHMySJJk/rQfpGgt3bQLMCpAYEQDnImoOnVtPfYod9ssAxIBKlv/ACI4BxXnwuTcU9l1Nqi7aK8hLmfynM9hE4+Kj61vOIQXCi/zQYLLg/YfNU7qPULqX/RZ3jHmFSNpI4Ue/OfpTg0uo1D5PlmDxGAYiTNelgpSV0aeR9FrIteYSxAIMWxMcAbsdySf2qPa68vmG3taRGQPTn54FQdD0C+toC5dDPP5oBI9wCeZoV19hoNOzmdiD08mT2kj3NP5uCGRpQ7JwnJFa/HHxGpt29IhksRcuR2A/ID9Tn7CuOHip3VOoPqLr3bh9TmT8DgAfaKgXGFep4vjrBiUF/WVtsaeKaIrdhWDVWE0IpGtqxS0E1pVmsUDGaxWaVYxisisVmsYVKlSrGC3TPEGosjal1wkEFdzbYPIgHH2rpXgr8QbKr5d1Yb0hSZbA5DMQSMgERzJmcVyCaQaqKbWhXFM9S6Hqq3QA7aT1E+nezkrwCWPGI+cUXR9PZTD2wMFfSNwMnMSGYTHbiO1ecfCfjM6IkhfMZhBZhLDn0if5e9Fr34t6wrtVLKKPyhUAx/i5Bx2EUzpi0zu6a0XBsTe3qhihNoJBJk+rd2x2I+tM6bSvaM3NZdiSNtwWgM/JTP19yZrzhqfGmpdpLDggASvP+UiSOZMmZzmomo8Ual/+644wrOBPuM4PP0kgQMUNGSZ6judRsgNcLLCyAGO1TABaRHOe/vjmq9qvEmgRnuDWHbwyrcH+LCbczntnivOd7q15h6rjn6sc98nvnNRkaeZ/wCf6UVRuJ6O6b430ZV41Ssi4h9oLhgdwQEgxmPb7ZAvU+G0uWGu2bly4gk7Ao3kic7mlsr7HO0VwrzyBRXw94r1GiffYuEe6MWKN/mSQDxTppCuDDvU/wCFtTYyI+5cyxhdpz8HH7UN0PTmRhcS7tIclC0hSVj+fgNmdvMA/fXq3i27qmD3gpMNwNoG6ASBPPpFQdLcdilkP6C45AYBmhS0EHt7e9CdvoaNLs9Afh51oWtMn9puBXuwVQlpCgQDB7NAYfBAq9nVr8/oaruh8H6b0OUBKqoB4woEQBgcVZ/LHsKnPjYmNzaPPHTL/lMW7mPgwPn9KfN9iX23GUOZOOwaVn2xg0M2MWAAJJ+Kk6YEmBk15PKaViuIT/t7SQSCT8VljbcgPj5Bj70N1Za2YkAke8/b4NCg0PuMmKnTcuVgLknTXtOp3XTawSAywe47/TiitjrgUG3aQ+W0m4x/NxwJOZ9+wqpDrb3AquTsBnakL/8A1Bo/Y65o4j+zOMci6f8Aap5JJPaGTp2gunVn1WnuBP4ezAAHqxmB/vWvh3V2lg3Lu26VgljMQeKZ6F4S/tIN3T6zapP5DbBYe4J3z7Zqx6L8OdMoY3Cz3G5f2P8AhBmKpDxI5FadIo7e6Kl/f/nahbB1F307pdcCR+Xb3OPc1VPGXjKbptWmN9Fxvu59X821eI+asv4s6zT6NVtWLQF5xt3ARCADP+I5rmXQ7CBbmovHalqNgid9w8CPbj9fiurF4eNXJr/YIxJB0SG4jallQNEWgCJ95AGFor1fw3Ze0wt2lS4M23Qnaw7hwxxjvVb/APyfUbiSUb4KiB9Kl+Hutlibd1ssSUJ4k8j/AGqmVZl7l8CtSWysavTNbco4hh/z700at3jrSALZcciVb9iDVRVZroxy5xTKRlaswBSK1MSxWLlqnoYhkVrNbtWlKwmKVKs0DGKRrNYrGFSpUqxjNYpVmsYQrYCtRWwNFGNqytag0qYA6rRWxjn+n9RTU1jdRsw6WxmmmrO6myaDZhxWp3T3irBg0EQQfkcVHFZDUVI1Hp/8OPHlrWaaNvl3LIVXWQRJBgg8wYPIHtmKu2n1auoYTBrgX4DdGuPqLt1rbi0LWH4UsXwsfzflY442j3r0DZtBVAAwK0uNfuTSldLo82X9RfRke7tALTt+gOODAI/oKOdQ0AJF2zcJtMJJWOY4A+kY7ZphtIHuLcjIPEyMYBg+1TfKxtmB7CK45ZYqPEk8q+Cu9Yu22INvczj8wYQSB9Ka6WouTvYWion1TBjnijKWNpPpme/Fam9eUNsCQxUjeAxBU9pGJqKlGSMsqb2QtHbwWW4sDmcHvwKLm1be2Li22CggNDAkyYn1Rn4FAdSlxjLj67Qox8ACjnRrNy9CKruqn0jbmY+JqbxRkZyROsWhZ/iW7hVgcch/oQMe/eujeEOqB1jzL1xjklkOwfQ5g/eqsfDV+0ocWyfgsrt7+wAH2mnfEnjK5Z6fcJtPbZrfloWAVvNbGAMQF3Gfjimw+PkhNWUxyRR/H+qXW63zN7ED0WgihlCoYaT3JOTQfqGssfkd22gRtW1IB7mRwaY6d4k8u2LRtgT6iyjIxGB2kVI1vUUuWyVPAO1SNpn6d6vkc74tOvr/AFAk38levJoQID3/AK7R/QihGte3P8INA7scz9sClfsOSTsb3MKYqMK6YqvmykUGOu9WN9bRzITa47bgaiaKzImoaCjmiTApoJJUg1SpGbdjFRNXAFFrmAaAau7JpjEQ1rWWNa0jGFNZNYpUDGRSNYrNYxilSis1jGKzSiltrGM1isxWwSsY1mszTi2jWTZPtRsFoamlTpsH2rNqwWMDnnFZGsZiaUUW0mgLAwPifn6c1td6LcCyVkfHP6UaYOSAxFPaLSvcdbaKWZjAA5J+KPavpdvybbKYJnOcmCdpHY4NW7wVbH94aXSFVDK1x3BCki4lhtsNGQVjPaOxzVFj+rFeTWjsPhC5Z0+hsWkZSbdtVYgRLhQGJ+porpev2mUEsAfvVd8OdLYC4WHLmFPAH/utU6E5VSJGO31P+lHinGzm9Wd2crTViZbd8QRH3EZ/UVLs6hT/ANwjHde/tzj603ofDmquqSti4REztiRzieftQ29pbiHKMMxBBBkcj614jx5F2g0g7Z1QmDzTerg5U0M0lwxME5An2nj6Zj+lF7GnZ2kD0bipMQARyv1FLKMlHkgcPkhuTVh8LW9U6t/ZnKiYID7PnFDtUBIRBNPW7DJh28rd7yAfbIxUYZHegqJ0Tpuk1IIW7qTA52sp9sZSf/tUD8ZuoG89qzbIK25LlmAG44H1IE/qKiN1x7QIF1sGAu+ZHuo9qo/itX1FxnHxAJ7AV6uPPyaXX3GxquzW30zUKJtbJJkkupY/7Cp2p8HvdG4bVaJMGRP0qlEFTGQRUrp/UXtMGDMR3EnIqkoz7TKSjLtMI6jUarSNsfK/4vUpHwabsdYsgNu0dti3fc2P8vt9ql9c6sr2k2Qwf8wOSI7H2NVsmhjjyVtUxoq1s33DdIECeJJj70Ts3aERUm1cq6HCl7UYxQN6JKJpm5ZomIJWsEU+6UyaVoJpSrNbhKFGNVWaeTTE05Zt0V0VmsTlOiDa0BPapQ6UasOn0wxROzohQ5kJZWUwdINZHSTV6XQCl/d4oeoJ6zKR/dVbL0k9hV7Xpk9qetdHnmBUZ5RllKLa6Sfapa9DJP5TNXvS9Gtkj1GZ7D9/kUQTpoXHmMGIxAHJHAJxUVOTY3qHOn8MXSp9KxyYbIA+v3+sU3Y6NbtX1dwfKgEFhK7gB/MpwJjseciuqWE8sKtwXGPO8IGGB3K8iPcTTup6Vp7kglG3R6cKxyCIgjcO8EHjvXbjV7CplZHhtGCMrBh6SDIYiYM7wZjbMjOKd1PRdoOy2CwzlgFPBaWIkYJj7zFFX6BbFwOrXFDQPMtBTlWEF9ozJk5Agg+9a6nQvZdDduNftuBbbAVg+5dj/Yg5EfPvXbFpCMoHiC0y6d2CyCAXRsXLTzKsMElPr2PI7WHwhp/N6todXbEhrVy5cPA2i0bbTHcNcUexxU3qem36W9a3l22uiE7ZOYhjjggjgHHfmhXgVvJS35isGsrqEA9/MuWnH1EBvuPipznC+LZlKlZ0fqPioWbpVQGHfNWjpTC9aS4CYI7GK4r1bUi5cWJHYz2zVr6L4saxaFoLuC8HP+1QeS5PehYa2wJ4Vvau+iae3qCgUEkQWMCOABMUY8VeHtcLW+5qLd0hlKkjYRICk/Bj+tKlSQ3FWUirsBnwnetL5rBioEsfSAOfmGj3/am9LrUN0BiCrEghUhhBCoCVMbZcQWnAMkRhUqhxStIdRLp03pigyqifcgT+sUD/ABAdkVUbd6uGAxPsTH7fFKlXz8H/AOg9+woY0nctJ+aeWwO9KlXY5N/JIqfiO1aW56d248+1AzWaVe1i/Ii8ejBpGlSqgTFb2mzSpVghGy1TFUUqVMKDNasHFQSaVKlkFG6rT1tKVKigMk2Uii2iWlSpGSmWLSLMe+KKWLJ9qVKps5Z9hC3p8f8AP+CpOn0s8c/c9vYfWlSoE09m1nSZzJ+BzTyoAONs9yd36e1KlXPk0hkMLdiQCPtI/wBaSXWB3Aie0maVKuNSdlaHLuteDt2oRiU3Lke8GorJeuQHaVndBzmI79uZjms0q7FOVdmbpBKzrPLXaqqoyYBMSeYk4zmhfV1e6oLHvj6xWaVblObpyYF1ZrogCuT6vrP7/pU/pnTkffvui3tAgkFhJn244/elSo4sEJzXJfUlKbRtc0Ont5V1uk99rY+gNRb99QcOPoQcftWKVNPNx0khsfu7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data:image/jpeg;base64,/9j/4AAQSkZJRgABAQAAAQABAAD/2wCEAAkGBxQTEhUUExQVFhUWGBgYGBgXGBgYGBwWGBgXGhgaGBccHCggGB0lHBcXITEiJSkrLi4uGB8zODMsNygtLisBCgoKDg0OGxAQGywkHyYsLDQsLCw0LCwsLCwsLCwsLCwsLCwsLCwsLCwsLCwsLCwsLCwsLCwsLCwsLCwsLCwsLP/AABEIAKgBLAMBIgACEQEDEQH/xAAcAAABBAMBAAAAAAAAAAAAAAAFAAMEBgECBwj/xAA8EAACAQMDAgUCBAMHBQADAQABAhEAAyEEEjEFQQYTIlFhcYEHMpGhI0KxFBVicsHR8CRDUuHxFpKiCP/EABoBAAMBAQEBAAAAAAAAAAAAAAECAwAEBQb/xAAsEQACAgICAQMCBgIDAAAAAAAAAQIRAyESMQQTIkFRcQUyQmGB8NHhFBUj/9oADAMBAAIRAxEAPwCmX7hJol0O35txULAbiBmf9BQh7wmntMSGDLMgggj3rynFUc33O5dC6YNOkemfcUO8SfxTn96i+Huqvcsy8yMGff3p3Verg5ri9OfLs67i8fFETo/TbCuGKznvkVbNf1BQF8pQDxjHMDEd8Gqo67MTJqy9C6Yw/iXOew9hT+tLFqwQSb6HtJog0tcADcARgChfUOgNu3W2YfAiCPkYq2KlLy5rYPLmpVS2bJhUtla0b3EgNvH23D9O1WPQvuWTj9q1FiPmol65tyCRXp/9hjWn2cvouLC7GKDdY1xiBMmmzduHO77VoukZsnmuef4kn+UpKNqir3tI7GaaOkYVfNL01RmK11WlSPyiujFhlljybOWcWuyiLo55zRDpXSyXEfvRHT6UMSIwDR3pekC9qrj8b9UhVt0glYEATTlYFZq56CVKjEVmlSrBKX+KvVks6MpvVbrkG2pIzsKljHsAR+oHJFcIbri3bv8A1F4OFcBPM3kBOCSVBicYzx9K6b//AKLvIul0xBi8bzBYJDeV5bC5x2k2/wBRXnymTpAo9BdCtWLaFgyssALdS2GEhvSLAYwSTMkCOJg82NOp2TauMqQ0R6tqlQeGEwcseDERHauOfhN1y75p0KuqrqMIzrvCOJLQvbcoI+sH3rpfTvDzLqbk3GZSAS4J/MGiGI4wuAScZiaqmmTao21nWUNi7p9FbbzHTcL1gG5uZmIaGt7vVCHMkcROaIWmu6zSj/p9lyRvvDZYKNb2kxBZsxB9geO1EuldIId2VmVgFVgJCekSCBw54Ej3otqmhDu3wADH5ixxwqNMDviPmhJpMyB3iS7rlsXDZ8kPt9BmWZz/AOO7aob2mf8ASoWhTqflG7dNrcUQhQoDltoBD/xAgiTwc8wOKK6kIE3DftaCx2hyGWRhe0R2FNC84KraZ4wAPLVVknkjbj9cx96CRrAuqXqCvFuxpCokyyxKx6QADjHuTOaFajrOssnY+j0hDR6F9LEEwBtBlSSCe810ZnUEFiZGDyATkcRAkzTGuAywt23bhdxCkkTgHaaKkZo5vpfHOy2zHTXVRMwrG4BBmDvtEDMQZ/Q0y/4p2NwF9CLberbtBIUgwAeDIjkDvxV90yQVC6Ty9wJLJ5RUD2OVaT9KjdW8IabVJ/EtpvII3Imw59xnuKNigLoPX+nNcb+yHy5yyEbAxZSysCfTu7YPJFFdW38ImwFJMEH34lpEyYM/P3rnp/DK8JTciOsOrLnuRAziMTxzQTVdX1WhueWyMFTkjmYHBI44wZGAeapF09iyipdHWPD/AKNVaVR6C1z7MFYx9DJPvj5q/wBco8G9fF7qNtQFW29sXLTCZcsjhwR/KUMqR9Peur1PyHcv4HwqoipUqVQLHIek/h5ZI3XGLfAxRi34c0toGAAf6+1HelIYoT1ZfX7CIPvntXkxn7Ka2RoDauztM2zGO/HPH71BW5fLelwRPIGP170/c0z3G2j8goxpdCFAzNIlF/cakMdL6Y+/e90//qP9avVq+oUAtQrQ9MBEtmovVEFqSPtUHhU5/mKwi0rLKtwHg1q98CqRZ6syzJ+1FelawNkn9alnxPHSTNHLboM3eoKB6jFCNb1NTwak6+2riIoO/TIOOKhCMG/c9izk26COl6ih4NGrF0RQLSdIIE0RS0QKlPDxfKLDGTTpokXeoBKaVmu8CAa5l+J/jJtCUt2VBvON25wSqpMAgYDEkH4EZqp9D/GnXWWHmrZvp3BXy2j/AAsmB91NfQ/hqyeinLr4I5MblI9AWun7R6ead0V/JBwRVd8F/iLpOowiE2r+2TZuYPzsbhx9MxyBS614hsaW5N64FHI7kxHH616XL9JKUHBpouQNZrlnUPxt0duBbtXbuSCcJ9CJ5/aq11T8Z9Tdxp7aWRPJ9bEdgZECioNnTyO7zTWq1SW0Z7jKiKCWZiAoA5JJ4FebdZ+JnUnI/wCoIjI2qi5g8wuRFVzr/inW6pNl6+725nZMCfTyB+bgHPfNH06NyJn4q+Lh1HWm5b3eTbUW7W4QSoyzR23MT8wFn2qmmssprFTYwX8HsRrtLt5863j6sAR+lektCXti4tsIv8ywMEgQC/fsWgcwfv5//DTpDanqFhFAhD5jkyAFX3IzkwPvXeCxkXLZZguXVZClFYITvuENIGVgQSozyTSHQkiX1PrRtFTdcruuJZgOBBfO5sED2+4Fb3+vJZe1atjzfO3EvLYG0ssekzIVsSI+JoL1Ppmh1F+2b19UcS/l7xvKKwI3RiNxk5PGOKa8TvcD6bU2x5hW6VRbdm7GwqQzGFxg7cQMkzTaFJt9XuqbqPcW1BXyfLYQ+4ESQcGPcnk4NROh6zXNdZYt+hhJtpJgECGdjPZuxjNTBpNUWtq1rSWVks0lmUhgSRlpLTOfeiXTdXbtptDoLpZt217YIORCh2gjExTXoFE69Za2PMd77jIdJUiDGYgekcR81pZ1looo3kjdiEf8ymDO1QMH3MYqtdZ6lqyvmae7av7gBDtZMbvzLtBUETHf+XnGSvhPX6g6YA6ZQBu/KdmRwAgBDGe/GeSQSVowZ1htpbBfb5RPqLyRuZgF5OPUQI+aHJdYJecC4pS449NxSotrw3qbaPSJIORn4qu+MtQHUi4l0OCCLdy7tttDGA2PTAgzHIHaZhWeqXGHkC2qW7iHzHW6FkbfWRtlSTuIkDkASeaZRYGEOj9ZKWFDs5c+feTEbxcZ7tpQXGZGD7bgMVL6/wBDtX7qXGYh1VgAMBlZcyD+bbIP7VM0902reltW2S6vptksBvFsr6GXABiFkR396H9Q1Ny3c36jyxKBQ0sqQpYgqpBFt5ZQwJOOOKpDsnIj+H+nJa1unuBQAzNIAICubTqrqDkSAVI/y+wrp1UXoqA37QYHDHkzkCRx8gcYq9VPyV7ymB+0VKlSrnLlO6frIX7UD1V179/GEBHFanWyAqEeqjPTdBAgZPc18s8ksauT+wsTNrTALAqRpNJT62gMGp+hQcDNLH1J+1Psatj+nSBFAfFFuYNWVsUG6xb3rVscPRkuTGyP26KDdMHJmt9Lq23QtP3tHDZqVpNIBkCr5ZJqzkSZY+jqxHqM0WOmHtUXptuFFTd8HNeVfv2dkEuOzYCKj6m5FSZqDqrIJ5p5J3roaXR54/GwN/eG4zta0hWSSMSrbewyuQPr3rn9eivxc8IjV6UXLQJv6cMygTLp/OgA5OJHyI7151r6XwcilhS+miQ5ZvsjBlYqymQykggjggjINTtf13UX4866zkcFjJobWyCuxGJVoE0RsIf+frQwOcZopYbA4q0SchxEk5B/5H79qZ1VqOKJJBEf844rTVW8SDj+n/JqlCXsCv8ANR2sg8VMvxUc1Nooi4fhv1ddML3pU3CV2yWBODtUNMKNxBJj71ZdPreq6g+XYs3FRpD3NxQb0/NDLEAEAA+w75rmegv7LiseJEieR3H6V6W6NqVFmyAgVQD+Rh5agqCN7EBo49prVoVnJdD4E1vmydttycuxJM5XDES5y2N2e44rr/Teh2bdtbNy42obAdrpBMQZC5BAzHc/WiOla3Km0EbdkNvOZE4wZx8+1Sb+5do8vcWJkAwVnMyP64pWzALU+HbAI22kW1EgG01xixIkkb/UAPjv7VrqOgo0KYImVJ05gEEtBPME454waKt1tEZlcqB/JD+Y5GJJwQuT71IN57u4JAXbgkgn7oexg/WspOjUiHd8NaVyqtp7RKw0+XCj/KDMfY+9D9X01LTtKfw1BMkn8scqEUFIjJ+Qc0VTUXNsLYYbcEAooJwZWGM8/rTev1TWoZrYAiTNwpljBBBG1jBJyRkVk2Z0VPWdAuQ6btUVcKQ9u+l0AMZ2+tdzAn4HFR7PRjYsi5tS8o9Dg2Qjj+YqxUgNmRJPftiLuQwYFbLKQuQGVvpgOBAj45NIaJre0C42MyyhskZLNgzGJJPPfmmUhWiidH1ejuy93S+Xu2jaGhg0mSFncvaYxTXVHdbT27DKyIFYpfZiot7jCCYdtwjme45Aqz+Lui2dTZDhdzWg5VrYDlcExs/mmIgZBM1XNdYvXkPnoty0FU2ro3q7NkFnHKYiVAgEGe9UixGZ8JXSt9GS75iPdt/w0cOqAkKTbJ9W0EjGIBB4iuslq82+A1ez1OyY9JuqpIPpG+4owcyBO3J7+4r0pUsztorjjS0YZq2rEUqiUOAdC1DKwZpHtPFdJ0vVStvCBmjsy5/1qtp0lvLGxghAn3BMUKbqF9I329ydioA+/Ar5nNi9b3IRWg/qfGALww2kdj7+1Wzw11ZLi+kNPfBrmR1umZZYwfZhmf3q4+Fur20QC3ER9Pv811ePLHgack0K3J9MuescCDQ29cxxzSuaoOJmkjA4ri8ryFlyuUOi0foyvXVzxU7T2/YUQv6QEE4pjSXAMd6bDlTWwcKJFjVbRmtxe307p9MG+akWtGFqObFKe4oeKZBv3iBimzcYian6q2O9a27U0uOMsa/c27oBm60ksYUc/SvPP4hXNO+ruPplCqTkL+Vm7sBws+wxXefxA1v9m0lx8AkECTGT/WvNGtulmJPJr3fw3FLjKcifzRFFPDFNikTXqLQw4h71O01ycDv/AMxQ0Gnrd7aMTPbPFMpAosKoywGwefmO3BpxrqgNMf8ArOPmgZ1r3ds8qIke1Grek3EAiQcE/wBcfWnjMVxIXWGsgrtJyoJ7xPEUKOPoaJ9b6R5fqU7gIDR29qGK2D9aVPYWINXfvwa1S3NBDOw8tmWBIOTugEkzjso7VwAnBrqf4L6q6guQX8sRKoBGQwlz+bESIz+pp/2FkdgbVBB6NqsxZQ5tOYIBPraPSAZySAZHvlp9fcCM7NvUFcgejbI3EkDJ5x7RVY1Xjq1p09TPelyhXiEkjdvDExHv6uSQJqb03rRZFP8AZ7NtCxCsH3scmNggkgZn/wAYAj2FCkjq+nCnz3veUEQT6ttmPSZbb6rhxgH5xRbQdSLjczWm9ICOm5gwMEHCiQcYnMVCRbettvZuIIA9YZjJHZ8DbzPf3p2/0RG06pYCooAVT6iQAcyODBGJ9o70HXTN9jXUeJNImoFje/nNAKJuIBJ7N25JjHf3pzr1sXYi2l0OGlWuweCRsgEeoAZBFR9B4Ys2kVr5897YY+YVAeB/L6IXGce4oPf0djXC+itqLSrc2AKWOUAztUNweAe0cVkl8BZYehPta9ba35LmHVCV/J6tokH1AQQRGIPYiofiHUauw9k6W3bu22fa4CkEeoDHrC47E0ukaK0qILtzzGsGEuXEclSoZYW4QOB7GjC9NssGO1Ru/mSVx2IIMf8Ayt87FEtlS+4ALc74ycfWSPr8e1VLxS9y4/kqHUWzaLlRLS14km2Z3IQqySDw1XARLKDuYDAZ1JmMieRz3+DQW6FVvLDXRdA3qGYmQCFYzJDBdyyD7jvmnh2JIq2ktLadtVKXCzIQU/KSm4pgcMS4BMAcHFdfVpFcE6loDp9aL2mO+zcVfMtAmdl3+ZVJmAV3AjiDxFd10toAAiTOcmea2etDYrsdL0qzFZrmLnPrNk3MDipy6W3b/MJnua2uX0QQnq9+OfrVf6h1K8cbRXyuWMm3FaM8iM+JPDemuKzoQjxOOP0qrdK8PM49F2G9gTj/ANURfUPJloqXp+ls5Vk3Bu5Ej96OPLKK4yl/JGW30TNBo9XbABcMo+M0f0F/I3SDQO5qtZpwJTzbYmduW/rmttL160wBkrJMhgQcZPPbmq+hKUW40/t/gZOi46i+FWf9aq+p6qoYtuIE0U6hdD2YUhsSI9h/9rmnXLD7ie3bvUMcX1dDZJHWeh9Xt3ANszRXU6gKJNcO6J1RrJzn2q8dM6xvzcK5+TXbH1IQcewRzRXZbWvbhNSNO4GDQ7T6pDEGPrEUC8WdQa0pFtvWwgR2+aHjYZSyW2M8qSs51+N/Wt99bSuGCiSAOD7T3rk1w1eereHCZckliSSSZJPvNU/XaPyzFfQxioxSQsZqXRDrU1sRWtAoYrfdWtYoGCPRvzkD2POPmrN0jU4ggmP6SREfaqx0NovL84I+DVl6PpS14gMABJYsYA4/qaN0FE1SDcXcPS4Klcccj/UfpVT61042LrW8xPpPEqeD+lXzUaawoO8nGQQVmf8ALGc1E8QaPztGbwhmsYJ4OyRmJ/xD/gp1fyhZV8HPnPArrHhvotxdJbUkKMsHll2lyA248FSuO3MzMA806JYD3k3fl3CcEznAwO/zXYuhN51hmvBLYDFQrk4wAN24QvBiBGYqkFYk3Qz0/wAKae1c3H1kRiWcKd3diYIO38p/8j71ebdprlkr5W7A2szKoBAwN6nAIPtzNV+5rU27rQS/dnbtBVipH1AWCDAHz3E1X+ma3WPddnR0b1b9zAKMygBIYGAkQB2H2ahOy9dU0d0Wh5FkO9zcim2yHassSQHZVM/WB+laWul6p9TbvXrKK4V7azcLegncQwRgB9QGzB5rfo+vQl2vXmJssm2Lhh91pd0opC4JZQB2E8zRhevWluZb0gAE4Mc7QFWZBnmTwKm2xlRCfwgHureZLIcILZH8Qo1tYgMpcZAmPaczTmt6mmhFu2LVubnmBEtllTco3MXbaYJ4GDk/eiH96gttbckzDCRnIyBMCB3NK501H2sbjFgwZZdXAP8AhnjHtFD7m+xWr3i71r6QJkhdgaDn1EkJAPzBp4+P9D5Y9R9RjabT8luY2FjJPYGjN12Dbylu4DC7VddwIJzJXOQP5hGajXtNYvsbd3SuPbeqkCZlhcUsP5gMGm0AADrWluXt1u2l24WA3W7gYq0ZJUw0x/hHcU9d0t3Y4GrJu7z5Ruoqso3bXtksv1IPttqpeJvws8tt+nSVzu9UyCcAKfrH9KJdDHUAz271oXdOVgF2NtvS3KtysHIBWNoxFUQkugr1RbXm2rjn+LbECARC3CQScQUJBAPH05F/0VwpprZwxFtJjgwomK5R4l16hUfcTb9Vi8jg+YiISGwgJnbuBiQZmauHhzrqporIUEhRs/NugcrLd/SRRyq0hYPimWvQakuJYQTkfSplCuj6pXUEEUVrlmqZfFK4lB6reSdtsQBxUBrIcZ5qDb1gYA1kayCJ4r5pz5SbaE0Pr0Rj+TJoz0zTvaw8RWen6r2496k9V1oC/PaoTjFfGwx7J+1SJxQrqOgtvh1BU84/17VF6fqjHJzRa3py5B7RBEfvQcZR2tHTwuJVtb4XJI/smoeye4aXHxBmRWT4X11sSTavfRirH7MI/er1Y0CqZ/Spiz7CP3/SujHLLVT3/ArxRfZxTV6Vg38S2bTezCP0PBqTob9sGN5H2/8AddI610pNR6fSWU9+AfkDn6U1o/DmnH/btsRIJ2jBPMA8VSPk8Y3JHNPxrlor3T+rWFHqufaq51fxAjXTJxMAc4FWzxZ0PS6fSXr3lW5RGMkfzfymfg9h7151fWOzE7jXo+BKGZOav+QPA+mdF6p1e3tPqrnfWdWGbFRNRqWOJNRSa9CqHx4lEzNYrFZpSxilSpVjEnp1/ZcVvnP070b63c4a0CO7ZOTMhv6j7VW6l29awTYcjse4+PpWMN3S7etpM8sc/v8AerP0HrCrpNRZcmWtsFJOOJUfqKqm+svdJAGAB7f1PuaZMDQU6N1HyDuH5/5REj+sg/NGendd1T+m0kAncfTI3BgwY7jmCO59+1VTTXAGUsJAMkcSPr2q6dB6+otqlu3bFxAJLFU3KAwI3tMH1TIgkCPmqQlerFki76bR6h2Q3blx7hhiEby0hBHrC2ySMCDyfbFERddXS3dawY5V3USNzGMCQcCcFsdpqL4et3rmbhW4xOQZZIJlT6z2mfT39qtTdM0sktcKlYKncSRExtWSAvxGc/FXlokuyNf1OiW25Ontkt63KWSo9pWUbPpAqNYuaMqCVcAifSsNu5MzbE4E9/uaMkKwt3FbzE9Rl1QHGCABbjbjHvPMYpvS6J9UkEoLaNJJQKS67swFHB9oqQwGXwtbvrNi/qIG4C7dAxx6EUKDcPeTnMTWdL4Mu2nU3eo3QCSICNBPPO7mAM8QIqe3hbawDu2wHcDa3wI4OOcj3nFGLfS03i8dVqWT2LyhJ4hNmcHtQbr5CLo121bOy15bTO5kdCZEwHtmNo+/sKk9c1bW13ITKfyNhXORG6Mc88Vp03QWSWZHNzdC3DcVSYTsYCkSPg1KfSKZVFIkEQHuW8SO6nBgnt8UvyAZ6frF1COwRlxtPqBUxkFIYgiSROOKh2t2wg/wyhGWA2NmNoMzE4zB45oR1rprW2uXBaMKDlfT3kw9vafykgyp4Bn3Da7xAtyw9p2LGPSbvqO6MlLqQ55gHbjvIqkddCNWb/iF0+1btm7dDYDCAJ9bAsrr3BVo7wQxwYAqF+HmrDOdMcW73rtu0DcwmQvyUIge1v5oV1TxEbu61qFnCQ0ypMAA3FAgmQTvxkn2iq1Y193zrYs7mdXFxQkA7pDlVC4AEYHtjFUb9oFH4PR2i6ItrbsJEUTzWLFzcoaIkAx7SKcrjcm+y8caj0cF6Wze+Paidz4FDuilmux2KBgpgn9uOasTAlCIXHyK8f8A4zbs53ogjWEZOAKl2NWr5J+3JoXqLZJjFRTdtoAzk88Cpzx2qDbiy8dLsW7g9NwDvggn9KL9EuhFKFgxDHMySJJk/rQfpGgt3bQLMCpAYEQDnImoOnVtPfYod9ssAxIBKlv/ACI4BxXnwuTcU9l1Nqi7aK8hLmfynM9hE4+Kj61vOIQXCi/zQYLLg/YfNU7qPULqX/RZ3jHmFSNpI4Ue/OfpTg0uo1D5PlmDxGAYiTNelgpSV0aeR9FrIteYSxAIMWxMcAbsdySf2qPa68vmG3taRGQPTn54FQdD0C+toC5dDPP5oBI9wCeZoV19hoNOzmdiD08mT2kj3NP5uCGRpQ7JwnJFa/HHxGpt29IhksRcuR2A/ID9Tn7CuOHip3VOoPqLr3bh9TmT8DgAfaKgXGFep4vjrBiUF/WVtsaeKaIrdhWDVWE0IpGtqxS0E1pVmsUDGaxWaVYxisisVmsYVKlSrGC3TPEGosjal1wkEFdzbYPIgHH2rpXgr8QbKr5d1Yb0hSZbA5DMQSMgERzJmcVyCaQaqKbWhXFM9S6Hqq3QA7aT1E+nezkrwCWPGI+cUXR9PZTD2wMFfSNwMnMSGYTHbiO1ecfCfjM6IkhfMZhBZhLDn0if5e9Fr34t6wrtVLKKPyhUAx/i5Bx2EUzpi0zu6a0XBsTe3qhihNoJBJk+rd2x2I+tM6bSvaM3NZdiSNtwWgM/JTP19yZrzhqfGmpdpLDggASvP+UiSOZMmZzmomo8Ual/+644wrOBPuM4PP0kgQMUNGSZ6judRsgNcLLCyAGO1TABaRHOe/vjmq9qvEmgRnuDWHbwyrcH+LCbczntnivOd7q15h6rjn6sc98nvnNRkaeZ/wCf6UVRuJ6O6b430ZV41Ssi4h9oLhgdwQEgxmPb7ZAvU+G0uWGu2bly4gk7Ao3kic7mlsr7HO0VwrzyBRXw94r1GiffYuEe6MWKN/mSQDxTppCuDDvU/wCFtTYyI+5cyxhdpz8HH7UN0PTmRhcS7tIclC0hSVj+fgNmdvMA/fXq3i27qmD3gpMNwNoG6ASBPPpFQdLcdilkP6C45AYBmhS0EHt7e9CdvoaNLs9Afh51oWtMn9puBXuwVQlpCgQDB7NAYfBAq9nVr8/oaruh8H6b0OUBKqoB4woEQBgcVZ/LHsKnPjYmNzaPPHTL/lMW7mPgwPn9KfN9iX23GUOZOOwaVn2xg0M2MWAAJJ+Kk6YEmBk15PKaViuIT/t7SQSCT8VljbcgPj5Bj70N1Za2YkAke8/b4NCg0PuMmKnTcuVgLknTXtOp3XTawSAywe47/TiitjrgUG3aQ+W0m4x/NxwJOZ9+wqpDrb3AquTsBnakL/8A1Bo/Y65o4j+zOMci6f8Aap5JJPaGTp2gunVn1WnuBP4ezAAHqxmB/vWvh3V2lg3Lu26VgljMQeKZ6F4S/tIN3T6zapP5DbBYe4J3z7Zqx6L8OdMoY3Cz3G5f2P8AhBmKpDxI5FadIo7e6Kl/f/nahbB1F307pdcCR+Xb3OPc1VPGXjKbptWmN9Fxvu59X821eI+asv4s6zT6NVtWLQF5xt3ARCADP+I5rmXQ7CBbmovHalqNgid9w8CPbj9fiurF4eNXJr/YIxJB0SG4jallQNEWgCJ95AGFor1fw3Ze0wt2lS4M23Qnaw7hwxxjvVb/APyfUbiSUb4KiB9Kl+Hutlibd1ssSUJ4k8j/AGqmVZl7l8CtSWysavTNbco4hh/z700at3jrSALZcciVb9iDVRVZroxy5xTKRlaswBSK1MSxWLlqnoYhkVrNbtWlKwmKVKs0DGKRrNYrGFSpUqxjNYpVmsYQrYCtRWwNFGNqytag0qYA6rRWxjn+n9RTU1jdRsw6WxmmmrO6myaDZhxWp3T3irBg0EQQfkcVHFZDUVI1Hp/8OPHlrWaaNvl3LIVXWQRJBgg8wYPIHtmKu2n1auoYTBrgX4DdGuPqLt1rbi0LWH4UsXwsfzflY442j3r0DZtBVAAwK0uNfuTSldLo82X9RfRke7tALTt+gOODAI/oKOdQ0AJF2zcJtMJJWOY4A+kY7ZphtIHuLcjIPEyMYBg+1TfKxtmB7CK45ZYqPEk8q+Cu9Yu22INvczj8wYQSB9Ka6WouTvYWion1TBjnijKWNpPpme/Fam9eUNsCQxUjeAxBU9pGJqKlGSMsqb2QtHbwWW4sDmcHvwKLm1be2Li22CggNDAkyYn1Rn4FAdSlxjLj67Qox8ACjnRrNy9CKruqn0jbmY+JqbxRkZyROsWhZ/iW7hVgcch/oQMe/eujeEOqB1jzL1xjklkOwfQ5g/eqsfDV+0ocWyfgsrt7+wAH2mnfEnjK5Z6fcJtPbZrfloWAVvNbGAMQF3Gfjimw+PkhNWUxyRR/H+qXW63zN7ED0WgihlCoYaT3JOTQfqGssfkd22gRtW1IB7mRwaY6d4k8u2LRtgT6iyjIxGB2kVI1vUUuWyVPAO1SNpn6d6vkc74tOvr/AFAk38levJoQID3/AK7R/QihGte3P8INA7scz9sClfsOSTsb3MKYqMK6YqvmykUGOu9WN9bRzITa47bgaiaKzImoaCjmiTApoJJUg1SpGbdjFRNXAFFrmAaAau7JpjEQ1rWWNa0jGFNZNYpUDGRSNYrNYxilSis1jGKzSiltrGM1isxWwSsY1mszTi2jWTZPtRsFoamlTpsH2rNqwWMDnnFZGsZiaUUW0mgLAwPifn6c1td6LcCyVkfHP6UaYOSAxFPaLSvcdbaKWZjAA5J+KPavpdvybbKYJnOcmCdpHY4NW7wVbH94aXSFVDK1x3BCki4lhtsNGQVjPaOxzVFj+rFeTWjsPhC5Z0+hsWkZSbdtVYgRLhQGJ+porpev2mUEsAfvVd8OdLYC4WHLmFPAH/utU6E5VSJGO31P+lHinGzm9Wd2crTViZbd8QRH3EZ/UVLs6hT/ANwjHde/tzj603ofDmquqSti4REztiRzieftQ29pbiHKMMxBBBkcj614jx5F2g0g7Z1QmDzTerg5U0M0lwxME5An2nj6Zj+lF7GnZ2kD0bipMQARyv1FLKMlHkgcPkhuTVh8LW9U6t/ZnKiYID7PnFDtUBIRBNPW7DJh28rd7yAfbIxUYZHegqJ0Tpuk1IIW7qTA52sp9sZSf/tUD8ZuoG89qzbIK25LlmAG44H1IE/qKiN1x7QIF1sGAu+ZHuo9qo/itX1FxnHxAJ7AV6uPPyaXX3GxquzW30zUKJtbJJkkupY/7Cp2p8HvdG4bVaJMGRP0qlEFTGQRUrp/UXtMGDMR3EnIqkoz7TKSjLtMI6jUarSNsfK/4vUpHwabsdYsgNu0dti3fc2P8vt9ql9c6sr2k2Qwf8wOSI7H2NVsmhjjyVtUxoq1s33DdIECeJJj70Ts3aERUm1cq6HCl7UYxQN6JKJpm5ZomIJWsEU+6UyaVoJpSrNbhKFGNVWaeTTE05Zt0V0VmsTlOiDa0BPapQ6UasOn0wxROzohQ5kJZWUwdINZHSTV6XQCl/d4oeoJ6zKR/dVbL0k9hV7Xpk9qetdHnmBUZ5RllKLa6Sfapa9DJP5TNXvS9Gtkj1GZ7D9/kUQTpoXHmMGIxAHJHAJxUVOTY3qHOn8MXSp9KxyYbIA+v3+sU3Y6NbtX1dwfKgEFhK7gB/MpwJjseciuqWE8sKtwXGPO8IGGB3K8iPcTTup6Vp7kglG3R6cKxyCIgjcO8EHjvXbjV7CplZHhtGCMrBh6SDIYiYM7wZjbMjOKd1PRdoOy2CwzlgFPBaWIkYJj7zFFX6BbFwOrXFDQPMtBTlWEF9ozJk5Agg+9a6nQvZdDduNftuBbbAVg+5dj/Yg5EfPvXbFpCMoHiC0y6d2CyCAXRsXLTzKsMElPr2PI7WHwhp/N6todXbEhrVy5cPA2i0bbTHcNcUexxU3qem36W9a3l22uiE7ZOYhjjggjgHHfmhXgVvJS35isGsrqEA9/MuWnH1EBvuPipznC+LZlKlZ0fqPioWbpVQGHfNWjpTC9aS4CYI7GK4r1bUi5cWJHYz2zVr6L4saxaFoLuC8HP+1QeS5PehYa2wJ4Vvau+iae3qCgUEkQWMCOABMUY8VeHtcLW+5qLd0hlKkjYRICk/Bj+tKlSQ3FWUirsBnwnetL5rBioEsfSAOfmGj3/am9LrUN0BiCrEghUhhBCoCVMbZcQWnAMkRhUqhxStIdRLp03pigyqifcgT+sUD/ABAdkVUbd6uGAxPsTH7fFKlXz8H/AOg9+woY0nctJ+aeWwO9KlXY5N/JIqfiO1aW56d248+1AzWaVe1i/Ii8ejBpGlSqgTFb2mzSpVghGy1TFUUqVMKDNasHFQSaVKlkFG6rT1tKVKigMk2Uii2iWlSpGSmWLSLMe+KKWLJ9qVKps5Z9hC3p8f8AP+CpOn0s8c/c9vYfWlSoE09m1nSZzJ+BzTyoAONs9yd36e1KlXPk0hkMLdiQCPtI/wBaSXWB3Aie0maVKuNSdlaHLuteDt2oRiU3Lke8GorJeuQHaVndBzmI79uZjms0q7FOVdmbpBKzrPLXaqqoyYBMSeYk4zmhfV1e6oLHvj6xWaVblObpyYF1ZrogCuT6vrP7/pU/pnTkffvui3tAgkFhJn244/elSo4sEJzXJfUlKbRtc0Ont5V1uk99rY+gNRb99QcOPoQcftWKVNPNx0khsfu7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6" name="Picture 6" descr="https://encrypted-tbn0.gstatic.com/images?q=tbn:ANd9GcQQnlDlXy9TzrDP8rYqRIA0-07l_NqUzilUKQRMJVm7ZVzx4nvBu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85926"/>
            <a:ext cx="6715172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Белый мишка</a:t>
            </a:r>
            <a:endParaRPr lang="ru-RU" dirty="0"/>
          </a:p>
        </p:txBody>
      </p:sp>
      <p:pic>
        <p:nvPicPr>
          <p:cNvPr id="21506" name="Picture 2" descr="http://www.zooblog.ru/uploads/posts/2010-09/1285862706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00174"/>
            <a:ext cx="6858048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Очковый медведь</a:t>
            </a:r>
            <a:endParaRPr lang="ru-RU" dirty="0"/>
          </a:p>
        </p:txBody>
      </p:sp>
      <p:sp>
        <p:nvSpPr>
          <p:cNvPr id="22530" name="AutoShape 2" descr="data:image/jpeg;base64,/9j/4AAQSkZJRgABAQAAAQABAAD/2wCEAAkGBhQSERUUExQWFRQWGRcVFxUXGBQVFxQYFRcWFRYXFxQXHCYfFxkjGhUVHy8gJCcpLCwsFR4xNTAqNSYrLCkBCQoKDgwOGg8PGiwkHyQsLCwsLCwsKSwsLCwsLCwsLCwsLCwsLCwpLCwsLCwsLCksLCwsLCwsLCwpLCwsLCwsKf/AABEIANoA6AMBIgACEQEDEQH/xAAcAAACAgMBAQAAAAAAAAAAAAAEBQMGAQIHAAj/xAA/EAACAQMDAgMGBAUCBQMFAAABAhEAAyEEEjEFQSJRYQYTMnGBkSNCobEUUsHR8AdiFTNykvGC4eJDU4Oiwv/EABkBAAMBAQEAAAAAAAAAAAAAAAIDBAEABf/EACwRAAICAgICAQIEBwEAAAAAAAABAhEDIRIxBEEiE1EyYXHRFJGhscHw8YH/2gAMAwEAAhEDEQA/ANet9GEkjvSLS6prbQKtD6O5dHrVa1vRbtptzZE0GfE/x40Kx5F+GTCh1JpyeKM/jVcc5oRLQdKR6ktaaVB/WtwZJcbezssVei46ey0DbTi10jEsPF51VPZ32nHDYPrVx0/X0bEivQg4yVollaZnT9J8636gpRPCKZ2tWkTNY1N9Cp4p1aFnO207MxLSJpfremTxV1v6deRFJrjLuIrz8nj6KoZCt2tGQPWpun6oq/yqfqgKnAmlOmuy9eJKEoSaZbyTiW3qfVAUz5UjDAoRUmsA2UL071p087yU5egIx4XQpv2SrU66SxNb39OtZ0jQYFS5ZclQcG47QY2o2Go9R1URWNYoIzSXW3QOKyMLSDcpdjXRKLpM0ZqtGiARWPZ/TeEEcxQnVS27nvXNx5UweMuzZAAah1900TpdDKzyaiuWckeVEmgXog09gsK2W1Bzg0Wt5UEHil1/WhmxWzxqlQ6E7ew+0IzUfVbpKEc1i3fgUPqNSIrsLcewsqT6E1u/FZS5uYTxWGTc+O9OP+CeCfSroRc+kSSddlr6D1C2trsIr1c5N5wSJIjtXqtXl0qoQ8Nn0BotGscVF1bpCshxSjo/tCJgnNWi3dDiroSuKa6JpKm0cd6laOnv7ThSaunSejpdXIBmo/bXoO9CRyMihPYTqJ27W5XFTwgsWWvTCbc479DTVexNth8Iqv6z2HdDNpivpyK6YrYrDKDzVDjGXaA2ujkOrv6uxyJHmJoez7QXH5xXTOsaS2VMxXJ+u2vdXZTgnIqfLF4/knobCpaaGx1lwrjillu0+8sxNb6HraxB5opdUH+VL+qp6GLHx2e98Ig0i1d8B5Wp+ps04pbp9KWbNQTfaZXS1Qa+uJEURo78VJY6WBk1rqbQXNQyqTpDEmts9rLtQWdbtrfSdQUXYKhgAJkA/Fzg+n9aPfS2rviEIfzL245HlTf4d8bBb3aFd7WF+K20PRDcaWPHam56SsDZn5V7Qu1omRSpOWNaRroKsp7kCgtZqNxonUXjcoK7pfnUynFvYSl6QZpLg4mKM0+hDZFJDYZe9WLpuuG3tVuHx1n1dCckvpvYp630wAYOarIEEU29oOsnfAGOJqDQdONyI5puSKxtIKMuStG9xiFpTcvFsVZ9ZoPdoZ5iq2q5mtaSejObZLpbMGacN1YBI9IpShJwKF6lade2POnYpSjtCpJPs1vXpYnzNeoayfOs0NMZdFkuXbwcMoirX032xa2o95I9aAsWpAMGmTdIV0P7V6scbu4MglJPsn6h7WLct4M1UOk9f93fJ4BNFroxZYg8dqR9c24IwZ7UvM5OKb7QeNK6Ou9N68rKM0VqeqqF5rnXQNOxtghjUPU9RqEaJlf1qhZGoqTQnjuhn1z2kcsVT70vtdO94JbJNKDrCDLd6cdN6sNoqeMlKXyY6qWgXXezBiQPrSO3qzbYqe2KvJ6mrCJqr9U6Ozkuo586zNitXDs6E61IP0Ntbgk96C6ggtHFLNLrnsttND9V66WwKnaU4ca2OjadhzdXP0FA67rc45pO98nmoDfFDDx4x2OeSTVDC3rPESe4j+n7UavXNp8OTABPH6UgJk006T0Z7zQMDuTTqQFjLS9ZJaQdpxx50/6f1N2WHhsf5n6ClNz2JuKCwYCOxx286xf15sqARDAZHzn/ANsUttSDSaLKtsASD2mP6zUIvwZIqjP1hi0kkiePP0NXD2f1y6iVODGT6yTx9ahzeFCe+mamQ9Z6iIhaH6RrYBnvUvVrL27koYAGVxGO+eeKi1NtXtC4oCkyGAwJXvA4kRVPj4vpV7AyfJAHX9SHdQOfTtVr9krqqo3c1RdOnjM03sap8KnJoualktoBRqOiwe2PVVA2iJNVK3eFG9S6JcCl2JJ5NJ7QocsXy2qNxtUOumgbx86teu6OrWj8qrXRbUMD3HFWbqXUAtuO5EVV40fg7E5Xs5zeTaSPKvVjVv4j869UZSdNsuyKNw4r2n62ATIirZrelowikWp9m1gkV7jT9HmJ/cqntFf3/Capl9mnxGrd1PpDAmJiqr1JSDBEV52dO7ZZia9Fn9n+te7QA5FOtP1FHJmqD0y/mDT4JiQaDH5Dh8WbLEnssPUtNbYYAFVd9Iyk7JiptPcbMkmnnTNpiQDVCcc2+hTTxibp90hgGEVY7mpXZmABQfUelBsriqz1zXm0Pd7pb9q254tejklMD691IM5C/ekk1hmmtXaKWPSo1e7W2l0TXHCqJJ/zND7qfdGc21N0wIHh+f8AWhboKh7ouh6fTge+YM/JHYfSmdj2isjCftXPtVqmdiSckzWlto86XKF9sKLo6v0b2gS5c2GJ8sZ+hqT2m9iv4gbkTa3baIHE5Hyrnvs4wa+k5yDOfOvoPfb22kBG4wVnnHxD1ialyfB6ZRF8ltHz/qPYrU22Aa02RPHqR/Q1ZujexuqSGW00DxEjMCJz61229p027mAnA/z9azp9XbHhkS3af2Has/iH06M+mu0cU9qEOzeVHvFInnAyeI7zOarj6kpZVf5pY+mePsBXY/8AULoKm0XVTBENHcjIJriHUkKkfbHH0pyk3ETJG3TNE11wq811D2Z9kAgBIk9zSD/TzQKfEeSa6iHCrAr0PGxJLm+yDNNt16KZ7Z6dbdh48jXLtMM10H/UDVkowFc8tNFI8t3Md4/TH+mv7BQ3UOrk4HJ/Slt3Vk4HemFnow28yeZpONycWohyq9izTaQu/nXqsPs9pgLomvV2PGpq2zZT4ujoL9VIIkUSepAiKF1um3LjmkzaK4DzXr7RBoM1pUgk1SOtaQPcxVk1Ft4jmh9H0hy4LCk5lz+I3G+OyrXOjFROQazptWVw1dKToYZfEKU9V9kLe0+fnU+Xw+S0MjnrsTaVQwmhH1ZRsGKzYBtMUP0NR6zTbsionlcPj00PUeWwm/7QFLbGZPb5n0qj6i8WYkmSck0b1W4QQvl+9LN1WKTa2CopdGaguvNSOaGrAjdOasqaQvZUcfLvVatTNXTpOoCoC8D0Mf4KTkdBxKpqLcMRUlsSOasdnplq5d3T4TmByfPFOR0CyCGCcfYYyTQ/U9BqHsS+zXTyv4h7iFHp3J9K6f0jU3BLlZ2DwnJgEE5+oH3PlXPbPUAHxxIUAdlBEBf3rsPs3cDW22lWIIWI/IB4h6kDI+VIzKx2PRzTrX+pF53O1ttuYWOSQeB616z1u5c2Xd5MRBk8fegva3pdqzrnsKsRkHP5vEYjj/OKUrqvdu6J8IgARgY7DsJn9KKEI1pGTk7O76vWbumO7mfATI8wMVwPqqFyD611zo7tc6KZiTuA8iO/PbmubLZEQTgRH9qyHTQE1Yw9mbjWgPKrhZ6sWHiMVVNFqAFA8qc6Ugie9ep4rfE87MlZX/bPX7htHFVAirD7TqQfmaT2LNReTK5sfhXxM2en9+9MLV54iitCJxTf/g3hmKmi5t1Ea+PsU6EEcV6pbFwK5B7V6pvqOLofwUtnRtRqFUUIdQpFIb/US4rbT67auea99eZBukeb/DSqyd767qY6V186UadBcbmmj2Qi1VFt7J2q0EajqgQH0pLqPaCe2DXjYL96TdS0QVvjA+Z86TmnKKtDcUFJ0wfq3ikihLd8quewnPf+1NNOloKS7fcEefE88GlHtXq7SoEtkEtzHYDtXmTg8r5MvjWPoq2ru72J8zWbGgLVD7yDR+k6pHJj/POny0tAInbpHh4zSq/00g8VYRr12SWx28zSy9rJMn7Um5IPQHpunknOPWna6EbIJJ9f/NAr1IDyoy1rC3H3oJOTCSQV06QcHiQPMz61NqeqNwDAiI+smT61nTiR6/tQfVLBEsBjv6VkXvYXSILGvW26sZ5BiDBrrX+n3Ubb291t/FvG5DMgEmTB5zEH51xVPFjMmAoHmTGa617GldHYNy4UJUSBgD0Bj1rcrVGwTB/9VfZwC42ottLufEOCIAUAHy8NUro/S31BJiNsAtwDnEjvz+9FD2luX9QxvMzW2Zi0QMmceg/uava2bS6WUhR+UesRk8zxn0pClKCoOlJ2Mes9Tt6TSJp5BAXIwTnP9f1rmYvqQ8cdu1A9Y1d1rkO26DAeZwO3+fKi9NoZGRzToQ4q2KnKzfp12fvTpdf7vtyKrOpQ2TI4rW71aRzVWOfGNEskmyXrut94wA7VBpUJrPTNN7wyasOk6TBGKgy5bdsdGNLQf7MdE3EEird1HQbLZMcCouhAIOK97RdZUIRP0r1PFgo47fsiyyblRzC5ePvGPeTXq0A95cZhwTXq8eUop0y9Rk1ouGn0G3nNTXtFuHNN/wCHEcVDZ6Q26ea9qHjqLtkUs9qhdpOjOMrR9zpDsIzVh0uj2jNTpqFmKsUUkTN2Va17OMO5mo7nQGEkjnnH0q8pFaagLFZxRybRRtZqhbTxgFVzLAYjg571yjrWuF26zgAAkwBjE/v/AHq1f6j+0yXbvubJ8CfER+ZvL5CqPdNS5HuivGtWyJzUJat2rSkjzHvD50VpGk0IaktXOwoJI1MYXdKDWtltvFSFwqj159KDElhGD2pKTGNosGkvEfOpEvMWIJweaUDUFDH3P7VL/HR/nc0pwfoNMvHs70uwbgZkSBHIHn60z9tOpJctsiKo2kISoAkEEjj5Guat15lwDnz/AFFRX/aZyT5GJ+fFYscrszmug+yQDxkUTrPattnu+FHHmP8AMUL0kLd+Ixx+pirh072O0rIWZpMxPkDkGiSSezttaKVoFNxu/wC/61bum6YkgCTFa9S0KacEWh6T+mKsvsZ04G2CeadBfUlxQjJLghB1bpLMDK4qjai1tMV3jq2kUIa497T2QLuKf5GPjTEYp2yb2evAVcLDjmue9Pv7TVt02qla8jLHdlkd6HX/ABOBExVd6/1HfxM1r/GZoHqWqBq5ZpfSoQ8a5GenQBmvUZ0Tp4ddxPyrFTLw8s/kO+tGOjp1rR8GnOl0wA4pPpdRROo6uEXmvexz5Rs82UaZN1LUBQar2k1m55mkfX/acsSFpDqOvsiSOakn5fzUYhrE62dT1HV7dpCzOoAE5IFck9sfb1rpKWWYLwzSRukQdq/lFVXqXWrl0y7k/Mn9qWtcps8nIOGKtslR5NYumtbFeuGlMcRtWpFZNb6dZdR5so+5FCER3UgkHkEj7YrCVqTJ+eaddB6tbUNZvrusvyQPHbPZ0/3D+44xQydIKKt0R2be5fP/ADNbFvxRiFC4+1R2GKllkCMSeM5nHaDM+Rpi/Rbjn8Mpc/L4WAIOTBV4b4ROB3pTaXYaTfQPAuZOADz50v1d8E44ph1VDZVbZGYmQQQexgjB7ikxNFBXsGWtM1aTXlE81sDU1lBI/wA85pgA36MCO3qD+4q3aVwYCk8RyBJH/wAZFVvo6iFznJ+3f/PXyp9o9L4hGASJzx6foftS2GifqzT4RngZqw9D1htKJqu9Svr76AeII+3FEP1ddkd67HUJOTYrLvRYeq+0KshG6ub9ZvhmkUZfuMZpNqbJJpU/IeR0w44lBWa2ucU70WsIEUJ0/SjvVl0Hs8XyKTxlklSD5KCtiPUGT60BdSTmrj1DoOxZPIqq3XBfFMyY3BbMhNSYf0/qBtLFeqJLJNeoI5slaZrxwvZ0FtcREUv1zG5kNKglTBmCOQfI0ns65+VgiM5z8o+1MdJtDsYKm5zkFS6jgd5ORPcx51VLyscvjYqPjtbYu6hpFyoaXAnaMnPGBVW6s7KpBHHft9COaud/UIWJKjdsaG7+EFxBH/T+tUTrdzdd8LBVGBHryYHM+tLVOdhVoWa5QFEDk/F58yP2+9L5pu1hWUru+WCACO+3PmeI54pTeslDDCDT4P0YyW0c1s9baDRPdJFsbiAWIHO0RJ9YmfkCe1SX9EwniRyJEiOR86JyRlMEJqXQruceYkj6CahAonpphix4VTnsN0ICY9W/Ssk9GrsGfTQAdwM9sg4/pUfan+u9lbot++tlbyHk2tzFfKV2ggRHnFIWFDGSktBSi12MNLcDpn4kH3Tt/wBpx8mHlR+hOy2bkyRiCYI5AIzk5H2PYUj0mo2NP0PqCII+1MLNjcrKDksoAxDmGKiexImPM470DQSYFeuFmJJrUmvV4CmizSpLYI+/7V63EH9KI0biSDmfPsZwf6fWuOGvQWlxHYZHn2NXPpy7iSMYwDyOQPrJ/eqtoOlzO3wssgesZFWPQ3SEdnxA8XaD8/nS2GhN1XU/jt9PpjP2M1te1Ko+1sGBMeZAMGeCJg+oNA2bo3vdfK285/MxJ2J9SCT6K1KjryxJOSZJJ8zkn71lcnQJZb2oXbuHFZ6eFelvSouDYSBuYL6iTzFetO6EAA54EHPy86lyQp6Gptoc37O1vDV/9m7g2CR2rnnTrpZxNXbQMAvNW+Eqsk8gl9qtQNjBB4jx865lotOxbIz6+tXP2kgFWJUAHlhI/bHFJtM0ksgBEgeIOSeACrDnwjg+VL82TcqG+NjuNjroXTA3NeqHpmtvC4CtuVBgiQFHnBInt5nmvUzBlxwhxktg5McnK00CWFiREYIn1GfpxFSm5725tkrBL8jG4gws/mkftQF/qU2UMGCX3M2CxmYEcCGqLRrvaSeMwvkO1eLlgscviUyzSkGadC10GfiYoRzDNKnAjBmf+4dqAs9Msm+bb21LDfiXBYhRcAGQD4T6wcHmaZ6W7btFg/iLgiJOJxDEcEc0K9gHWsLpi5tW4lzaSCHhri445uwfVvSHY5t3T9Gcl9ir9fZrlxnVCLSxthTCr2lgPUH60rseIhT54P6kH0P6ferylpgqWlKsG3KN7BVMgKituTB3FmMiIAGe1U0eitSqOLpub9rKIAgyAQ0HvHnMn63Y8ica+x08bJfZrUG3qGAGfd6gcZ/5F3H6UudyUBJ5JnzMdz96s3TOn2BdLb2wjrB2zDWnRp2/FAPxD+USMyE97p7ElCFDA8rw4IGRGPI/I1sckXJ/ov8AItxa0b9F0ou27iFC2ZDKolDtbJeJjwr4f9xo217Nb0KWbisWKgs0qCYLIo5kkgiPPmINL9Nea1ZuQSDuKGCe2z6Hv96sNvVIEspAS5snwjaD+D7/AD2DK1xCGxPinia6V3aGRpqmUzUae5aO1wyHmDIzg/cSPlNbHqLH4wLg/wB8k/RwQw+8elONP0W5q2a691VJaNrbywgxtOIXHEnt86VdS6Pdsjc6EJu2hpUgnkQVPcZB79qNTi3TewXCSVroxpOnJfeEY2/Pf4wPkUG4/Lb9asF7ofura72VwwQRDrvZC2yD6hlXkGJOKRawbf4b3fhdrQbfJUyXuACeBhRn15pvb6i72GcgnYVRwRCnJifJ4QQeQVJFLncunoOLW0+yHr+ltt+JZDCI95uPO7bDrJkjxAE9yQe5pMYj1/z/AD61fejahA1tjCqyFhgeITbW6ComDgN5SPmSB1UWrSXg9oyXUDAA94qOFWf5QBJjJ3/foZK+J04p7Knp9MXYKOT9gOST6AAn6UTa0RJE8efyJz9Km0o2rP5rmPkgMMR82x8lbzorpw4LAmP1yR98n7U6xIb02zdiT8png5j7U3N9iyWgUJuEAgqC0ztjJj9PKitGRb07EnLsvMcp7yQPmGH3FVVtbue5eIMLCgeVxjCz8gpb6CkN8kw1ox7T3B7z3SLtRDLY2hnIySMjAAURjDRzQOl6YzgkbRBiCdpON3ftFF9QBuvbYNuFxEk91IVVfd5eIH5zPejOmutu9vaCjZdRzHxHbjwngj7cTRRuMKXZi27Ys6HcKX0JXdDCQQTGRmAQcfMVfddde0xtwk7d2BIgQ2AfOGI9VWT5rU0yae6GRlPxztnxkAXLbHxYkH7g+UURfmLgc+JluIsjIQbntw3l4mHyA9KnzPlUkOi+CJNM3vCDAkALIkg5nv6k+nliKNuObcEd4x5ZP/ml3RScADvk8BVHLE9gJBorV6VLYZoeAqXE3EnBYqFzJ2mVaCTxBnmhWTgtMFpT3IWda6mzjZIJbwx5A4n/ADy9am9lNOX94kSCMHIPfAM4nz7Z86Qa2+xYkiCf2PEVZvZksqyhEiDHc7TMT6xEetM5uTuWwKSVItNrRRbtAH/mAj1IMmI54I+xr1B6LVC3tf3jOxkorsB4SrbQB2wQJr1Wxz4V+L8iaWObegDT6dLR2NdN1igLhrZZIQEgAgQIAPeaA6tbCge6hVaQfysMloaeIB+0VK2tBuFLbnYrSWGNxMgx5eQ+k1tq7FtrV2TmbZXdAJMEOCT3ESR6GvNySjkgmNS47BOk7CCpWe4ubS2cDHaB/U0P7Q6oNctQ3iDjaRiQCG2E993ij1AH5sF2dQNO8W5O6Z+WRBkEGl1yyHtsNvvHJF0RkILQMmP+ln79hjFJxpx/EGlqzHUNIbfuS7bEtliwBneQ5gAeRPz5oHQdKuol0lCWcEJb3AMgYhmlj8BiP7UZe6t7xFti0gCuHVhJcGGXLHn4p+YrS65tYuhkDAweQTwcqZP0z5TwTeSVVBb9nct2Jeirt1CwdyglXGNyBgUaQDBUA/EJHy4ps2xrFpSPd3lcKjgloU8K4iQob1MbsYxQPRulgaj3tuSlrYxmCFDuqjPFxTJyKL6gs665aYbdtyVzG4NkCex2NE8VRJ8p0vt/v9zKsm6z0lTYRUHjYHiQN4CuF9dyNIMcrUTWEu68W+Lard3HjwkOAfSbfu/vVk6dpHtjxmWt3Rcgj/mT75AFnuA68cbI5iROq9OVff21IFy4pRSRkFfwypaNxLKYAPdV9aV9XXBd/f8AX/bGexToLwum6+73VspcS0AYhJCqGnBJOZ5mZxEV3q2uugG0dwtEqwRomFxG70Mg+q5ggirEfZ1jYVEuCYjY2BcO8MwEmA2B5zMTNLtHo3uTp9QpB5VpUspAAEqTIwAJOCAA0Qro3G4W3YUm6oV+0VtF/h9hJBsodpIJXx3CAWGGx3gfKjvZ7U7rmx3UK/hbdtAcZgEsCJGCCfIDPbbqHsrdcAqbZFqyojeoL7ZLbVMHuxyB8ND3ehXLOxrwCK8xDK5aFzAQmORzHNNjKLjV7AcZJ3RaveK1sae5bRL1vcLd20CjFWDKC1snayng7Y/L5GpfavpRvKYj3nvbSkZkQlxWGRwI3Z8jS3p18XLQJLMyA8ydrDcCymZyCoI+uM0+6l7RG7pLhVDvNtB4Rks42s0jtG0Y8vWvOzOSyRlHvr+bX7Bck7KpqLouXy6CEt5WMhLSCP159S/rUvTbQOTgATzx5/1+1Fp0x1s7Laljehrm2CVCYW2IyckORHO0HIqPT6W5AVlKF8wwIleC3y4r0oyVUhdMYa7Ste09ogEr7x12gRAZbeSfIFZ9N1BX+lpbsi2owQbnxAyxnnM8BR85p70jpptW1lpthr8nOWAsuo+XgI74J+RA190XIMKrk57KJA2wonPyEAzFTLJc+P2b/wAmv7gHRdOTd2BS27DKJMgZKzMdvnxRJ0aYVVHxjc+MY8u6QQCR3H3n0bKirDFjvkhQfiUiGBjErIPEwDmmN3TbmV9p3HcfDBG0/ESBwYJ7Rznmteb5mp6o3v8ASNqWrhgq1sgHBDFMGCv+yP1ojT2xuYXVIneBulSAVC5BzkE/PtWtrVlVKrLJ4QE+Hb7wPb3ATGD7vxeRP12WwEAu4k5LmCyXAAy+E822BggcBW7ikzyOURji1qjbT6BsgOoDZbK7phlA25IhjMHvnsIm94HNxgPgVds8K6rtQeUrg/Sh9bqwWtEAlWTw8ht1vCyfMEwfMgVHa1W6wwUiDuaSD4oYPu44gP8AfFQzyNSVmSpUkJ9X0km4BcG0FfC23CkIwUFu+QDPp61P/AXLNsmVZYXxI24EHdJEcAbYJaOR5080xZUIO0+8Uf7cqVYDb2I/UeoNK9YjBSFLH4xuUZZBE58txk85b70R8iPLiauMtsgsqXezvUQEYyQc7e8HuAB969Ti1pWtoZEAq7IUkt4SbZlTkEgHv+UV6sc3J6V/+mNL0JtOq27fuwoDFpLliCRGARGIIOR5ia16tbfcpMS43HBAkSpMk5mOfI0Tq9Uh2KLQLGBuDGVJyREcRyJP6VsUXUWp2qjKNinlm2jOQOTIljWOUa4i0r1Yq92wdOATMkwTBA4jAmTUpchgN+3zIjiOPr5+U0Lortvd7v3bxcYKrTLKZH6eIUw1LrbJV9t7axUMZhwDAIMSR/ajyco9vQtjj3dtGtOFUs6shTao3ncLfhJjbK3AOcEg+cKTpLbKy3PxFiUMrDbckRGG8PHmCDWRrFN60VQKgzsA8O4SwT0kgH6CgW6qy3goG5SviFySGVgsREHfkyaU3KWlpjOX29DLS6dEs3bllZWVZ7H8qEgTbMSVkAn5g5zC/WWrWoe25BVjtmdpn3e4CWBBJ2gD4eCtSWeupaclEzvXxAlWKq0/F2GRjjwiZod9Jb8TFmX8V2QW1VztcnwFSyhYjzPP3NJ9rTfsHTG6WHupK4WNpIhyViYByd8CBIPPHAMeh6G7sWF2y7wzpteciSVY3IKiCctGRMzSxtcihQL19A3DC1bgHPLC7yY88CjOmNYtXEuB7gciT+Go3gz4touEQ0QRjJnyhtOhsWnsl6ozaZ1U2j7wlFVWBxKMLhKjMHgEdmnNQ6wTAZoHxe7DMQs7tsjhckevnBp0t20Pwvesy5KMUAK+8jxI2/8AKwII7zBGARX7l4Wb+9biAHbK/iKxLfFEiCCfXgjyqdq50u6Mkq2iw6uwDbsm0VDYUgx2jZkmNrTGZGDOOK9q+nC5uuMoVwQPhClZnGO0wB3BxTbplyQhZFcJauMsjCkAkbvOGjHnFD2dMCzbiPwifFEuqD8sEwUyu3dJA8hMbhlKUbujX8hb7P3V0ybiJUtk+FmEwMoRgRIiTMdqN09wICu0lCx3HPwv8EHsJZ1nyIPeheuF7F5p2kP4oUAKjZaAvnEnMHmQcSm1OsO6OfIzAMmJGODzTUlJ8l72YvjosGi1K2itv4l2vJxmXKqWWCCRIPA/vtdtqFL7TPwLMQssCQfLg/8AdOJoBQSEuFYAlGwILjPHc8N9xTG9fS5b2RJaGuFQVgq0QDmZgNwOa3k4y5fmE5pRaNdXr0W1YmTlwM4KEoDIHJJEyeAKW6dh7tg48SESwHEzIz2x+o862vWfehEQtC7paPxBuYnxIYyCYx5djip00Rc3fGGJy7Fto3YM589p4zWqVRf6v+4vsh02ApK/lYjLDk7ZnjPyPNHMDbKyNwhSVM4EDGMYk5AxM5ofQa0q0AqQqkkk4UQCQoOSJHAk0Za107AWUBViAQWIGJPrE48hSpTd0Y1ZDodZGoCum5SFUEnJ+HxTHkeOPtWHvFgd5gSrACT4VRQWUY5LA4/m9IqLW2/xdogM0L2AV59OxmaZabRza3MfHsKGcyAYiexDeKfWi5JRHKTq2B9P33LD2gQbh3PaY/zF1lB5bxbkA/mVR3NNun6JFu73kItp2AXjMrzEfmYcnIjtQnR9Kt4ACVuB2WBgeHbcBJHBG1j8zzRWu1fgcsSUuxbaAoClBMyIx4dy47v/AC0Equ6ATXYZaB/EW6zXF8QDMQWUrvyMzAk/OSKiYGI8II8LDtDECF/9ROZzMZAobrN4oHYLM3BwZ+MFw0ds7Rn+1RXWd7S7U2MNvvAGkug2hTu9CADP+2peGrX3OWywLtYkljs8SkEFRGTMmJOH/SvUnOrvMGDbYLQfEZhpUjaB/uIJ9a9S1i18n/LZiaQDrOkuUa6ZRVO12YbQCw3AH6CKkPTWXTpfOWuq+2NxhkPxMB6EY7wTQ6a27dtC0GJQNv2diQIlvP5GotbqNR+Aqvsa2W2ydoDSCTPEEAYzMVWuCdb/AFFm3TOg3tQjMU/CQMzXG8KgKCTBPxHHAqDpKqWKG4FP5Qf5hkRI9COeaYan281V5DbuFdpXOxNkiDyBGDP6Un9ybUbIulp3CIiAOO/LfpRyePl+5tDm46fw7bs3VIdSJUrBAhhwe2f2pfodAl1CbjGS2fMLwYbsSdv2zzSkdQuFjk9wRHAIIM1NojG7aSY9fCSY+/H6UCUu5GL8h3ssIt7ZshpQGCeBAC7syMSYGT6Un6ta90AyMcwOJjJyT2J/c02fQ7SVYruAEbfyz4iYgQSef/alvV7iqFIeFUQUIktJ5+/fHGO9cpyeVQs6gvpq2zp/xlgFmDYPjP5WQDllJ54hoJzgNLFtfGis8D81zaVBkAMqgTInhiDkeYrTp1p7pAQSIMc8Tkn7/wBI4qJ7yJhQSTw0kL3wB8TfcZAwKqpp6OTGi9WGG92oUMonddkFQDJY3OYmCRmO5BrANstc98SpO73ZgP49ykgnkc47QPWlNjVIG8VpAjSP/rcyBk+8kD17YNFag2oVQ0ggjncE3MCD5iNo53HNZKCTsbZJp9cVcIk/yxMbgRBgxwf7U0010M6j4be9VZJkkMTvyRyIHPdVpK90lbYHij8MOp/lEKTHbEeu2e8069ldJavXQmq3iSFDh4O9Y8LEzmY+4pcsaWjW6AvbbUAMzCGV2KEg7kO0KwcHs43QCPIngkELqwVLnu4+FV2gbZPh7R2J/WZmrL1zo9rSXNlybti4Z2x4yFDe8wPhuCYkfzfQLur9Gsrct39x2CQgPLW0a5DN2n4eMceeEwksXGP2tfr1QFtCttS1u4bTkhQsEAyDcaHILeYkCexUciZV2NZtclWZgZWDIJBMEH1g0T1TXpqboKbyYJCjiQSZURJBPMweT8g9RobltgygLuJgmNwjb+U/CfEB8wYqyKtJPsF7GnTtXyOWH4kEndC+JjPMwCeRMZo+5rWuILY2gowNwKAmG8IYiBnme4LD1iP2f0gS4Wch7hUlWOSTtLBQGgK2RzzODmoU01xdUt44Vl3sBBDptJYkeTADcvIMjiDQqK5UEk9WLLDYJLKPCZDck8BQvf8AoKI0+tLMpfPhKiIkAZH9T9adan2asXgbicsVEDBhidrnauAw7sI3AgxSiz0FV3AXQLoO0K0Mv+4SPETnBKbTP1ruMZNuzHFo1uaglkYATO6Od04574X/APar90jU211DAzDhWDHhkad0Dn4mT6frULHRC21wx3hgzgwwVZABXaPHBmeIB75NP9Jpwly0pY7ssMiIOLgHnDADb6z60qTSfFMKP2C30iourNmVYsU7yCMEggAZQ3AY+eMmlFm7DlvyQFA8MXGwwkNg5z6ACmtofikbjnKqIBYEfHu7EHdnzI86T9S1Ba6SvCr8CwBblSN6jy4HofSKljmbm7/X/gMhpe1sut1k/CdURskCHMYxyue2CJ9aAvaq5ZeH+BCqt2DgmD5gyNx78A1GiDaoO4iZkgwvBOD2/viSaM1GjN63bCMzBfw2P8+3wqZOeIB8yKKMl2+v2X/TlI31LBV8EvENC8G26kAiYkZQiT3PMGvVjVbEtoxhghKlCxBIYFlXGQA2/EfydhjNEsakrj0FV9Iqt3qQS0NjuCsKB4V+pjLVL/Ei8i3LhYujYPG4DMY8j5Us60oF14EQT9KdWLYg4GAIxxMTVUoaX5inoN6n0yNRbXsLdpmQHBuES09oH96Va663vGEF33GY4yZwR2iM+tPNLcIbUkEg+5fM5yADn5YpTpWMJnuT9QBFSSaq2uvRyYBrbS2jLMwZgCFxuO4BjMHC5+IjtWdHq3XbAgAm5gZxxCnk96h6sPx57m2pJ7k5zP0H2obo7k8mc/8A8mrcaUoJsNpDfRdRF28zMWZ2LOScFiJdiTk9ieO1aPrUfcWWSCF2kYIjkH0PHzqDoDn3dwyZCGD5SjA/oSPrW/UF8fzVSfUxyaQ4JTf3OapDnSWLjWdunXbs2t+Ykj8igLycv5DE9hFZ115dzFM5JZTnvwP8n1q06m4V6bcKkqTcAJGJAtiAY5FUdfynvMT6eVN8a5K2czZtURB4jBHzx9qlGtIIKkjbJHbkEH6UPaPi/wA8jUVnkf8ASf61ZSsFMZW9fwAYLwDwoDKfCcf+rt3o462FZhKnhlzEnDGDjInNIEPiX5j9zTP2lP4t4dg0D0AJAA8sYpOSCckg7LnputLqUQX94uJjduALbQpXyJaGgsMwFJ8y5f2csXdIDda2pmTLspI28iGUKQSTkZPbIqn6HN9AcgbCB5GFyPI4H2o27myCckM0E5IgWSIPbLMfqfOvPzx+llUl7/oHKNDHpXsvY083LNxnZkbLAgoO4HEDEbvnVX64HF6YIJAQMMxtKsYI8ht4E5A4p50wzqNpyssNvbz4+dAalybrySfFcH2KR+w+1Fgm5ZXOQCVttCo6wq8bwwXElQxPh8RkgtEn7dqaXde1sWy4yFDZIYFSzjnzB++5vMysvr4WPfz+tWG9bBs3ZAxaBGBg7FaR5ZJPzJquVKmMxwcr2F6LR3LNoXQqMAolGIU7HllUd1EucGIxSTVaO4haQwQ+JVbLbd0TIxicme/AmKYteaT4ji4oGTgFMgeQpT14xHowA9BufHyoI3yv7hTgkuRJaYCIdkfIG1i+6OxAA/rRbiQhJ3FDvUAEETtJ8LDxAbQSAO3MGarmo7H1P9KtWtbZa0+3wzatkxiTtBkxyZzQyl0ya62HLrwPGoGydsAJuzMlS+RAE/MY8wuW6kKXOVc7R4jHxcSeCDkHn1qC9m0Z/wDtz9RdSD8/E33PnU2hHw//AIh9Ccj61LPGl17YbdmLKS27c6SRIiQIgwDIJE7Y8uMmJJXW58O4/wAx28MMgiZBE9+xJ7AUKGm4oOQCQAeACTIjypa3E9yOfpTuHLsws2rvBC5uKjSikqyncTdEbixEsvEZiSvlXqCdydQwJJG6+I7R7sGI8pAx6V6mYsfFUmdG2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532" name="Picture 4" descr="http://farm7.staticflickr.com/6037/6304684676_8fe4be5717_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357298"/>
            <a:ext cx="7572428" cy="5500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</a:t>
            </a:r>
            <a:r>
              <a:rPr lang="ru-RU" dirty="0" smtClean="0"/>
              <a:t>анда</a:t>
            </a:r>
            <a:endParaRPr lang="ru-RU" dirty="0"/>
          </a:p>
        </p:txBody>
      </p:sp>
      <p:sp>
        <p:nvSpPr>
          <p:cNvPr id="23554" name="AutoShape 2" descr="data:image/jpeg;base64,/9j/4AAQSkZJRgABAQAAAQABAAD/2wCEAAkGBxQTEhUUEhQWFhUXGBgYGRgYGBoYGhcaGhoYHRodHRgcHCggGBslHBwaITEhJSkrLi4uGB8zODMsNygtLisBCgoKDg0OGhAQGzQkHyQsLCwsLCwtLCwsLCwsLCwsLCwsLCwsLCwsLCwsLCwsLCwsLCwsLCwsLCwsLCwsLCwsLP/AABEIAMABBwMBIgACEQEDEQH/xAAcAAABBQEBAQAAAAAAAAAAAAAEAQIDBQYHAAj/xAA7EAABAgQEAwYFAwQBBAMAAAABAhEAAyExBBJBUQVhcQYigZGh8AcTMrHBQtHxFFJi4XIVIzOSJGOC/8QAGQEAAwEBAQAAAAAAAAAAAAAAAAECAwQF/8QAJREAAgICAgEEAgMAAAAAAAAAAAECESExAxJBEzJRcSJhBBRC/9oADAMBAAIRAxEAPwDk8iYpwHVBE0ACp8LkPt6QF80k1Lw2cs+/R4zYBktSRdXh3h5sIm/qXG+5NX8TAWHw61h3ASLkws6amwBLavfygyMLRPDEACuu0MUsk3y6coGw2PKQQkAV+pgVdAo28IUYgrWCpatbk3iqAmnlySVud2Z9L0o3KGzpiDuTt+0L/UyxVio9fzAk3EE6AdIBBH9UrSg2FIQYjnAyFtc1jyUjdoQBHzCahL82eGImbCusNRUivpBcqU9Rcv584GZynRIjGvRQHk35ME9xX0s7sRpUUFW2ifgnAZmJWESUZi7KOg5k6COo8I+F0hLGeorILsKDxGsCi2SptnI0YZSq1d2ZujW8YlVgpjfQosK90vbpS8fRWB4Hh5QaXKQnoBBvykiyR5RXp/sGmz5+4b2Vxa0BSZKsuoUGbwNYnxPYbGpAPyncWBduvnHeiIYoQukRemfMeMw02WvJMSUnYhj/ABDRMALVtrUR9FcY4LJxCCmagK51B8xWOLdq+zSsJNZTKQrMUkbaCtKQpwpWtESRSS5l2IJ8okWsFJcVGn7bGIJEr7MxETy3FXDW/neMrWjJ0mRy8oBvy69IlkSwyi7EZWG7mo5Qk5AGg5GHYeYEqBoRsaja0KwumPArQ+nvWGzbvZxVvxDfmD+4XYEW/eGCc/MiIsm2ybTy1iHMXNgNDD5cy7VhqjsB6xQb2IgKKSo75W8HFNucTywGvZi0QmaWajO/4hgmsTa0DQS/RLMSCXAAPL3WPTJTkOXvVrgWodY8JwblDFTaPp+IbaRXZfB5EqhA0bSp8o9CIXdxHoVkuTKT5giSbPcM3v39oKw/CL/MUzWCa+sL/Qpc94qAsGY7ke9o1fJE7XyxK8TyAQLG8RFcWipUpJ+l+r+NBSkRTpcsfSH8/s8PuvganfgBM0wjwRipY0GwG/N4kTgiSPCKtFN0BpMPB3i0Tw8AOxvcG0TLwSCL5W0MLsgboqMp2qYVElhX+ItigOCwLaEchFTjZjqLBg8Cdkxl2Hy5qU842PYzs4vGqHy1MhLBa2HdvRtYwEa34b9pDg8Ygkn5UwiXMHU0U3InyJiqXkJQTPoHgXA5OEl5JSW3OqjuTvFiTECJzh4eItglQ8rhQqIFS3gZSyLRJQnaDjcnCSVTpymSNBUqJsANTHNpfxkQVF5BSNKvrr4Rnfi/xyZNxIkEZUSg4/yKwCSejMPGOewBR9KdnO1snFpGUjOwcbHbm3KBe3eDE3DLzByjvDkRrHCeA8TmSZqTLURUAtqHtHe+Jzc+FKi4zIc7ikXHOCJo4ys2A8qQ2WpwwY3LdHiIl6DSHTsIqWEryqGaqSaAjVjrHHKGcnNycf5ZHLRmJZ/tA39NMY90sfH7Qfhll0kjMxt62i1nY2TMSy05VCgVkavUftDjSwPjivJlpaCLu4ggEj/UG4nKBWZmOnvQRXqxFhD2PkSvBIvfwjxWTUD+YjC7CwiZKhStNYkxI2JoaGPBLPWsOnoALDbWIiWJ3gGKs2pSHFOhY8xaEyi+kEoQlFdefjUekDoHRDNVcivsR6JJSAtbOA73sOvlHozbEQie3SBJmJPdI1dR6exBs7CjQuz36OaRGot6U5dItUjphUdAkrDKUkE8y3+vKCJGDYbDV9HgqTNarNEcyfmpYfeNO1msZqh6JYSaAcvbwxSspGz3sYjKn89IYsNcP52hUQ3JsKGIowt7pEMxBJc61u/vWHSUU2/PsRMxUl0pAa4NzrTeBWZ09McuXlSFEitANTTXaM5PuYvAFKIzBTJdhsNaaaRWz8CsklCSof4hyOoFo0ga8caAY6X8O/h+qYpM/EgpQCFJS/1WNRtFJ2F7GzMVOSpaCJaSFVoFR9CYTDBCQkCwaLNRyEMKRMJcKmJfmwITI1SoBnSy8WIVEE2KaEmYPt32PTjJeZLJnJByra/JW6ftHCcdglyllExJSoFq68xuI+qVojB/ETskMTKKkACamoO4Fx4wqHZw+Sax3T5j8MBS4Hy9K2HjHLeG9kZqsSiSpgFVKnaguzi8db4zhRLwakJchKGD1NB6xUSZHGUliCKxf4vATfkoUHVJJdCncAmhSTZJ5FqxmEK/1QD7Rqux3aY4ZYQs5pC6LQagcwN4ylGx8nH3RWrGVnPXeGT1hTVFLRte1/ZLujEYfvymcpAcoSaukXI+0c+nYVV2LUq24pS945+jTycXpNMlmANAyVJPSHycMre14JGHFxbnFBoGWnUcgddImT9NdfCCT3SSnOAScpenR9S0QTZmYeHsQtkN3giUutan20Ofo2p0faHLw6gAbgiw0/av2hqVEaO/toSQfR4nQdQXsDCKcClSSGJ5g2G8Ry5jlrQQEgs5rd9v5gY7rYZI4d/2cxKXfUi+zbtvHohTMLM5bYnyp5wkQ2Q27A89L171j7ejwpOZr1cv9od/QH+4NzPPSJpmG7oDkNqPHcRq0jucMEOUaVA39Yd8pJoSeoIi4xOJlTAAJCEmlQVOcoGjtbcawPlQwKRU3diPIAU/aC0tDik9ACZSM3dJSl9a/YeEKvDkMNNDb72g7InVNejDqWhZcsV7oFgWJ02h9zZqgOXKLhwP56w9eDLaA3cGkEh6UBD72A8KxKmZmIBLA0YD82MT2ezC3ecAmMnZkh0pTlBSSkNm61qefOLb4bYT5s2YClJSE1JDmujmw5axVcRDIVZugHsxs/g3hHTNVuoDyEbQyjbB0nhOBTLTQM8HBcRKVpDJk1ooCdU2GJmRScQ49IkqCZ01CCqwUoA+sWSZoIcQAGJmRFNnNEAmRWcd4miRKVMWpgBUnntFollqqeDDSQqkZvgHH5WJSTJWFNdwxD2cGoHNovPmPz6GEwQDM4YkLHIuORip7VzssiYbUOrDz0jVGoeOa/FLGJRLKHLrsH6PTQc/s8aR0Q90cuRM71XiZSqVgMqrEyFd0xkbHZfhXxszZRlKJORmJ226P6NEfbXsmzzpA7p+tOg5jZPKMl8LJ7YggFiU01HjWO2Sy4rB1UlTM5o4FOCWUACf7W0bXygTEBzQae6R1Ptn2N+YDNkDvaosCKuU7K1bWOZ0SqoNN7uLHlX7RzTuLycE+0XkJGJC5SJZ/wDXnRiNbPqKwLhcEWJUWGUswL6F2tyd4JwpTTMAT31Cmpcf7ETpWDQuXs1XYlu64Ft3tEKRCkV39MsBbqarGly9hzB8KUiBQofAX8omUUi7qL3fvUPL3SFcFykNY2623iywVwKH+ekOWkk94XrTa+tmgpaE0pXe+/nv5xFhi7kjNQUP7wBfkjlO7jTU6O4j0OxLCjZdSCddOtK8o9EtD6NkkoEXa23m0SFANGHl/sfmJQQSaCh8BWurQ4gJAVXUZQHA8Xiz04NaIZEkZk/S1nVQBvbwXjJWXJ3k95OYpSQcjkhjl1IY+MRzGKQ2lnpS/l13iJMogAjK5uw6CFaFf50hy5VXeHIAfXWvQEx6RhxUKKnd7v8AvV4lkywCSkk3qqjvegFolszlOf0RCUFNmbKKFmfq0WGC/pwotJUpmqfTUCK+cSkkCp0Zj6x4LmfpJsXatKO7D28NAuZyxRB2hXLLqlpygt3bZdC2jEx0D4NMMLMV/wDYRfkPCOa8VWcpfwjffB/Evh5qCfpW4HIjQbO8dEdFHSkqeBeK8RlyUFc1QSkB3OvIDUxIlfOOffFDiBEvIDQ32hjOd8Znf1EyZPmTKrUco1Z2AtoGjsXw6Kv+nySskllOToMymHQBvKOL8IwC501EqWTmmKCQNHOp5AV6CPo/hnDUyJSJSPpQkJG5a5PMlz4xdCYyZMAEYH4tSCrCJUAQAtLjcHQ+LeUb84MOA9AX9+Me4tw6XNlLlzA6VjKf35EGoilEhs+fuz3FxhMQiZKKin6VJOoPj4x23gfFZOISChrOxuP2jg/HMEJE+ZKP1S1FJO+xbRwx8Y3HwyxLBVabN+XiWWdVlco5H8YFHPKBIarD9Q67iOl4fGEn/f3jlXxcmgz5Q/UElz5e/Pwpe1kf6Rg2h6Sz9Ijjy/WINDa/C4f/ACQdvf7x3OWaRxf4T4c/NUp9I7HKVAiWFM8Ybt72T+an58hLTU1Ib6xsw1jcIVCTIJxUlTIceypnz0tC3YiooQSHFeu8SysTlDUqXe7gPrtzvG7+IfBQkfNloFSywAPA8o5wQVHM9Gp57+McM4dXRwy43F0WBlo/tTfqfAwyYpLWYBmZgNaQobKS7U56Fr/vDEhWz0DEcvWJcmQ7Y8IBDkb6efvnzh0mcEg0FbjTfzeBFzSTanSI8w1LnnQeA1/1Am9DTksFi0pQF3FgRQPUuT5+MLFdKnABhr6QsXo09SZYIIuB6U8tBD8ThWJSoF0ljy5Xvz9lVzgE5cqTZ6/TW783ArTxiNS1kqKjSj0S9KM7UAH2izrk+rqJIkJLhX6aB7Kd3rvpDVJT3QCBt9KaPXn+YHGZ7eL1b9uR3h0wkM5B5M3XltEmK5HlhKAS+U7ggkM1S99Ib8pVDcCzEb8rX1jyCk1KiGY2d2Be1jWI8iRUAGrVDeWvsQ9hl7Y4MKFrPR3/ANRPLQgg1ykOQGd2G7hrbawDOBOnlSnJ9HJhkhKlnu1IBOlABd3Zv2hWEeWcdA3HEUpbWjVg/wCG3FBJxJSosJgCfEGn3is4oC1YppU4oUlQukgjwPpHRB3E6ISco2z6IGIIjPdtOBKxMvufWN/dIdwHjCcTJQsHvMM3/LURbSZ2h8S8LKNTG/DnsjiJWNTNnpATLSopqC6iG05Ex18Jis4XPBcQP2k7USsGgKmkhyQBuR71jWOSWWifqhZ6WFIwEz4nSdARR6guejQ/g3xGl4id8lKJgJdiQCKAkksaCmu4jZfZk/opfiN2TXNxAxCGAKQFvuKD0asJ2aw/9PLIBL7/AOjG04/jkiUXNTSMajGaAjyA+4jPkVMuDtGm4RNJDknxjkfbnH/Oxkw6JZA8L9axuuJ9oE4fDrJYrI7lWJOlrRyaavMSTqSfMwajQLLsSPXMNekPkSySALxJZ2D4aYLJIzbxvpaoyHYFRGHAUG0aNUiaKCDwIOlmJHgUrEPUtoLFRHjsOmYhSFh0qBBB1BjjvaLhv9LMKGcN3VcnoOsdhXMjEfELCJVLEwlil/W/2jPkj2RjzQtWYKWX7vWhYcx1NOp5wiVqSQQoJYsRcuNDyaFkSEgPmJFWFiG3o7/tDSUpfv106NX01aOVLJypWQTpalBU0lJBckJJuNa2FbbQkzCFnbSg0NtRcXgwS0kFzQF0izddCDS1IaiXRSnFAWG/LlcesU3Q3ZXplKFMrGrP1D0j0G/MKU6DVlUO2sLEyTF+TLBKAk5khQNf0sK3cg2iFmZgA75nNANPTaJQl+6AGNSTQdSX212hZUnNsqoAY1VbcF3rGtM9Z08AJkue6oEnUlhbcv5CCp2DUCMysxNXqO6wZgRWuvIXg3ETpdSAlBDAJHfTarqLO58Ih+ejVTJBLJuwo+UPehOkLRz8ihHDRGMKUpBJAKtNT4Cv4rDJsxrkEnob2qKREZwzd0Ecn3sb0v6iHLlGrWNxqXI26AxN2crld1gYpAA3J8edodLlN+oaA0DVA2hyCc4IQFCjA1DAVdi4P7Ex5K+/QHW9W8WDgUtAibfUrOMAJSBc++cZ5Zi+4ug5HLe2igUI6OP2nXw+xFt2f4yrDqJB7rGnlYRveH9qpaxmdmqXLUBqY5XCpmkBgbt6P+8U1Zqdy4Xxkk0Nat4e7RLx1crEyiiYkLG2oUNQRVJ5844/wztDMlF3J/ing7HzjUyuOy5oCZjijuksRd66jlzgWAKHHdnFBZEsKy6PVtw+saDs/KRhh3glD3JPeV4nR6sI2WG41hzLSUswSA9GcAAxnO2fH5JCUZEqUk5gTpp+fSNUks2aT4vxsnxeO+Ykgk7jppGcxPE5cv6iAQ7eQb+eUVXE+PEBk3NX5H39oz02aVFyYlu3ZikGcS4iucXWbADygQQwQ6EUJGg7JYYKmpKrO3nGfasbXsZw0Lcm45+sIDrHDpQEsN7LQagtT20AYBWVABNmEeTjALkGu8TKVDSLQrAF4YZnOKxeOBLPDkT31HnEd8ldQ7N7tFR2nk58OsNVj7vSDyesRYustQ5G0aIymsHHb/tV+fpSCk4GaEpJSyDZXdIJ0sX8InM4IchCSoFjmIUnZgka9d/GI8Xi5iks7vZP0gHlYDaOWzkTW/IPkpRqV6jSjeXWG/OyUAq1XANOWg+9rwkjCKNXYWYVr4kE1B00iRMkEVIpYb1r0DQV8kt5tgMycF7nWpL3MegqWMqiaEFxb9xSrR6B40DbWi4YKFQUpLFjlB6kgl2NW9YmRh3SSVpDEskk96laM7GlTSGpQSVd2pd6a1eg+nWJxgVZQt5YYhLFYcKqLO4LRrKdnpRiksAipIDZ/p5CocFrtZrczvDF8LX+pxVmIIUKOCUkBh+0NxGMZsjpU4dttdXHIdIkxK1ZT3ACHJsDXqQSTSgiLswnyKWKBZGBDuHLU1qSbEPc/iPTMKpQAUUhq5QGLXHeFWH5iZC5ozACpZrE6ENdj6+EDEzCWUolzXN0cd02ZjytE0cyztDzlS47zqBNUkUG/L9od8wMRlZqgudRSx97RNhcMpfdlhSrks7AWJLWF+rR7D4JRfMLmgHToxt/FIfk19PKTeCi44e6NtP592jPqjSdpE5UgH6gWs3T0jNmN4aN0ksIaYaYcYaYsZ54mw0wuTrEBgjhqHXABKrEqAYKIDWB1gaZNJuSTuawdxLDhBAEV5EJD/R4rcMdLQyFMeEMR4Q6EhTAAZw3AmYaR0ns2jJKItlLeGh+9Yx3ZqYEpBI/VXpGl4hjhLDg0p4OD97eMT5GX2O46iWkZz4gZgOrWoHjLcT7SrmK7v0gkUY+Sq6RmOI8SVMJJJ7wZhehe/hA6JzJamhp438wPCFKNlRlRs8Dxbvuouo6FqMNnaLzC8VBqUkc7eFNeUcxGOUklyc1WINiKN4RY8N4mbFqC1T3t6db10jJ8ZquRPB2HB4kKFx9/WI8fPAQo0IY3/iMtwfiBLfcF/vekW/EZpMouQKGtr/aNIMx5VRgZE91F2uTv4xIo1UwDdKGh5b/AGiunzGLkMx00HIwhmMxZWUmpY3G3ukYuLvBwdWtFmSg0fKdCwodDuzt+IjxcoBZUVj6iUhOgcsOhcfy8NwywWGQkk0ABqTZt6FvKJl4UFiBcAKB7rMGYb2g8GkYuUWRKQFt3gw/uLHzEehJqFJAAIFKsPq2qQ3lCxSLjxclYoOwcha1MMyqVbvFwalswLGlrPalbjEYP/tqIzvlyqSb3T3w4GZIFGAcMHFSRTzcUlLFSEspk0S1BYhRDq8XFzzglWInFIOHnqmAAkhBV8xIc1UkFxdncihqYcUOL62qIVzikf8AlYuQyVOKk3GnQRAnEqT9JAelQHf7/wAwPOxM0EJFHpUZbGoJB+9aiHIQGcqN2T3fOwzN4XPmutE9G5D52IXcLJbTQlzXyf1iHKRVdLB0MWPNJNfMeLGJTNSlwWDUJvzqd/KHKxCQHSmlGAdgWFQDUEl7bmghEKNljwNTTR3+4oFJYd+4bKk1JcC2j3he0GFQlY+WrPQk2IBBq/gAOTRSScRmIJzDvAZWd6169a+UEYrHzVk/Rmlhw6e82zqd7trQMzQ0nk1VuDi1RU8dsAevhFGoxf8AaORlCFFkqW6jLBon/JmdL7H8Uz6o1gqiVxxqNDYbCqhsWWKYsuziXnDp+0VhMXnZwoQSpa0g6B6+UJ6GibtMhlJGrRQmLHjWKzzCXfnFdAtAxpjwEKRCQxCwhhYWSlyBABoeGIaV9/z75QLxTiBV3XZiAfL35+cyJhSgpfRx1imnLzKem/pEobHdLfkQxS/49+6x5dn8/wCPOGqvd9IoBRE0sH8eG3SIJYeC8OH2hMaNb2cxDkWJDA28G3EajiM8okqP5P7GMVwWbkUHLGnQjXmDzjW8cmgSaG9hv0iYoXLowsyaSSWLO3j+T7pBCcQCGfK+gNDTbV7fxA5dT26EeDWhEZqFum1A926U6RDOTq7sMQCmqVFx4NpcQ756n7t9WAajN1sYFzqA7wr0ahb37ES1qHofFqV9HiWhdpJhLOGuSz8jrT9uUehsqeGIUDowDAC5r6R6JydEebqqbCJmJQplOok/UFHOp7NmPQkbeME4fGrlgfLDJIU6sjij0SrLuD3S5GhgOTMmKNXWLs5Y7bg+kE43GBakA0ZABb6XIfqGL+N3MVrYpSrLHYjGKJHzjmL3U7DxFRUWPlSApqiQwUAlmua1O36a/aCCHYX1c2agzF/0nfpCmQ6kgKljLrTNS7D9mBe0SnZnG5eQeThxQioFQD9L102vCKUhObKhILk5nIApqkkv4N+IfNmlRYMdCQkAnm9gHYPyiv4hLJzJH1FTF7k5mp4w1bdFubbSBMZxYlhTuuxYAnnypAq+JLUXKy++vnvAeIkkHk5Y7sWLeMRlJuxjopGoTNWVXJ8ecQrMR1MKEmGAhMMME4eSVqSgMCohIegckAPE/EpEpCsiFZ8tFLB7qlbpDfSLeEAARlkAEgsbHfpDQKwXjJi1LJmkkkuajXYCgHIRAAHgAeqGtHlR6ABGhIdCGABsT4Ed8P0iAwTgEOpoAD8Wl0kNVLD0PvyisUKhtvH3X0gnEzyki9mvoLU3EB6vAgEePXhwvHstoAJJYsRf7+/zFxg5INQKXipw9x19+dPKLbBTWp5QmXEJWjWvv3eCV8TUZWQm1idtoahiOem/OBpySTVjzs4iC2rQye8uYUrSy0qYjbdzaJMSklim1bOLcmpDUpSsup31uTpob6a7QqKF0Gte6bbAi7+7xMonNLifgepBIq+gU55Up4Q1MtaWc5SPA8iKONGrqIJdQADFiDUhiQL8zXYQyXiM1CL0rqKUfTk8KyJKMcNDvmlSipTk3JJqX1G8ehBOUkMhIpsS48NrQsTklRT8Bs2pJHiSXbZyb0rXbxhmRCrKJWe8yksm1368q02g2XhwhJKmCi2ViVOXqfrABDawNiZWYlWa+gYeFL+zeJdaOv8Aqz5cxV/SBZqlhTJUE2YAtolwDrb7RFOnEKyFqcudHDDrEmRWfMWD3Aq9Vb9QIdhuHhSe9MRQUBcKDAUT3Gb/ABdttYqKRguCcJVMHnSFKdIYkMTUhhtVLnZ+cPQFjKSQE6Zm727PfTpB2KRLS2UEsdgCwYAUuAzVau9IBnTFrdiEhmBLP+W6XgzpG0HxRu9lNPwCpn0MCAUhBUCAHLZFbVJY12KjC8QlzVr/APEUpfKhAFgCwDD1O8WyZTf3FQqXNG2Aa3X+Zc6kqBdQy2H6helRblW2kad2ZqaM6vhk4FvlTE8yggVpchoLRwd2ZSiToADWlhfaL6Zi3KStSlFqVFEs7ZWYE7g6G0RBJWqjIsxa4pUsH8W/JiXNlPKuJV/9LZs6VAfS5SQ1S78w7sz8orsTgyg0GYVa4cf8TXbzjVLwy1FKCuWQHZRmUDmrABgfPwgfF4Yv3c9AAVEFy25IrVqhhZgIamLKyZAg7R4IapOttevvlFvxTHsMiQDarMzAig36vFMSG1d7vRujerxorZToXNDxE3D+FzZz/KTmIbuuyiKuQDcCj7OIFSqKESEQ0iHgQxQhgMJiSUWINm/ERkQukIAriSnI5ufF2PqIEBiRanZ9h9omRhwWCWJbpCsdESYX8H0hMrGvuohFKhiHy/qO4MWCV3L7/u0Vp0O3v30ggK1Gv4gGWmHxgEGFJIzCr30NuVzFEFVeDsHievMD9olouLJFlQU4/D+gAMW2GlJIcJJOVyO6SHKgb/8A5I2fXUdMxJPWjkefsw5a8rDMWA5qTalD+IiQN9cstPloykFQJ2VUM2oeh/flWuUmW5KWAvuBSt6i1o9KlkhyCQHoX53agqTfaI14TIUEnMSPB9QAS2220ZtGfJKTVrQ+RK1B6OT0La/zHoTETcxbbTuhhYEOW5Xj0JJmC9Twyz4nikrSQQsqauZYU4SD+rJeoD8r0iqXJlggIQsg1fOp3rT6vfpBp4WvKo1SQcrE3FLJP6NW5bCiEMVJFRbN3m6NpQCKkr2zq4+fk4naK9GTNmCFEgGpLhqg1VS2+8W0hLiqEBIBbvpDkAli8xvADWASlmyli+p2tfx0h/zEBLOoqPiG1Kau5LGu28JJIOT+ZLkjUkr+ayenqMskMkq2QQssNAzjry6RLLxaUnNkSheUEEKaurFViTzYMbO0RTJyggISUso5gnMSomxKn1PIaQuAwhmKYqy7qYEhgP0kjlWGc/WsIglzUnKGKrAcuh/H8w6XlJ+ogDQfdmJ521gmTgSSyTmpomZ1U/cY2NiPtAqpISGJdTCwI3oXL305wm6IdxywsTcsxAGVyP1ALFSqwO2jj1iCdiCoHIS7KVQPzIBPQX/j2RLMXdJoCmocKDDxaFICKJQ24q1Wo+lrbPCtAuXOxcbIErKkLKs0sTMwY0KlINaghxehMBoWO8CTTVhuL1cClabwZiJoOYkg5mSP7kpBcDKAyU0IA/5a1iUYkKlZPlJUlJuUsuruxu7sW6CKo1ckncTLTFIc5pamTdiKqUaOW7qb0FaDnAkmSFL/ALUh1KN8qRc/gbkgaxspMxAAE3NkHeEsAZSyjRRVQuRXu6wh4ajEy1nDyBLP1qSFEZkg1YcvqyijAmhEa9xqVrRk8QU/Ugkd4ZNCnJsdPqHi5hFrTMDq7sz+40TMP+WiV/5WP6mLqOgwPBApPylhgsOhdCULFuoOqa8qtEeC4WrDqVXvtl+pyNXA5ix500huSSsOy0UKsFMS5UhSQKEqDB/zTb8w+VgFGWVGjFIqDrmP49I1ipmUKTMXSlHOdmOtcyaWVTZixiBWCOUqSoqTQ5khiFAsXD0oolmY5aExPqCTb0jPysAnVz7p0684dJ4cTUU1DuA3I6xcS8OCgmuZqg7uKjdw4bxiWiaKFRtRm8DtatIlyZSfX3Gfn4Eg1TXk3vyhiMPXa9TRmDmL2cCRmGVf6SNQBlY10sHBpEczCBTj5ZdqFJUKsX+pR8SzdIfatldrVmcnGt3iEmDp0oj6r84GVLjUQzPDkLpCfK9YelEAE8usWGHSAlyPHaApYArEk7Fd3LpEvJccZJl4xrU90hqMSpSmdnpcD1dorCqCMOS4atYdCcrNNLcAh6gXuGpsaq/3Es1QUXdw1tdCejEkO216QDLUKZgU8x0oevukEJwrFJ+Y4NWDqPs7fwMZIjWhRMCA+hfncij0j0RDCgqsx5aC7WpHoVIl8Mv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6" name="AutoShape 4" descr="data:image/jpeg;base64,/9j/4AAQSkZJRgABAQAAAQABAAD/2wCEAAkGBxQTEhUUEhQWFhUXGBgYGRgYGBoYGhcaGhoYHRodHRgcHCggGBslHBwaITEhJSkrLi4uGB8zODMsNygtLisBCgoKDg0OGhAQGzQkHyQsLCwsLCwtLCwsLCwsLCwsLCwsLCwsLCwsLCwsLCwsLCwsLCwsLCwsLCwsLCwsLCwsLP/AABEIAMABBwMBIgACEQEDEQH/xAAcAAABBQEBAQAAAAAAAAAAAAAEAQIDBQYHAAj/xAA7EAABAgQEAwYFAwQBBAMAAAABAhEAAyExBBJBUQVhcQYigZGh8AcTMrHBQtHxFFJi4XIVIzOSJGOC/8QAGQEAAwEBAQAAAAAAAAAAAAAAAAECAwQF/8QAJREAAgICAgEEAgMAAAAAAAAAAAECESExAxJBEzJRcSJhBBRC/9oADAMBAAIRAxEAPwDk8iYpwHVBE0ACp8LkPt6QF80k1Lw2cs+/R4zYBktSRdXh3h5sIm/qXG+5NX8TAWHw61h3ASLkws6amwBLavfygyMLRPDEACuu0MUsk3y6coGw2PKQQkAV+pgVdAo28IUYgrWCpatbk3iqAmnlySVud2Z9L0o3KGzpiDuTt+0L/UyxVio9fzAk3EE6AdIBBH9UrSg2FIQYjnAyFtc1jyUjdoQBHzCahL82eGImbCusNRUivpBcqU9Rcv584GZynRIjGvRQHk35ME9xX0s7sRpUUFW2ifgnAZmJWESUZi7KOg5k6COo8I+F0hLGeorILsKDxGsCi2SptnI0YZSq1d2ZujW8YlVgpjfQosK90vbpS8fRWB4Hh5QaXKQnoBBvykiyR5RXp/sGmz5+4b2Vxa0BSZKsuoUGbwNYnxPYbGpAPyncWBduvnHeiIYoQukRemfMeMw02WvJMSUnYhj/ABDRMALVtrUR9FcY4LJxCCmagK51B8xWOLdq+zSsJNZTKQrMUkbaCtKQpwpWtESRSS5l2IJ8okWsFJcVGn7bGIJEr7MxETy3FXDW/neMrWjJ0mRy8oBvy69IlkSwyi7EZWG7mo5Qk5AGg5GHYeYEqBoRsaja0KwumPArQ+nvWGzbvZxVvxDfmD+4XYEW/eGCc/MiIsm2ybTy1iHMXNgNDD5cy7VhqjsB6xQb2IgKKSo75W8HFNucTywGvZi0QmaWajO/4hgmsTa0DQS/RLMSCXAAPL3WPTJTkOXvVrgWodY8JwblDFTaPp+IbaRXZfB5EqhA0bSp8o9CIXdxHoVkuTKT5giSbPcM3v39oKw/CL/MUzWCa+sL/Qpc94qAsGY7ke9o1fJE7XyxK8TyAQLG8RFcWipUpJ+l+r+NBSkRTpcsfSH8/s8PuvganfgBM0wjwRipY0GwG/N4kTgiSPCKtFN0BpMPB3i0Tw8AOxvcG0TLwSCL5W0MLsgboqMp2qYVElhX+ItigOCwLaEchFTjZjqLBg8Cdkxl2Hy5qU842PYzs4vGqHy1MhLBa2HdvRtYwEa34b9pDg8Ygkn5UwiXMHU0U3InyJiqXkJQTPoHgXA5OEl5JSW3OqjuTvFiTECJzh4eItglQ8rhQqIFS3gZSyLRJQnaDjcnCSVTpymSNBUqJsANTHNpfxkQVF5BSNKvrr4Rnfi/xyZNxIkEZUSg4/yKwCSejMPGOewBR9KdnO1snFpGUjOwcbHbm3KBe3eDE3DLzByjvDkRrHCeA8TmSZqTLURUAtqHtHe+Jzc+FKi4zIc7ikXHOCJo4ys2A8qQ2WpwwY3LdHiIl6DSHTsIqWEryqGaqSaAjVjrHHKGcnNycf5ZHLRmJZ/tA39NMY90sfH7Qfhll0kjMxt62i1nY2TMSy05VCgVkavUftDjSwPjivJlpaCLu4ggEj/UG4nKBWZmOnvQRXqxFhD2PkSvBIvfwjxWTUD+YjC7CwiZKhStNYkxI2JoaGPBLPWsOnoALDbWIiWJ3gGKs2pSHFOhY8xaEyi+kEoQlFdefjUekDoHRDNVcivsR6JJSAtbOA73sOvlHozbEQie3SBJmJPdI1dR6exBs7CjQuz36OaRGot6U5dItUjphUdAkrDKUkE8y3+vKCJGDYbDV9HgqTNarNEcyfmpYfeNO1msZqh6JYSaAcvbwxSspGz3sYjKn89IYsNcP52hUQ3JsKGIowt7pEMxBJc61u/vWHSUU2/PsRMxUl0pAa4NzrTeBWZ09McuXlSFEitANTTXaM5PuYvAFKIzBTJdhsNaaaRWz8CsklCSof4hyOoFo0ga8caAY6X8O/h+qYpM/EgpQCFJS/1WNRtFJ2F7GzMVOSpaCJaSFVoFR9CYTDBCQkCwaLNRyEMKRMJcKmJfmwITI1SoBnSy8WIVEE2KaEmYPt32PTjJeZLJnJByra/JW6ftHCcdglyllExJSoFq68xuI+qVojB/ETskMTKKkACamoO4Fx4wqHZw+Sax3T5j8MBS4Hy9K2HjHLeG9kZqsSiSpgFVKnaguzi8db4zhRLwakJchKGD1NB6xUSZHGUliCKxf4vATfkoUHVJJdCncAmhSTZJ5FqxmEK/1QD7Rqux3aY4ZYQs5pC6LQagcwN4ylGx8nH3RWrGVnPXeGT1hTVFLRte1/ZLujEYfvymcpAcoSaukXI+0c+nYVV2LUq24pS945+jTycXpNMlmANAyVJPSHycMre14JGHFxbnFBoGWnUcgddImT9NdfCCT3SSnOAScpenR9S0QTZmYeHsQtkN3giUutan20Ofo2p0faHLw6gAbgiw0/av2hqVEaO/toSQfR4nQdQXsDCKcClSSGJ5g2G8Ry5jlrQQEgs5rd9v5gY7rYZI4d/2cxKXfUi+zbtvHohTMLM5bYnyp5wkQ2Q27A89L171j7ejwpOZr1cv9od/QH+4NzPPSJpmG7oDkNqPHcRq0jucMEOUaVA39Yd8pJoSeoIi4xOJlTAAJCEmlQVOcoGjtbcawPlQwKRU3diPIAU/aC0tDik9ACZSM3dJSl9a/YeEKvDkMNNDb72g7InVNejDqWhZcsV7oFgWJ02h9zZqgOXKLhwP56w9eDLaA3cGkEh6UBD72A8KxKmZmIBLA0YD82MT2ezC3ecAmMnZkh0pTlBSSkNm61qefOLb4bYT5s2YClJSE1JDmujmw5axVcRDIVZugHsxs/g3hHTNVuoDyEbQyjbB0nhOBTLTQM8HBcRKVpDJk1ooCdU2GJmRScQ49IkqCZ01CCqwUoA+sWSZoIcQAGJmRFNnNEAmRWcd4miRKVMWpgBUnntFollqqeDDSQqkZvgHH5WJSTJWFNdwxD2cGoHNovPmPz6GEwQDM4YkLHIuORip7VzssiYbUOrDz0jVGoeOa/FLGJRLKHLrsH6PTQc/s8aR0Q90cuRM71XiZSqVgMqrEyFd0xkbHZfhXxszZRlKJORmJ226P6NEfbXsmzzpA7p+tOg5jZPKMl8LJ7YggFiU01HjWO2Sy4rB1UlTM5o4FOCWUACf7W0bXygTEBzQae6R1Ptn2N+YDNkDvaosCKuU7K1bWOZ0SqoNN7uLHlX7RzTuLycE+0XkJGJC5SJZ/wDXnRiNbPqKwLhcEWJUWGUswL6F2tyd4JwpTTMAT31Cmpcf7ETpWDQuXs1XYlu64Ft3tEKRCkV39MsBbqarGly9hzB8KUiBQofAX8omUUi7qL3fvUPL3SFcFykNY2623iywVwKH+ekOWkk94XrTa+tmgpaE0pXe+/nv5xFhi7kjNQUP7wBfkjlO7jTU6O4j0OxLCjZdSCddOtK8o9EtD6NkkoEXa23m0SFANGHl/sfmJQQSaCh8BWurQ4gJAVXUZQHA8Xiz04NaIZEkZk/S1nVQBvbwXjJWXJ3k95OYpSQcjkhjl1IY+MRzGKQ2lnpS/l13iJMogAjK5uw6CFaFf50hy5VXeHIAfXWvQEx6RhxUKKnd7v8AvV4lkywCSkk3qqjvegFolszlOf0RCUFNmbKKFmfq0WGC/pwotJUpmqfTUCK+cSkkCp0Zj6x4LmfpJsXatKO7D28NAuZyxRB2hXLLqlpygt3bZdC2jEx0D4NMMLMV/wDYRfkPCOa8VWcpfwjffB/Evh5qCfpW4HIjQbO8dEdFHSkqeBeK8RlyUFc1QSkB3OvIDUxIlfOOffFDiBEvIDQ32hjOd8Znf1EyZPmTKrUco1Z2AtoGjsXw6Kv+nySskllOToMymHQBvKOL8IwC501EqWTmmKCQNHOp5AV6CPo/hnDUyJSJSPpQkJG5a5PMlz4xdCYyZMAEYH4tSCrCJUAQAtLjcHQ+LeUb84MOA9AX9+Me4tw6XNlLlzA6VjKf35EGoilEhs+fuz3FxhMQiZKKin6VJOoPj4x23gfFZOISChrOxuP2jg/HMEJE+ZKP1S1FJO+xbRwx8Y3HwyxLBVabN+XiWWdVlco5H8YFHPKBIarD9Q67iOl4fGEn/f3jlXxcmgz5Q/UElz5e/Pwpe1kf6Rg2h6Sz9Ijjy/WINDa/C4f/ACQdvf7x3OWaRxf4T4c/NUp9I7HKVAiWFM8Ybt72T+an58hLTU1Ib6xsw1jcIVCTIJxUlTIceypnz0tC3YiooQSHFeu8SysTlDUqXe7gPrtzvG7+IfBQkfNloFSywAPA8o5wQVHM9Gp57+McM4dXRwy43F0WBlo/tTfqfAwyYpLWYBmZgNaQobKS7U56Fr/vDEhWz0DEcvWJcmQ7Y8IBDkb6efvnzh0mcEg0FbjTfzeBFzSTanSI8w1LnnQeA1/1Am9DTksFi0pQF3FgRQPUuT5+MLFdKnABhr6QsXo09SZYIIuB6U8tBD8ThWJSoF0ljy5Xvz9lVzgE5cqTZ6/TW783ArTxiNS1kqKjSj0S9KM7UAH2izrk+rqJIkJLhX6aB7Kd3rvpDVJT3QCBt9KaPXn+YHGZ7eL1b9uR3h0wkM5B5M3XltEmK5HlhKAS+U7ggkM1S99Ib8pVDcCzEb8rX1jyCk1KiGY2d2Be1jWI8iRUAGrVDeWvsQ9hl7Y4MKFrPR3/ANRPLQgg1ykOQGd2G7hrbawDOBOnlSnJ9HJhkhKlnu1IBOlABd3Zv2hWEeWcdA3HEUpbWjVg/wCG3FBJxJSosJgCfEGn3is4oC1YppU4oUlQukgjwPpHRB3E6ISco2z6IGIIjPdtOBKxMvufWN/dIdwHjCcTJQsHvMM3/LURbSZ2h8S8LKNTG/DnsjiJWNTNnpATLSopqC6iG05Ex18Jis4XPBcQP2k7USsGgKmkhyQBuR71jWOSWWifqhZ6WFIwEz4nSdARR6guejQ/g3xGl4id8lKJgJdiQCKAkksaCmu4jZfZk/opfiN2TXNxAxCGAKQFvuKD0asJ2aw/9PLIBL7/AOjG04/jkiUXNTSMajGaAjyA+4jPkVMuDtGm4RNJDknxjkfbnH/Oxkw6JZA8L9axuuJ9oE4fDrJYrI7lWJOlrRyaavMSTqSfMwajQLLsSPXMNekPkSySALxJZ2D4aYLJIzbxvpaoyHYFRGHAUG0aNUiaKCDwIOlmJHgUrEPUtoLFRHjsOmYhSFh0qBBB1BjjvaLhv9LMKGcN3VcnoOsdhXMjEfELCJVLEwlil/W/2jPkj2RjzQtWYKWX7vWhYcx1NOp5wiVqSQQoJYsRcuNDyaFkSEgPmJFWFiG3o7/tDSUpfv106NX01aOVLJypWQTpalBU0lJBckJJuNa2FbbQkzCFnbSg0NtRcXgwS0kFzQF0izddCDS1IaiXRSnFAWG/LlcesU3Q3ZXplKFMrGrP1D0j0G/MKU6DVlUO2sLEyTF+TLBKAk5khQNf0sK3cg2iFmZgA75nNANPTaJQl+6AGNSTQdSX212hZUnNsqoAY1VbcF3rGtM9Z08AJkue6oEnUlhbcv5CCp2DUCMysxNXqO6wZgRWuvIXg3ETpdSAlBDAJHfTarqLO58Ih+ejVTJBLJuwo+UPehOkLRz8ihHDRGMKUpBJAKtNT4Cv4rDJsxrkEnob2qKREZwzd0Ecn3sb0v6iHLlGrWNxqXI26AxN2crld1gYpAA3J8edodLlN+oaA0DVA2hyCc4IQFCjA1DAVdi4P7Ex5K+/QHW9W8WDgUtAibfUrOMAJSBc++cZ5Zi+4ug5HLe2igUI6OP2nXw+xFt2f4yrDqJB7rGnlYRveH9qpaxmdmqXLUBqY5XCpmkBgbt6P+8U1Zqdy4Xxkk0Nat4e7RLx1crEyiiYkLG2oUNQRVJ5844/wztDMlF3J/ing7HzjUyuOy5oCZjijuksRd66jlzgWAKHHdnFBZEsKy6PVtw+saDs/KRhh3glD3JPeV4nR6sI2WG41hzLSUswSA9GcAAxnO2fH5JCUZEqUk5gTpp+fSNUks2aT4vxsnxeO+Ykgk7jppGcxPE5cv6iAQ7eQb+eUVXE+PEBk3NX5H39oz02aVFyYlu3ZikGcS4iucXWbADygQQwQ6EUJGg7JYYKmpKrO3nGfasbXsZw0Lcm45+sIDrHDpQEsN7LQagtT20AYBWVABNmEeTjALkGu8TKVDSLQrAF4YZnOKxeOBLPDkT31HnEd8ldQ7N7tFR2nk58OsNVj7vSDyesRYustQ5G0aIymsHHb/tV+fpSCk4GaEpJSyDZXdIJ0sX8InM4IchCSoFjmIUnZgka9d/GI8Xi5iks7vZP0gHlYDaOWzkTW/IPkpRqV6jSjeXWG/OyUAq1XANOWg+9rwkjCKNXYWYVr4kE1B00iRMkEVIpYb1r0DQV8kt5tgMycF7nWpL3MegqWMqiaEFxb9xSrR6B40DbWi4YKFQUpLFjlB6kgl2NW9YmRh3SSVpDEskk96laM7GlTSGpQSVd2pd6a1eg+nWJxgVZQt5YYhLFYcKqLO4LRrKdnpRiksAipIDZ/p5CocFrtZrczvDF8LX+pxVmIIUKOCUkBh+0NxGMZsjpU4dttdXHIdIkxK1ZT3ACHJsDXqQSTSgiLswnyKWKBZGBDuHLU1qSbEPc/iPTMKpQAUUhq5QGLXHeFWH5iZC5ozACpZrE6ENdj6+EDEzCWUolzXN0cd02ZjytE0cyztDzlS47zqBNUkUG/L9od8wMRlZqgudRSx97RNhcMpfdlhSrks7AWJLWF+rR7D4JRfMLmgHToxt/FIfk19PKTeCi44e6NtP592jPqjSdpE5UgH6gWs3T0jNmN4aN0ksIaYaYcYaYsZ54mw0wuTrEBgjhqHXABKrEqAYKIDWB1gaZNJuSTuawdxLDhBAEV5EJD/R4rcMdLQyFMeEMR4Q6EhTAAZw3AmYaR0ns2jJKItlLeGh+9Yx3ZqYEpBI/VXpGl4hjhLDg0p4OD97eMT5GX2O46iWkZz4gZgOrWoHjLcT7SrmK7v0gkUY+Sq6RmOI8SVMJJJ7wZhehe/hA6JzJamhp438wPCFKNlRlRs8Dxbvuouo6FqMNnaLzC8VBqUkc7eFNeUcxGOUklyc1WINiKN4RY8N4mbFqC1T3t6db10jJ8ZquRPB2HB4kKFx9/WI8fPAQo0IY3/iMtwfiBLfcF/vekW/EZpMouQKGtr/aNIMx5VRgZE91F2uTv4xIo1UwDdKGh5b/AGiunzGLkMx00HIwhmMxZWUmpY3G3ukYuLvBwdWtFmSg0fKdCwodDuzt+IjxcoBZUVj6iUhOgcsOhcfy8NwywWGQkk0ABqTZt6FvKJl4UFiBcAKB7rMGYb2g8GkYuUWRKQFt3gw/uLHzEehJqFJAAIFKsPq2qQ3lCxSLjxclYoOwcha1MMyqVbvFwalswLGlrPalbjEYP/tqIzvlyqSb3T3w4GZIFGAcMHFSRTzcUlLFSEspk0S1BYhRDq8XFzzglWInFIOHnqmAAkhBV8xIc1UkFxdncihqYcUOL62qIVzikf8AlYuQyVOKk3GnQRAnEqT9JAelQHf7/wAwPOxM0EJFHpUZbGoJB+9aiHIQGcqN2T3fOwzN4XPmutE9G5D52IXcLJbTQlzXyf1iHKRVdLB0MWPNJNfMeLGJTNSlwWDUJvzqd/KHKxCQHSmlGAdgWFQDUEl7bmghEKNljwNTTR3+4oFJYd+4bKk1JcC2j3he0GFQlY+WrPQk2IBBq/gAOTRSScRmIJzDvAZWd6169a+UEYrHzVk/Rmlhw6e82zqd7trQMzQ0nk1VuDi1RU8dsAevhFGoxf8AaORlCFFkqW6jLBon/JmdL7H8Uz6o1gqiVxxqNDYbCqhsWWKYsuziXnDp+0VhMXnZwoQSpa0g6B6+UJ6GibtMhlJGrRQmLHjWKzzCXfnFdAtAxpjwEKRCQxCwhhYWSlyBABoeGIaV9/z75QLxTiBV3XZiAfL35+cyJhSgpfRx1imnLzKem/pEobHdLfkQxS/49+6x5dn8/wCPOGqvd9IoBRE0sH8eG3SIJYeC8OH2hMaNb2cxDkWJDA28G3EajiM8okqP5P7GMVwWbkUHLGnQjXmDzjW8cmgSaG9hv0iYoXLowsyaSSWLO3j+T7pBCcQCGfK+gNDTbV7fxA5dT26EeDWhEZqFum1A926U6RDOTq7sMQCmqVFx4NpcQ756n7t9WAajN1sYFzqA7wr0ahb37ES1qHofFqV9HiWhdpJhLOGuSz8jrT9uUehsqeGIUDowDAC5r6R6JydEebqqbCJmJQplOok/UFHOp7NmPQkbeME4fGrlgfLDJIU6sjij0SrLuD3S5GhgOTMmKNXWLs5Y7bg+kE43GBakA0ZABb6XIfqGL+N3MVrYpSrLHYjGKJHzjmL3U7DxFRUWPlSApqiQwUAlmua1O36a/aCCHYX1c2agzF/0nfpCmQ6kgKljLrTNS7D9mBe0SnZnG5eQeThxQioFQD9L102vCKUhObKhILk5nIApqkkv4N+IfNmlRYMdCQkAnm9gHYPyiv4hLJzJH1FTF7k5mp4w1bdFubbSBMZxYlhTuuxYAnnypAq+JLUXKy++vnvAeIkkHk5Y7sWLeMRlJuxjopGoTNWVXJ8ecQrMR1MKEmGAhMMME4eSVqSgMCohIegckAPE/EpEpCsiFZ8tFLB7qlbpDfSLeEAARlkAEgsbHfpDQKwXjJi1LJmkkkuajXYCgHIRAAHgAeqGtHlR6ABGhIdCGABsT4Ed8P0iAwTgEOpoAD8Wl0kNVLD0PvyisUKhtvH3X0gnEzyki9mvoLU3EB6vAgEePXhwvHstoAJJYsRf7+/zFxg5INQKXipw9x19+dPKLbBTWp5QmXEJWjWvv3eCV8TUZWQm1idtoahiOem/OBpySTVjzs4iC2rQye8uYUrSy0qYjbdzaJMSklim1bOLcmpDUpSsup31uTpob6a7QqKF0Gte6bbAi7+7xMonNLifgepBIq+gU55Up4Q1MtaWc5SPA8iKONGrqIJdQADFiDUhiQL8zXYQyXiM1CL0rqKUfTk8KyJKMcNDvmlSipTk3JJqX1G8ehBOUkMhIpsS48NrQsTklRT8Bs2pJHiSXbZyb0rXbxhmRCrKJWe8yksm1368q02g2XhwhJKmCi2ViVOXqfrABDawNiZWYlWa+gYeFL+zeJdaOv8Aqz5cxV/SBZqlhTJUE2YAtolwDrb7RFOnEKyFqcudHDDrEmRWfMWD3Aq9Vb9QIdhuHhSe9MRQUBcKDAUT3Gb/ABdttYqKRguCcJVMHnSFKdIYkMTUhhtVLnZ+cPQFjKSQE6Zm727PfTpB2KRLS2UEsdgCwYAUuAzVau9IBnTFrdiEhmBLP+W6XgzpG0HxRu9lNPwCpn0MCAUhBUCAHLZFbVJY12KjC8QlzVr/APEUpfKhAFgCwDD1O8WyZTf3FQqXNG2Aa3X+Zc6kqBdQy2H6helRblW2kad2ZqaM6vhk4FvlTE8yggVpchoLRwd2ZSiToADWlhfaL6Zi3KStSlFqVFEs7ZWYE7g6G0RBJWqjIsxa4pUsH8W/JiXNlPKuJV/9LZs6VAfS5SQ1S78w7sz8orsTgyg0GYVa4cf8TXbzjVLwy1FKCuWQHZRmUDmrABgfPwgfF4Yv3c9AAVEFy25IrVqhhZgIamLKyZAg7R4IapOttevvlFvxTHsMiQDarMzAig36vFMSG1d7vRujerxorZToXNDxE3D+FzZz/KTmIbuuyiKuQDcCj7OIFSqKESEQ0iHgQxQhgMJiSUWINm/ERkQukIAriSnI5ufF2PqIEBiRanZ9h9omRhwWCWJbpCsdESYX8H0hMrGvuohFKhiHy/qO4MWCV3L7/u0Vp0O3v30ggK1Gv4gGWmHxgEGFJIzCr30NuVzFEFVeDsHievMD9olouLJFlQU4/D+gAMW2GlJIcJJOVyO6SHKgb/8A5I2fXUdMxJPWjkefsw5a8rDMWA5qTalD+IiQN9cstPloykFQJ2VUM2oeh/flWuUmW5KWAvuBSt6i1o9KlkhyCQHoX53agqTfaI14TIUEnMSPB9QAS2220ZtGfJKTVrQ+RK1B6OT0La/zHoTETcxbbTuhhYEOW5Xj0JJmC9Twyz4nikrSQQsqauZYU4SD+rJeoD8r0iqXJlggIQsg1fOp3rT6vfpBp4WvKo1SQcrE3FLJP6NW5bCiEMVJFRbN3m6NpQCKkr2zq4+fk4naK9GTNmCFEgGpLhqg1VS2+8W0hLiqEBIBbvpDkAli8xvADWASlmyli+p2tfx0h/zEBLOoqPiG1Kau5LGu28JJIOT+ZLkjUkr+ayenqMskMkq2QQssNAzjry6RLLxaUnNkSheUEEKaurFViTzYMbO0RTJyggISUso5gnMSomxKn1PIaQuAwhmKYqy7qYEhgP0kjlWGc/WsIglzUnKGKrAcuh/H8w6XlJ+ogDQfdmJ521gmTgSSyTmpomZ1U/cY2NiPtAqpISGJdTCwI3oXL305wm6IdxywsTcsxAGVyP1ALFSqwO2jj1iCdiCoHIS7KVQPzIBPQX/j2RLMXdJoCmocKDDxaFICKJQ24q1Wo+lrbPCtAuXOxcbIErKkLKs0sTMwY0KlINaghxehMBoWO8CTTVhuL1cClabwZiJoOYkg5mSP7kpBcDKAyU0IA/5a1iUYkKlZPlJUlJuUsuruxu7sW6CKo1ckncTLTFIc5pamTdiKqUaOW7qb0FaDnAkmSFL/ALUh1KN8qRc/gbkgaxspMxAAE3NkHeEsAZSyjRRVQuRXu6wh4ajEy1nDyBLP1qSFEZkg1YcvqyijAmhEa9xqVrRk8QU/Ugkd4ZNCnJsdPqHi5hFrTMDq7sz+40TMP+WiV/5WP6mLqOgwPBApPylhgsOhdCULFuoOqa8qtEeC4WrDqVXvtl+pyNXA5ix500huSSsOy0UKsFMS5UhSQKEqDB/zTb8w+VgFGWVGjFIqDrmP49I1ipmUKTMXSlHOdmOtcyaWVTZixiBWCOUqSoqTQ5khiFAsXD0oolmY5aExPqCTb0jPysAnVz7p0684dJ4cTUU1DuA3I6xcS8OCgmuZqg7uKjdw4bxiWiaKFRtRm8DtatIlyZSfX3Gfn4Eg1TXk3vyhiMPXa9TRmDmL2cCRmGVf6SNQBlY10sHBpEczCBTj5ZdqFJUKsX+pR8SzdIfatldrVmcnGt3iEmDp0oj6r84GVLjUQzPDkLpCfK9YelEAE8usWGHSAlyPHaApYArEk7Fd3LpEvJccZJl4xrU90hqMSpSmdnpcD1dorCqCMOS4atYdCcrNNLcAh6gXuGpsaq/3Es1QUXdw1tdCejEkO216QDLUKZgU8x0oevukEJwrFJ+Y4NWDqPs7fwMZIjWhRMCA+hfncij0j0RDCgqsx5aC7WpHoVIl8Mv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58" name="Picture 6" descr="https://encrypted-tbn2.gstatic.com/images?q=tbn:ANd9GcRwNgPWGrn5o2-5V7E7O7goqFKIpQe7B2Y3REfG9lqyKhEmNR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857364"/>
            <a:ext cx="7000924" cy="5000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Виталий Бианки</a:t>
            </a:r>
            <a:endParaRPr lang="ru-RU" dirty="0"/>
          </a:p>
        </p:txBody>
      </p:sp>
      <p:sp>
        <p:nvSpPr>
          <p:cNvPr id="1026" name="AutoShape 2" descr="data:image/jpeg;base64,/9j/4AAQSkZJRgABAQAAAQABAAD/2wCEAAkGBxQSEhUUEhQWFRUVFBwXGRcXGBgXHBgcFxcaFhgcFxwcHSggHBwlHBcXITEhJSkrLi4uHCAzODMsNygtLiwBCgoKDg0OGxAQGywkHCQsLCwsLCwsLCwsLCwsLCwsLCwsLCwsLCwsLCwsLCwsLCwsLCwsLCwsLCwsLCwsLCwsLP/AABEIAP4AxgMBIgACEQEDEQH/xAAcAAABBQEBAQAAAAAAAAAAAAAFAAMEBgcCAQj/xABMEAACAQIDAwYICggFAwUBAAABAgMAEQQSIQUxQQYTIlFhcQcUMjNSkbPSFVR0gZKTobHB0RYjQmJyo7LwJDRzouFEgvElU2ODwkP/xAAZAQADAQEBAAAAAAAAAAAAAAAAAQMCBAX/xAAjEQACAgICAgIDAQAAAAAAAAAAAQIRAyESMQRBEyIyYXFR/9oADAMBAAIRAxEAPwDUeU+z3njgVVaRfGI2lUPk6GuYg3HkkhtNdNNa7h2a3whJMyNl8XVEkzm2rlpEy313Ibkd3Gh21VTnJZJQXWGAMFHUEzG19LmqwOWOA+Ky/wAv3qVjSb6DsewJTs6OFoWztOGnj53yl53pkNmsLqA9gRbvo2dnMdoCUoxjXC5Vk5w6OXOZSt7m6kG5uNOuqUOVuB+LS/7Per0crcD8Wl/l+9RyQ+DDZ2FL8HTR80xmlnLOnO+cBmHSDZrLeMA6W3ddF5dlscdC+RjFFh2VX5w9B72sRe7ZkPG46Outqpo5V4H4tL/s/Ovf0qwPxaT/AGfnRyQcGHZNizDB41VibnpsQ7Zed86vOLYi5ypmQWtp20RxGxz41gyqMYoIpADzh/VtlVVvdsz3XMNb9ZqpDlTgfi0n+z869/SjA/FpP9n50Wg4sP8AwPNzG0bRnnppJMn6y/Opb9XxsujFNbbtdLVJm2Mec2eqxNzMCtmHOm8RWNeauS131Urx366VVzyowPxaT/Z+dcNyrwI/6aX+X71FoXFloTZMoG0WyHnJriNuc84oitGLXstmLC5F9eoCuTsRsuzk5pskJDSJzpvGwjupzZrtlfTQ8eqqnJy0wI34Sb+X71NnlzgPik38v3q2otmHJIuybLk57HyBWVpI1WJ+cPStER5IPRKvxIvrUU7CbxbARiFgI5keWPndYyAzFswbW0hvZT2DSqkOXWA+KTfy/er39OcB8Um/l+9RwYucS94bZrjGYqVlYZo0WKTPvGXprlvpZ1BuR+0bbzQmPYEniODh5lridGnj57cCWMjBs3BmD2U91V1eW2AP/Sy/y/erpeWeAP8A0sv8v3qOLHziXmHZrfCEkzI2XxdUjkznixMiZb9YQ3I7t5oJHsCU7OjhaFs7Tq08fO+UvO9Mhs1hdQHsCLd9V48t8B8Um/l+9Xn6b4D4pN/L96jgw5xL6dmsdoCUoxjXDZVk5w6OXOZSt7m62NzcaddBjsKX4OliMTGaSYs6c75wGYXYNmst4wDpY6ddVv8ATjAfFJv5XvV6OW+A+KTfy/eo4MOcS9SbLY46KTIxijw5VX5w9B81iCL3bMh43HR11tQqTYswweMVYm56bEO+XnfOrzi2IucqZoxa2nbQfE8qNnJKI2iaxBJdcjqu+18pJNwAdAbZhe2toI5b4D4pN/K96jiw5ovGI2OfGsIQjGKCKQBucP6tsqqt7td7rmGt+s1B+B5vF9o2jPPTSyZP1lxKlv1fGy6MU1tu10tVV/TfAfFJv5fvVP2Ht7B4yXmI8PIjFGa7ZLdEXO4k0cWHJF1gHi6QxoCqiLLkZi+XKFAGYm5tqL31r2h2zr8zECSbCQC/UHAA9Ve1k0Q9vHoY35IfZVjka1sm3fJxnyQ+yrHVrEiuM7FOVwBXaisFT21dAUawHJ1ni553CKfJFrs1uzgN++vMLJFh3UyISL7zrbttWXNBQHeMjeCO8WofiNqBdAMxq48q8cZEWNNVOt77wTeqWuB1JI1vYDhThJPsxO10NYjahUajUjcPxpqPaMh1IAXtvUl9nk9V+38aabAkC8h6PZx7q1aJfYeTGq2hvS8XzDokHs3ffUUqXa0a6cFG4dp40/BA4Iuw7q2sjj0Jw5dnMsRTRgQe6ub0cWZmXIy5k7fwPA0Ox2z8t2W+TqO9e/s7arjzKWn2RyYXHa6It66R9aYteuUPA+ur0QJDkXrym5Usd9+7WjTY3BgMixSEc2qiQsuYlbM5y2IQsQRfpWG6kaBQapmG2TNLYxxsQdA1rKTe1gxsCb6WvvqZNynbm+aWGMRkKChMjJZDdbLmFjfVm1LHfppQubasz2u7dF862NsrAAAqBusFAFt1tKNhoLbI5NPModm5sMQE0BZhpmYBmWyKGUkk/tC16ci2ZAsLiadFmv0LNnXKCtz0L9K2fotYnS3E0FxuPaUIGJJQG5YklizFixJ42Kr/ANoqNS2OyxjG4GNNIjIxRgDdhvCgB7m2e+e7IAADYXOos3IHbyyYto0iyK8bNqQcoQHKihUUZBm43PWTWalTvANuvv3fcfVVz8F+FkXGhmVgObmW5BGqhcwPaMy37xSktDi9mm7P81H3y+0FKls/zUffL7QUqidBE275OM+SH2VY6hrYtu+TjPkh9lWOgVORXGd5qdU01HVl5PbGDDnZlOT9ldelbeT+799Tk6RVB/kxAJoYxKCjIbIxFucXgB1/8ConLLZoVGK63AFurhQranKw84q5sqqQAAOAPC2lGYdpq4kzMTljJFxUHd3Q+wJsNmlhZ3/Y6PDhXkuCUAs5A7LanurrY+1Iljkja+RX4bzqTp31Nl5rFMjsixxobdrnuoemJdAdMNfXS28nQ/NUOeDnCbbhV4xWyjzebL0BuVRqSdw/5oDjtnhVzSssYtfQ/YAONCkNxAEj5eig0HACwPaSNTUeVgu9kX+/nqLNji7MIxaNdBYak7qZwuymnNxe3Xpr3VZR/wBIuX+EuKdTpzl/WKf6Y8k3Hbr/AH89cjkkTpzhVuphv7iN9QmeXCvkk0P3jso0/wAWFtdodx+GFsy6dY6u7sqCasMMgcXsO2hGPwwRujuP2dYrpwZb+rOfNir7Loi3t216TTZWx311bqrpOc6D1Y+TuzInjmeRowSuRMzDoXDZpWANwFsoB1uTa3VWrD1cKcU0mNMNwYDBiM87ODIQ3kCQ5SB0ObGUK9zvLMBpYddcRYzCImTmzL0lbOwCFyC11axYolimikk2brFg4FStn7OeWWKIKV50jKSp1Xiy9YABOnVSHYSflI8jEFYVzS84GEdubJ6Oaw0aw3ZgSNbWq5cmdsmbaCxo+aJIJBcWtI5BZnNgATc77W0uAL1RX2DIWl5sZ1icLfyS+cnIVW+uZelv3a3trVv5AbF5nGMTNG7IrRlUYMQShzE67gwsLX7bVmVUai3Ze9n+aj75faClS2f5qPvl9oKVSLkTbvk4z5IfZVjy2rYdu+RjPkh9lWPJU5lcYQ2Ns9p5UjXex9QG8+qrF4RNtmGNcPF0QBYkdg0+elyDjyZ5bXZiI1+97fZVd8IrB5zl3LppewPEC/Godzo3K0rQK5KcnpcfNlTcLF3PAX++thk5GEFSGB6AVr9gsDpvOgqX4OdgrhMGgt03Gdz1k/kNKtVVcFPsinx6M02hyAdl6BscwJ7QKr+F2RioZs/Nk82TlUi69V7ca2uvCoPCl8X7NLIZBHjsY7O8qvr5Kpu7bg7qBtyaxE8hJQi5OrEn19f3VuxwqeiKYkwy9VTcHHaN809GTx8hGNhI5yj9lQBRzA7CWJQFA0q5ywgUHxbgGozbNxoGvCLWIFAeUGyUnQqR0hcq3HuJo7PKNRTJIO+pptOylWZVErRMRc6G1u6pTMrDXjv6waK8p9nhZMw3N99DYMMGNjp2/nXUpXsg4+gRJoT2V1hMO8hyxozta9lUsbXA3DXiKe2lBzchBtuB9dRs9t2ndXpQlcbPPkqk0Hn5O5CRJNGl47oSyWeTLcoDciytdSxsLi3EVxhhg0RklzPJdbul7GxuwiuQBoAMzDiSBoLgQvVStToVoPYjbMLBsuFVTzpkXpEqdLKJARqF6VlUqNdQba9YrlVM/kiOPViSik3zgBgecZuiQoGQWWwAtagdIC5FKkFsmz7Xne4aaQgixXMQtuoKOiF7LWqw+C1f8eP9GT+mo+09kwrFAOciQgXkcHMXLAM2QKTm5s9HS1yewmj/ACFhwi41OYcs4imGgexWwysxdVs51uqi2o10JKbVG0ney+bP81H3y+0FKls/zUffL7QUqiXIm3fJxnyQ+yrH00rYNu+TjPkh9lWNq1TmVxlnG0+Yghy7yrHuLORc/MKG4uMYjF4ZAAqs6C3XqCSe01ztSPPg43TfGWDD58wP20/yMmD4zDE+n+H51zpbs3J+jeI1sABwFdV4DXt66l0c4qVeXrlj20nKgPSahYiYXrzETEcaE4gFjcAnt1rnyZC0IEjH4uy6VXsVi7/8VMxCFRw++g87ndYnurnk2y0YjUkw7aaE3VTZY8Qa8B1rJsh8oYC6Hs1qs4NrXvvG/t6r1cp4s6kbr1R5m5qYhhquh36g/wDmq496Jz1s429Y5CPR/G/40Jy0X2oVyrbU7x3GhmavS8d/RHn519zwLXpUV5mqXgcC8xbIt8iF21Asq7zqR1irESKK7DaUei5KzGIyEWsofKwI6JbJdnIyg3uSL3AGtq4l2RCnOBsTFvtGRdw4vqzc2Gyi24GxPZalaNUwDm13VbvBb/nx/oyf01ClmwShlWOU3jVec6NywIZyFPkE6re7WHCrFyA2qsuMRFjKBYHCjOSqgKAci2GrWBYkm5vuvSb0aitl/wBn+aj75faClS2f5qPvl9oKVRLkPb/kY35IfZVjKVs23/IxvyQ+yrGkqcyuMKbMxYVZI2F1kW3ceBqHyRkaLHRqdArjXvP43rxTXEhyMkn/AMij1GpV2bl6Z9HRtpXRFM4M3RT1qD6xT9UjtEH2eAU3KnbanCaYlmtvpSqhqyFKu8AX7TTy4U23+r/mos2OXW/XUWbb6qGBPC/51z8o+ytSfQtoRovAXvx1oLIcxoXtLlTChPOPbiBvvVd2p4QFU2jTMOu4qfFyekVtRW2WeVLE3IqBIddNeqqRidvyYhrgZV36kW+0V3h8Q37L7u38q18bXYLIvRe4TVP5c4QxzJKB5Ytp1ij+y9oBlFzqKn7YwPPxJxySK3zcazB8ZBNcolHh2UchklBPADv3n5qEzLlJB660cBHLAWI8mw7P+aoO2QBJb90X+78K7PFyNyaObycaUUyEBUrA4ySIkxuyEixym1xvsbdwPzU5sHZxxEypqEF2kb0UUZmJNtNBYHrIrrbeBaCU9HLGWPN5mBJU9JSQNb2IvoNbjfXd+jh/ZJm2uPFBAoYMz5pWJBzEM7Ag7zfMt77smm80Iz0YiiwYVc8rF2iYkqpMau1woJHTJUWNgtieNq8GNwceUrE8jKhQh8qqxJa8h8rpWYWW1gQD0raoYPw+GklNo0dzxyqWtfde2756tPgvUjaFiCCIpQR1EC1qCx8oyic3FGiJZhY5nJDgBs9zlYkDeVuASBYUb8GWKMm0QzEX5iQWACgAKAAAAAAKUumaj2jUdn+aj75faClS2f5qPvl9oKVROgibe8jG/JD7KsYArZ9veRjfkh9lWLoanIrjHUpvaClonHUM3qNOgV2VvftFvXUyj2jcOR+O53BYd/SiX7BY1L2htpIfK/Cq54OomXZ6R31XMAey5I+w1WuVSkMbpJM5NlQXse+2+pubWkYUU+yy43wl4SIdK9+oC/3VU9peGCNmISFrX8q4v6qqmO5N4yRHkeFYypH6rIVYj90sLN66Cfo9iLFjGV3WDWBI+yqUmvszDbT+qLxBywad/wBWNCLZTv76jbYmly36QI1oXyb2Y0cgbqOqmx07xWv7Q2FEcNcgE5b34+uouKUtF1J8dnz3jMUWaz/ObV5s7DGWQIgIuRqATYddqLT7O/XMLbifV10QwmzpFN03da6fhV3kSWiHxtvYOj5NTE5WyoMx6TtrbsUG+7sqXiOTnN25tySOI/v8aNYTCyFukoPeQfsAoxDs03zSAE9Q3VF5WWWGIK2JhJFtmHD+9KuWFjzIR10PSMUSwY0uKhJ2yyVIqC4EwzLY9Fr3B6+OtVbbrhp3I3A29Qt99XvFwE4hjbopc/ORfSs2lYsxJ4k/bXd4auTZx+W6ikJJSpupKka3BIItqCLcRTTyEkkm5JJJPE9prphauQL16B55ya7GHaxJBsLX0Nhm1W+nEajrrpBYg2Bsdx3Gx3Hsoxi+U875r82MzhwBGloyAQuTTQhWIubnQa6UNjSIS7DnYy2jYmEhXAFyrMcoWw1JvfQdRq+eDfYPM4hZHkHOGJxzemoZbkhs12y2AaykAsBc2NUHE7VmkIMkrta+9jx33tvJ4k6njVo8FQ/x4I/9mQf7RWJXRuNWars/zUffL7QUqWz/ADUffL7QUqgdJD295GN+SH2VY9EtbFt3yMZ8kPsqxsGpzK4x8JXYWmFY04rVMqaZ4M8feN4jvU5h3N+R++rsuCXNn3nrP4VjvIraHM4qMnRWOQ9zaD7bVtEb0o1eyU79A3a8kiqcqM3YNQfUb1QNocm8Vi20hEQ6zp6zvrVa8dwBrpT+NXbYlOlRS9ieD6OBQWcs/wC0evuqy46ACAr1CuYdsK8vNJqbXJ7BRBluCDxoUYyviDclVmK4jAKJG4a0Q2aUtUvlTh+blNtxNVra94lDp12I671y/o6rVWXmGNCBupvEIo76q+ydrtYA0WectWXoaO3N6nYCTShUY1F6I4YUhg/lBj1hZ2Y26H3iwt89ZaQPtq4+EDZcrS86oZ4wqg2ucpAvqOA7apRr1PEgoxu+zzPJm3Kq6OyL14a4zCuiwrrOWyTg8M0jBUFydd4FgBckk6AAaknQUUg5MTvqebQZ0QMzqFbnBmBRr2ZbZT0b+UKGYHaUkJJicoSLG1tR1MDoR2GvMXtCWVs0sjSHrZi337qWzSqgzhthRKzeMy5LOAFzKj5Lm8hVgTuAtGBmN+A1oz4OYETaIEcnOLzMuoVlAH7PlAEm1idLDtqjA1cfBX/nx/oyf01mXRuLVmqbP81H3y+0FKls/wA1H3y+0FKoHQRNveRjPkh9lWNKK2Xb3kY35IfZVjaipzK4zsGnAQaaApy1YZUejNiD1VtnJraAnw8cnErY940NYgpq9+DbauVnhJ0bpL3jePV91ZYpK0aU8lqrvKXaZWM2o1LJcVUNtwtM4jUaH+zU8kvRnHHdgbkPjmONBsSuVlJHbqDbq3VpmJx6ICSRoLkcfVVawKQYIXZgpy3/APFUXlry2RzpHqL5WDFWPzrr8xpxm0qiOUU3bCHK/lDCWLX0G8/l21VIdo+MG7soQG4Xj2E/lVSx0jzN0GdxvINzYnhXCRyKNWyjv10rSxKu9mPl3SWjRIxGToR81EoGtpvrM9lzurXjzHr00q5bGxrPvuDUcmPiWhPkHwan4R9daHCnw+UVEqTDtIRuWbyGYK3cdAajba5JYfEHLlEUjC6SoLKw4Zl3Ht40I2294HuL2sfUQav2zI+ewsZ/aUAqf74VXHKUdxZLJGL0zDttbDkwshjmUqeB4MOtTxFRcHgGlbKo3AsSSAqqN7MToFHXX0HjtlRYqHJOgYcOtTuup4Gsi5S7Gn2ZLeKSQRv5MiEre19GsfKAJr08Wfn/AE87Jh4/wGLybdSRK0cQAzBnY2dQuYmMBSzCxHAam2/SkdlwDMTiks0YMejA5iVLCRUDlLDN2k2tQfF4t3Ylyzsd7MSxPeTqa4DGrUyWg9HNg4mVkEsmVcpDKgBexBkGYtcXIIQqNwvxvafBvtUNjGjSMKro8jOT02YKd+UKmXpaIFsPtrOM1XHwUt/6gP8ARk/ppSWjUXtGr7P81H3y+0FKls/zUffL7QUqgdJE275GM+SH2VY6grYtu+TjPkh9lWPqNKnMtiPL611elaugKmVOlNS9nYtoZEkXejAj5t4+fdUQCnAKTGbdgsQs0Suh6LrcfPvHzHSoky81me1zVO5A7YdX5jIzoxuMouUPE/w9dX7GJdWFqnJGOmYvyp2niMTMyR3yE/8AGnEU3gvB3irCRljCHXMczEd63BrWdlbNjjJsi3PWKa2/gWeMhMwJ4KbUlJpaBxTezM5sIMOpVZsMrWsTZ7+omga4KNm1kLnixGg7gBVqPgyxMzF3IHG7NqfVT36FPBcMB3g3rXSsVW6BmB2egNk1G8k8TRJIAuoqXFgwgtTbx3OlQbsulQ5ACTxrzEzgsFGoH31zLMFFlOtQBJvtSobOttSfqJNf2T91aHyKe+GQfuVmO05f1bDrFaVyH0hUdlbj6JzWmG1jyqQeuoxwkc8bRyqrod6sL/2an4i9jUHZ4sTW74yVEqtFB5Q+DBdXwj9vNufsVvzrOtp7Llw7ZZo2Q9o0Pcdxr6GmnyvbrH9/fSlhSVbMoZTwIBHz10Q8lrT2RlgT6PmvLVw8FI/x4/0ZP6RVr5ReDaOS74c803oHVD3cVoHyA2RLhtpBJkKnmZbdR6O8Hca6VljNaIfG4yNI2f5qPvl9oKVLZ/mo++X2gpVgsRNu+TjPkh9lWPqK2Dbnk4z5IfZVkKDSpTLYhCnAKewmEeRgqKzMdwUXNXnYfg7drNiWyD0F1b5zuH21hJso5JFM2fs2SZssSF26gPv6h31e9h+Drc2Kf/60/wD035eurxs3ZsWHTJEgUdm89pO8mpdUUERlkb6Iuz9nRQLkiQIvZx7zvJ76j7UxSo0at/8A0bLfv3fbRKqZy9c5SbkZRprax0N/Xas5nUQxq5BZm5t7MLX+3uqYMUAKi7Ixa4vDJIbG4sw6mGjfbQvaWBmS/NG69R/Cud3HooknphnFbVQDfVS2tty5IFrVCxbsbhlPzG3fwqEsQ4R+s6fdU5Tcuy0caietIW4aU2z3Fl47z+VPtETqx0HDhUaV+AqZsiy66U2qWqSYz1UslNMQOx+tlA3m3rNabyPS0Y7qzmBM+IQDrv6h/wA1p+wVsorce0Yn0wxP5JqBs9NSamYiQZabwMdhVXuRFaiRcfAWkTKbHX8N9IRsu9T3jWnna8yjqUn1kVMrPFNsfKiEGP8A5Fq5iIN+wH5tKdx0w8kb/upnDxFb39E69dOP5pIT/Eh7P81H3y+0FKls/wA1H3y+0FKu4gR9rRlvG1UXZsLYAcSY7ACq9sHwduwDYhubHorq3zncPtq44T/NP/An9Io7WWrNKTXRB2XsmHDrlhQL1neT3neanUqVMyKlSpUAKqdyvjJVhvvVxqubZXM9tban1Vz+R0iuLsF+CzEhsNJHxjmb1E6fjVlxiEeTWb8ksb4tj8Qn7Ja5HYwBrUiA4DA76yqkqHLTsrGPIPlrY9dAJRrpV6xOG01F6rW0xc2C/ZUJRovCVgGaInrptcLRMwniKejwnZWCgNXD8ajYpAAaOvFahWLhLkKguxNgO2kBG5I4EvK8hGijKO8m5+wVoeHTKBbqqHsXZIw8aJxJNz1ta+n21VeXHLqbA4jmY40PRBDMTx7BVoxZCUi/xwFjc6DgKlPoKxzZ/hPxpOqQMOrKyn5iG/CtC5O8p0xinTJIB0kJvbtB4iqWomKbHosSDimXqjH2k0TmmyqTxNVfCP8A+oyj91RVglOZwOC1JPRuS6Fho7m5/s1Ly9Fu414i2FOP5B7qrjWyc2BNn+aj75faClS2f5qPvl9oKVdhEfw/+Zk/00/pFR8VK2dukfKPE9dScJ/mn/gT+kVExflv/EfvpAc883pN6zS55vSb1muK8JoA6fEEC5Y+s1GTaLMTYnQcSa9xAupqNg031mxkzDYtze7H1mk7HXU1xELa8DXRF6OwIM+HAfNlGotewvp21Ow85Atc27zSaO4tTarbSlQ7JZkb0j6zTMhNdqa8YU2hWMV3auwldGlxHyIrLXeGit0tx4GnMldEgUKKBsUjHTU6G+/dQfaSLK92VW0tdgCftqdiJriw0H31GijuaAGYcAg/YX6I/KnoIwjXUAHrAt91TFSuTHSGKEdNjx6+Prp9HPWfXTcKWBJ405HRQmxwyt6R9ZqXs5yS1yT0Dx7qhWqZs7yj/AfwrQjnZ/mo++X2gpUtn+aj75faClWxD+GP+Jf+BP6RVQ8JG3pcFGJIQhZsTzZzgkWKSNpYjW6D7at+H/zL/wACfcKzzw1f5dPlo9lPSAB4XwiYpDE2IhiMUuoKBlYqDlYr02Fx1Ea9m+r0238Pzww/OjnjayWa/SXONbW8kg76xicsqYVp+nDlYoqnKQA/SBNuu3fuuKM7f2gsG1WmXUIiMt+J8UUIDbrawNIDSTyowiu8ZnXPHmziznLk8rXLY2sd1Rl5abPF7Yhdf3ZPdrN+ReEzY9Y5xmzqc4bXMJEDHN2kNrUhNmxfDPMc2vNc8VyW6NubJtbv1pgaPtDlTg4AplmUZwGUBXckHcSqqSBpxAqVhduYaSBp45VaJASzC/RsLnMpGYG2tiL1m/KHDQQbQfmyZpLWEAWyr+pAAZ2NrBddAbDqqDyOY+K7SF9DhPuD0gNI/TfAfGV+jJ7tPTcp8HaO86jndY+i/S6WX0dNdNbVj8OHU4CR8ozjEqoa2oBjJIv1XFSce4VNnsxsAtz2ATXNMDWZuUOHilEMkqrIbWWzHyvJ1AsL9tDdo7ZeWa2AxETPEHWWGRWC6G2cNYaqQdL2NZok7y42OaTfPKHH8Ocoo+YLYdgFdtjminxyp5yaSSJf++ZlbXgcpI7yKVAanyR21HPGE8ZGIlRQXbKV38fJA4HdQDllywxOGxYggWIgohGdSTmckb84Ft1C/BMhXEzqd6oAfmZhUTwkKTtNADYlIgD1EsRf5qYF55L4/HOZPHoUiUKChUb/AEr2duFuqpcXKLCzRSSRzKyRDM7WYZRv4gE/NVE5ObcxSY58NLM0qfrIzm11UGzLxG7de2tVXZmKbxZ8PH5UrqzfwRIXOveAf+3toA12Lb2GkjaVJlMaGzMbqAdNOkB1ivNj8qcHO/NxTgudylXS/wDDnUAnsGtZlsyCN9nyc7LzSjFKRZSxduaICgA77Enq0qLLJefClUKBVhCk2BcK+khA3EntO4HjWaHZsUXKHDGVoRKOdUsGWzaZPK1tbS3XTMPKzBujyLOpSPKXOV9M5yrplubnTSsuxW0Gg2jiJFTOeclGXX9okE6A7t9RdjD/AAeO/gg9tToLNcm5WYMRrIZ1COWCmz6lLZtMt9Lj109FyiwxlWESjnHAKrZtbrmGtrDSsYB52LDxSEQxq0pErZiGzsma1hYZco3m2upFGtu4nxXaSvcHmolI4gkQdH5ixAvRQjT4eUOGeYwLMplDFSgDb1NiL2todN9GcE9pAOtW/pJrEuQyMNox855Z6Rvv6YV9e3pa9tbPgWvOOxW/pNJjRK2f5qPvl9oKVLZ/mo++X2gpVsQ9B/mZP4E+4VT/AAmbDlxkQjhy5lxOc5jbQJIptodbuKt8Z/xEn+mn3Co2M8t/4j99IDHn5CY6QRpIY8kYKizXKhjc20Fz3miW2uQ082M5yyGE80D0tbJGiMLW4lTx3a9laOtOUkBRsLyWmj2ocSAvM3FrN0rc2q6i3WDxpoclcQNq+NWQxc9m0bpWKZd1uvtq/UqYGebb5JYo7QbEwGMrIb3a/RvGI2uOPWDcUP2XyNx0MOIjVYrzIserkjL0s/DQ6i3z1qdKgDMhyExIwLQjIZGnWQjNoAFKmxt3dXGmdp8hsXJFhkUJeKNla7cS2a401Fj2VqdKgDO9pcjJvGMK8IXm4YkVgWs11dmPCx0IF701s7kNOMe00oTmjNI4ytc9JiVuCBwPrtWkV7QBQ+RvJ6fC4mZpQtpL5cpv+0x10HAimeWvJPFYjGCeDJYIgBZrHMhJ3WPZV/MYuDxArom1IDOOT3I3FJijiMQUuczEg3uzg3voLbzuFR+TPIaeHnTMEzGBkSzXGZlI10uNba9V60aF87X/AGRu/OnTqaGxmYw8g8ScE8RyCQTrKozXDARlCL20Ot93Dt0bPInHM+HdhFaJUWwYghY3JtqNTY79N9uFzq1e0xGe4PkjiV2hJOQnNu0hHS16d7XFu2huzOQuLTD4mJhHmlWIL09LxyZmvpppurVKVAGVYvkLimwsEQEeeJ5SRm0IlyEEG3DJ9tP7T5D4mbEI5VObyxhhm16ChWFrW4de41pZ313SAouH5KzJtQ4kBeZutrN0rBEU3FutTxq9bGW8jt1K35Vy50NStkpYkfuH8KPYxbP81H3y+0FKls/zUffL7QUq0I7Rv8RIOJjT+kV1icCxZiCurE7+s0sfhVd7tH0lGXMsjKSBuvZaZ8RT0W+ub3aQHqbOf936Qrv4PbrX6VN+Ip6LfXN7tLxFPRb65vdooBz4PbrX6VL4PbrX6VN+Ip6LfXN7tLxFPRb65vdoAc+D261+lS+D261+lTfiKei31ze7S8RT0W+ub3aAHPg9utfpUvg9utfpU34inot9c3u0vEU9Fvrm92gBz4PbrX6VL4PbrX6VN+Ip6LfXN7tLxFPRb65vdoAc+D261+lUHGbPmY2Ciw/fTX/dUrxFPRb65vdpeIp6LfXN7tFAeQbMdVA6N/4hXsezn45fpCl4inot9c3u0vEU9Fvrm92lQDnwe3Wv0qXwe3Wv0qb8RT0W+ub3aXiKei31ze7TAc+D261+lS+D261+lTfiKei31ze7S8RT0W+ub3aAPfg97/s/SFd/B7da/SpvxFPRb65vdpeIp6LfXN7tFAey7Pe2mU/9wp/CYYpcsV8gjfeo/iKei31ze7XjYBDvRvrm92igPdnH9VH3y+0FKpUUfkKqqiopAAYneQeI7Ptrym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xQSEhUUEhQWFRUVFBwXGRcXGBgXHBgcFxcaFhgcFxwcHSggHBwlHBcXITEhJSkrLi4uHCAzODMsNygtLiwBCgoKDg0OGxAQGywkHCQsLCwsLCwsLCwsLCwsLCwsLCwsLCwsLCwsLCwsLCwsLCwsLCwsLCwsLCwsLCwsLCwsLP/AABEIAP4AxgMBIgACEQEDEQH/xAAcAAABBQEBAQAAAAAAAAAAAAAFAAMEBgcCAQj/xABMEAACAQIDAwYICggFAwUBAAABAgMAEQQSIQUxQQYTIlFhcQcUMjNSkbPSFVR0gZKTobHB0RYjQmJyo7LwJDRzouFEgvElU2ODwkP/xAAZAQADAQEBAAAAAAAAAAAAAAAAAQMCBAX/xAAjEQACAgICAgIDAQAAAAAAAAAAAQIRAyESMQRBEyIyYXFR/9oADAMBAAIRAxEAPwDUeU+z3njgVVaRfGI2lUPk6GuYg3HkkhtNdNNa7h2a3whJMyNl8XVEkzm2rlpEy313Ibkd3Gh21VTnJZJQXWGAMFHUEzG19LmqwOWOA+Ky/wAv3qVjSb6DsewJTs6OFoWztOGnj53yl53pkNmsLqA9gRbvo2dnMdoCUoxjXC5Vk5w6OXOZSt7m6kG5uNOuqUOVuB+LS/7Per0crcD8Wl/l+9RyQ+DDZ2FL8HTR80xmlnLOnO+cBmHSDZrLeMA6W3ddF5dlscdC+RjFFh2VX5w9B72sRe7ZkPG46Outqpo5V4H4tL/s/Ovf0qwPxaT/AGfnRyQcGHZNizDB41VibnpsQ7Zed86vOLYi5ypmQWtp20RxGxz41gyqMYoIpADzh/VtlVVvdsz3XMNb9ZqpDlTgfi0n+z869/SjA/FpP9n50Wg4sP8AwPNzG0bRnnppJMn6y/Opb9XxsujFNbbtdLVJm2Mec2eqxNzMCtmHOm8RWNeauS131Urx366VVzyowPxaT/Z+dcNyrwI/6aX+X71FoXFloTZMoG0WyHnJriNuc84oitGLXstmLC5F9eoCuTsRsuzk5pskJDSJzpvGwjupzZrtlfTQ8eqqnJy0wI34Sb+X71NnlzgPik38v3q2otmHJIuybLk57HyBWVpI1WJ+cPStER5IPRKvxIvrUU7CbxbARiFgI5keWPndYyAzFswbW0hvZT2DSqkOXWA+KTfy/er39OcB8Um/l+9RwYucS94bZrjGYqVlYZo0WKTPvGXprlvpZ1BuR+0bbzQmPYEniODh5lridGnj57cCWMjBs3BmD2U91V1eW2AP/Sy/y/erpeWeAP8A0sv8v3qOLHziXmHZrfCEkzI2XxdUjkznixMiZb9YQ3I7t5oJHsCU7OjhaFs7Tq08fO+UvO9Mhs1hdQHsCLd9V48t8B8Um/l+9Xn6b4D4pN/L96jgw5xL6dmsdoCUoxjXDZVk5w6OXOZSt7m62NzcaddBjsKX4OliMTGaSYs6c75wGYXYNmst4wDpY6ddVv8ATjAfFJv5XvV6OW+A+KTfy/eo4MOcS9SbLY46KTIxijw5VX5w9B81iCL3bMh43HR11tQqTYswweMVYm56bEO+XnfOrzi2IucqZoxa2nbQfE8qNnJKI2iaxBJdcjqu+18pJNwAdAbZhe2toI5b4D4pN/K96jiw5ovGI2OfGsIQjGKCKQBucP6tsqqt7td7rmGt+s1B+B5vF9o2jPPTSyZP1lxKlv1fGy6MU1tu10tVV/TfAfFJv5fvVP2Ht7B4yXmI8PIjFGa7ZLdEXO4k0cWHJF1gHi6QxoCqiLLkZi+XKFAGYm5tqL31r2h2zr8zECSbCQC/UHAA9Ve1k0Q9vHoY35IfZVjka1sm3fJxnyQ+yrHVrEiuM7FOVwBXaisFT21dAUawHJ1ni553CKfJFrs1uzgN++vMLJFh3UyISL7zrbttWXNBQHeMjeCO8WofiNqBdAMxq48q8cZEWNNVOt77wTeqWuB1JI1vYDhThJPsxO10NYjahUajUjcPxpqPaMh1IAXtvUl9nk9V+38aabAkC8h6PZx7q1aJfYeTGq2hvS8XzDokHs3ffUUqXa0a6cFG4dp40/BA4Iuw7q2sjj0Jw5dnMsRTRgQe6ub0cWZmXIy5k7fwPA0Ox2z8t2W+TqO9e/s7arjzKWn2RyYXHa6It66R9aYteuUPA+ur0QJDkXrym5Usd9+7WjTY3BgMixSEc2qiQsuYlbM5y2IQsQRfpWG6kaBQapmG2TNLYxxsQdA1rKTe1gxsCb6WvvqZNynbm+aWGMRkKChMjJZDdbLmFjfVm1LHfppQubasz2u7dF862NsrAAAqBusFAFt1tKNhoLbI5NPModm5sMQE0BZhpmYBmWyKGUkk/tC16ci2ZAsLiadFmv0LNnXKCtz0L9K2fotYnS3E0FxuPaUIGJJQG5YklizFixJ42Kr/ANoqNS2OyxjG4GNNIjIxRgDdhvCgB7m2e+e7IAADYXOos3IHbyyYto0iyK8bNqQcoQHKihUUZBm43PWTWalTvANuvv3fcfVVz8F+FkXGhmVgObmW5BGqhcwPaMy37xSktDi9mm7P81H3y+0FKls/zUffL7QUqidBE275OM+SH2VY6hrYtu+TjPkh9lWOgVORXGd5qdU01HVl5PbGDDnZlOT9ldelbeT+799Tk6RVB/kxAJoYxKCjIbIxFucXgB1/8ConLLZoVGK63AFurhQranKw84q5sqqQAAOAPC2lGYdpq4kzMTljJFxUHd3Q+wJsNmlhZ3/Y6PDhXkuCUAs5A7LanurrY+1Iljkja+RX4bzqTp31Nl5rFMjsixxobdrnuoemJdAdMNfXS28nQ/NUOeDnCbbhV4xWyjzebL0BuVRqSdw/5oDjtnhVzSssYtfQ/YAONCkNxAEj5eig0HACwPaSNTUeVgu9kX+/nqLNji7MIxaNdBYak7qZwuymnNxe3Xpr3VZR/wBIuX+EuKdTpzl/WKf6Y8k3Hbr/AH89cjkkTpzhVuphv7iN9QmeXCvkk0P3jso0/wAWFtdodx+GFsy6dY6u7sqCasMMgcXsO2hGPwwRujuP2dYrpwZb+rOfNir7Loi3t216TTZWx311bqrpOc6D1Y+TuzInjmeRowSuRMzDoXDZpWANwFsoB1uTa3VWrD1cKcU0mNMNwYDBiM87ODIQ3kCQ5SB0ObGUK9zvLMBpYddcRYzCImTmzL0lbOwCFyC11axYolimikk2brFg4FStn7OeWWKIKV50jKSp1Xiy9YABOnVSHYSflI8jEFYVzS84GEdubJ6Oaw0aw3ZgSNbWq5cmdsmbaCxo+aJIJBcWtI5BZnNgATc77W0uAL1RX2DIWl5sZ1icLfyS+cnIVW+uZelv3a3trVv5AbF5nGMTNG7IrRlUYMQShzE67gwsLX7bVmVUai3Ze9n+aj75faClS2f5qPvl9oKVSLkTbvk4z5IfZVjy2rYdu+RjPkh9lWPJU5lcYQ2Ns9p5UjXex9QG8+qrF4RNtmGNcPF0QBYkdg0+elyDjyZ5bXZiI1+97fZVd8IrB5zl3LppewPEC/Godzo3K0rQK5KcnpcfNlTcLF3PAX++thk5GEFSGB6AVr9gsDpvOgqX4OdgrhMGgt03Gdz1k/kNKtVVcFPsinx6M02hyAdl6BscwJ7QKr+F2RioZs/Nk82TlUi69V7ca2uvCoPCl8X7NLIZBHjsY7O8qvr5Kpu7bg7qBtyaxE8hJQi5OrEn19f3VuxwqeiKYkwy9VTcHHaN809GTx8hGNhI5yj9lQBRzA7CWJQFA0q5ywgUHxbgGozbNxoGvCLWIFAeUGyUnQqR0hcq3HuJo7PKNRTJIO+pptOylWZVErRMRc6G1u6pTMrDXjv6waK8p9nhZMw3N99DYMMGNjp2/nXUpXsg4+gRJoT2V1hMO8hyxozta9lUsbXA3DXiKe2lBzchBtuB9dRs9t2ndXpQlcbPPkqk0Hn5O5CRJNGl47oSyWeTLcoDciytdSxsLi3EVxhhg0RklzPJdbul7GxuwiuQBoAMzDiSBoLgQvVStToVoPYjbMLBsuFVTzpkXpEqdLKJARqF6VlUqNdQba9YrlVM/kiOPViSik3zgBgecZuiQoGQWWwAtagdIC5FKkFsmz7Xne4aaQgixXMQtuoKOiF7LWqw+C1f8eP9GT+mo+09kwrFAOciQgXkcHMXLAM2QKTm5s9HS1yewmj/ACFhwi41OYcs4imGgexWwysxdVs51uqi2o10JKbVG0ney+bP81H3y+0FKls/zUffL7QUqiXIm3fJxnyQ+yrH00rYNu+TjPkh9lWNq1TmVxlnG0+Yghy7yrHuLORc/MKG4uMYjF4ZAAqs6C3XqCSe01ztSPPg43TfGWDD58wP20/yMmD4zDE+n+H51zpbs3J+jeI1sABwFdV4DXt66l0c4qVeXrlj20nKgPSahYiYXrzETEcaE4gFjcAnt1rnyZC0IEjH4uy6VXsVi7/8VMxCFRw++g87ndYnurnk2y0YjUkw7aaE3VTZY8Qa8B1rJsh8oYC6Hs1qs4NrXvvG/t6r1cp4s6kbr1R5m5qYhhquh36g/wDmq496Jz1s429Y5CPR/G/40Jy0X2oVyrbU7x3GhmavS8d/RHn519zwLXpUV5mqXgcC8xbIt8iF21Asq7zqR1irESKK7DaUei5KzGIyEWsofKwI6JbJdnIyg3uSL3AGtq4l2RCnOBsTFvtGRdw4vqzc2Gyi24GxPZalaNUwDm13VbvBb/nx/oyf01ClmwShlWOU3jVec6NywIZyFPkE6re7WHCrFyA2qsuMRFjKBYHCjOSqgKAci2GrWBYkm5vuvSb0aitl/wBn+aj75faClS2f5qPvl9oKVRLkPb/kY35IfZVjKVs23/IxvyQ+yrGkqcyuMKbMxYVZI2F1kW3ceBqHyRkaLHRqdArjXvP43rxTXEhyMkn/AMij1GpV2bl6Z9HRtpXRFM4M3RT1qD6xT9UjtEH2eAU3KnbanCaYlmtvpSqhqyFKu8AX7TTy4U23+r/mos2OXW/XUWbb6qGBPC/51z8o+ytSfQtoRovAXvx1oLIcxoXtLlTChPOPbiBvvVd2p4QFU2jTMOu4qfFyekVtRW2WeVLE3IqBIddNeqqRidvyYhrgZV36kW+0V3h8Q37L7u38q18bXYLIvRe4TVP5c4QxzJKB5Ytp1ij+y9oBlFzqKn7YwPPxJxySK3zcazB8ZBNcolHh2UchklBPADv3n5qEzLlJB660cBHLAWI8mw7P+aoO2QBJb90X+78K7PFyNyaObycaUUyEBUrA4ySIkxuyEixym1xvsbdwPzU5sHZxxEypqEF2kb0UUZmJNtNBYHrIrrbeBaCU9HLGWPN5mBJU9JSQNb2IvoNbjfXd+jh/ZJm2uPFBAoYMz5pWJBzEM7Ag7zfMt77smm80Iz0YiiwYVc8rF2iYkqpMau1woJHTJUWNgtieNq8GNwceUrE8jKhQh8qqxJa8h8rpWYWW1gQD0raoYPw+GklNo0dzxyqWtfde2756tPgvUjaFiCCIpQR1EC1qCx8oyic3FGiJZhY5nJDgBs9zlYkDeVuASBYUb8GWKMm0QzEX5iQWACgAKAAAAAAKUumaj2jUdn+aj75faClS2f5qPvl9oKVROgibe8jG/JD7KsYArZ9veRjfkh9lWLoanIrjHUpvaClonHUM3qNOgV2VvftFvXUyj2jcOR+O53BYd/SiX7BY1L2htpIfK/Cq54OomXZ6R31XMAey5I+w1WuVSkMbpJM5NlQXse+2+pubWkYUU+yy43wl4SIdK9+oC/3VU9peGCNmISFrX8q4v6qqmO5N4yRHkeFYypH6rIVYj90sLN66Cfo9iLFjGV3WDWBI+yqUmvszDbT+qLxBywad/wBWNCLZTv76jbYmly36QI1oXyb2Y0cgbqOqmx07xWv7Q2FEcNcgE5b34+uouKUtF1J8dnz3jMUWaz/ObV5s7DGWQIgIuRqATYddqLT7O/XMLbifV10QwmzpFN03da6fhV3kSWiHxtvYOj5NTE5WyoMx6TtrbsUG+7sqXiOTnN25tySOI/v8aNYTCyFukoPeQfsAoxDs03zSAE9Q3VF5WWWGIK2JhJFtmHD+9KuWFjzIR10PSMUSwY0uKhJ2yyVIqC4EwzLY9Fr3B6+OtVbbrhp3I3A29Qt99XvFwE4hjbopc/ORfSs2lYsxJ4k/bXd4auTZx+W6ikJJSpupKka3BIItqCLcRTTyEkkm5JJJPE9prphauQL16B55ya7GHaxJBsLX0Nhm1W+nEajrrpBYg2Bsdx3Gx3Hsoxi+U875r82MzhwBGloyAQuTTQhWIubnQa6UNjSIS7DnYy2jYmEhXAFyrMcoWw1JvfQdRq+eDfYPM4hZHkHOGJxzemoZbkhs12y2AaykAsBc2NUHE7VmkIMkrta+9jx33tvJ4k6njVo8FQ/x4I/9mQf7RWJXRuNWars/zUffL7QUqWz/ADUffL7QUqgdJD295GN+SH2VY9EtbFt3yMZ8kPsqxsGpzK4x8JXYWmFY04rVMqaZ4M8feN4jvU5h3N+R++rsuCXNn3nrP4VjvIraHM4qMnRWOQ9zaD7bVtEb0o1eyU79A3a8kiqcqM3YNQfUb1QNocm8Vi20hEQ6zp6zvrVa8dwBrpT+NXbYlOlRS9ieD6OBQWcs/wC0evuqy46ACAr1CuYdsK8vNJqbXJ7BRBluCDxoUYyviDclVmK4jAKJG4a0Q2aUtUvlTh+blNtxNVra94lDp12I671y/o6rVWXmGNCBupvEIo76q+ydrtYA0WectWXoaO3N6nYCTShUY1F6I4YUhg/lBj1hZ2Y26H3iwt89ZaQPtq4+EDZcrS86oZ4wqg2ucpAvqOA7apRr1PEgoxu+zzPJm3Kq6OyL14a4zCuiwrrOWyTg8M0jBUFydd4FgBckk6AAaknQUUg5MTvqebQZ0QMzqFbnBmBRr2ZbZT0b+UKGYHaUkJJicoSLG1tR1MDoR2GvMXtCWVs0sjSHrZi337qWzSqgzhthRKzeMy5LOAFzKj5Lm8hVgTuAtGBmN+A1oz4OYETaIEcnOLzMuoVlAH7PlAEm1idLDtqjA1cfBX/nx/oyf01mXRuLVmqbP81H3y+0FKls/wA1H3y+0FKoHQRNveRjPkh9lWNKK2Xb3kY35IfZVjaipzK4zsGnAQaaApy1YZUejNiD1VtnJraAnw8cnErY940NYgpq9+DbauVnhJ0bpL3jePV91ZYpK0aU8lqrvKXaZWM2o1LJcVUNtwtM4jUaH+zU8kvRnHHdgbkPjmONBsSuVlJHbqDbq3VpmJx6ICSRoLkcfVVawKQYIXZgpy3/APFUXlry2RzpHqL5WDFWPzrr8xpxm0qiOUU3bCHK/lDCWLX0G8/l21VIdo+MG7soQG4Xj2E/lVSx0jzN0GdxvINzYnhXCRyKNWyjv10rSxKu9mPl3SWjRIxGToR81EoGtpvrM9lzurXjzHr00q5bGxrPvuDUcmPiWhPkHwan4R9daHCnw+UVEqTDtIRuWbyGYK3cdAajba5JYfEHLlEUjC6SoLKw4Zl3Ht40I2294HuL2sfUQav2zI+ewsZ/aUAqf74VXHKUdxZLJGL0zDttbDkwshjmUqeB4MOtTxFRcHgGlbKo3AsSSAqqN7MToFHXX0HjtlRYqHJOgYcOtTuup4Gsi5S7Gn2ZLeKSQRv5MiEre19GsfKAJr08Wfn/AE87Jh4/wGLybdSRK0cQAzBnY2dQuYmMBSzCxHAam2/SkdlwDMTiks0YMejA5iVLCRUDlLDN2k2tQfF4t3Ylyzsd7MSxPeTqa4DGrUyWg9HNg4mVkEsmVcpDKgBexBkGYtcXIIQqNwvxvafBvtUNjGjSMKro8jOT02YKd+UKmXpaIFsPtrOM1XHwUt/6gP8ARk/ppSWjUXtGr7P81H3y+0FKls/zUffL7QUqgdJE275GM+SH2VY6grYtu+TjPkh9lWPqNKnMtiPL611elaugKmVOlNS9nYtoZEkXejAj5t4+fdUQCnAKTGbdgsQs0Suh6LrcfPvHzHSoky81me1zVO5A7YdX5jIzoxuMouUPE/w9dX7GJdWFqnJGOmYvyp2niMTMyR3yE/8AGnEU3gvB3irCRljCHXMczEd63BrWdlbNjjJsi3PWKa2/gWeMhMwJ4KbUlJpaBxTezM5sIMOpVZsMrWsTZ7+omga4KNm1kLnixGg7gBVqPgyxMzF3IHG7NqfVT36FPBcMB3g3rXSsVW6BmB2egNk1G8k8TRJIAuoqXFgwgtTbx3OlQbsulQ5ACTxrzEzgsFGoH31zLMFFlOtQBJvtSobOttSfqJNf2T91aHyKe+GQfuVmO05f1bDrFaVyH0hUdlbj6JzWmG1jyqQeuoxwkc8bRyqrod6sL/2an4i9jUHZ4sTW74yVEqtFB5Q+DBdXwj9vNufsVvzrOtp7Llw7ZZo2Q9o0Pcdxr6GmnyvbrH9/fSlhSVbMoZTwIBHz10Q8lrT2RlgT6PmvLVw8FI/x4/0ZP6RVr5ReDaOS74c803oHVD3cVoHyA2RLhtpBJkKnmZbdR6O8Hca6VljNaIfG4yNI2f5qPvl9oKVLZ/mo++X2gpVgsRNu+TjPkh9lWPqK2Dbnk4z5IfZVkKDSpTLYhCnAKewmEeRgqKzMdwUXNXnYfg7drNiWyD0F1b5zuH21hJso5JFM2fs2SZssSF26gPv6h31e9h+Drc2Kf/60/wD035eurxs3ZsWHTJEgUdm89pO8mpdUUERlkb6Iuz9nRQLkiQIvZx7zvJ76j7UxSo0at/8A0bLfv3fbRKqZy9c5SbkZRprax0N/Xas5nUQxq5BZm5t7MLX+3uqYMUAKi7Ixa4vDJIbG4sw6mGjfbQvaWBmS/NG69R/Cud3HooknphnFbVQDfVS2tty5IFrVCxbsbhlPzG3fwqEsQ4R+s6fdU5Tcuy0caietIW4aU2z3Fl47z+VPtETqx0HDhUaV+AqZsiy66U2qWqSYz1UslNMQOx+tlA3m3rNabyPS0Y7qzmBM+IQDrv6h/wA1p+wVsorce0Yn0wxP5JqBs9NSamYiQZabwMdhVXuRFaiRcfAWkTKbHX8N9IRsu9T3jWnna8yjqUn1kVMrPFNsfKiEGP8A5Fq5iIN+wH5tKdx0w8kb/upnDxFb39E69dOP5pIT/Eh7P81H3y+0FKls/wA1H3y+0FKu4gR9rRlvG1UXZsLYAcSY7ACq9sHwduwDYhubHorq3zncPtq44T/NP/An9Io7WWrNKTXRB2XsmHDrlhQL1neT3neanUqVMyKlSpUAKqdyvjJVhvvVxqubZXM9tban1Vz+R0iuLsF+CzEhsNJHxjmb1E6fjVlxiEeTWb8ksb4tj8Qn7Ja5HYwBrUiA4DA76yqkqHLTsrGPIPlrY9dAJRrpV6xOG01F6rW0xc2C/ZUJRovCVgGaInrptcLRMwniKejwnZWCgNXD8ajYpAAaOvFahWLhLkKguxNgO2kBG5I4EvK8hGijKO8m5+wVoeHTKBbqqHsXZIw8aJxJNz1ta+n21VeXHLqbA4jmY40PRBDMTx7BVoxZCUi/xwFjc6DgKlPoKxzZ/hPxpOqQMOrKyn5iG/CtC5O8p0xinTJIB0kJvbtB4iqWomKbHosSDimXqjH2k0TmmyqTxNVfCP8A+oyj91RVglOZwOC1JPRuS6Fho7m5/s1Ly9Fu414i2FOP5B7qrjWyc2BNn+aj75faClS2f5qPvl9oKVdhEfw/+Zk/00/pFR8VK2dukfKPE9dScJ/mn/gT+kVExflv/EfvpAc883pN6zS55vSb1muK8JoA6fEEC5Y+s1GTaLMTYnQcSa9xAupqNg031mxkzDYtze7H1mk7HXU1xELa8DXRF6OwIM+HAfNlGotewvp21Ow85Atc27zSaO4tTarbSlQ7JZkb0j6zTMhNdqa8YU2hWMV3auwldGlxHyIrLXeGit0tx4GnMldEgUKKBsUjHTU6G+/dQfaSLK92VW0tdgCftqdiJriw0H31GijuaAGYcAg/YX6I/KnoIwjXUAHrAt91TFSuTHSGKEdNjx6+Prp9HPWfXTcKWBJ405HRQmxwyt6R9ZqXs5yS1yT0Dx7qhWqZs7yj/AfwrQjnZ/mo++X2gpUtn+aj75faClWxD+GP+Jf+BP6RVQ8JG3pcFGJIQhZsTzZzgkWKSNpYjW6D7at+H/zL/wACfcKzzw1f5dPlo9lPSAB4XwiYpDE2IhiMUuoKBlYqDlYr02Fx1Ea9m+r0238Pzww/OjnjayWa/SXONbW8kg76xicsqYVp+nDlYoqnKQA/SBNuu3fuuKM7f2gsG1WmXUIiMt+J8UUIDbrawNIDSTyowiu8ZnXPHmziznLk8rXLY2sd1Rl5abPF7Yhdf3ZPdrN+ReEzY9Y5xmzqc4bXMJEDHN2kNrUhNmxfDPMc2vNc8VyW6NubJtbv1pgaPtDlTg4AplmUZwGUBXckHcSqqSBpxAqVhduYaSBp45VaJASzC/RsLnMpGYG2tiL1m/KHDQQbQfmyZpLWEAWyr+pAAZ2NrBddAbDqqDyOY+K7SF9DhPuD0gNI/TfAfGV+jJ7tPTcp8HaO86jndY+i/S6WX0dNdNbVj8OHU4CR8ozjEqoa2oBjJIv1XFSce4VNnsxsAtz2ATXNMDWZuUOHilEMkqrIbWWzHyvJ1AsL9tDdo7ZeWa2AxETPEHWWGRWC6G2cNYaqQdL2NZok7y42OaTfPKHH8Ocoo+YLYdgFdtjminxyp5yaSSJf++ZlbXgcpI7yKVAanyR21HPGE8ZGIlRQXbKV38fJA4HdQDllywxOGxYggWIgohGdSTmckb84Ft1C/BMhXEzqd6oAfmZhUTwkKTtNADYlIgD1EsRf5qYF55L4/HOZPHoUiUKChUb/AEr2duFuqpcXKLCzRSSRzKyRDM7WYZRv4gE/NVE5ObcxSY58NLM0qfrIzm11UGzLxG7de2tVXZmKbxZ8PH5UrqzfwRIXOveAf+3toA12Lb2GkjaVJlMaGzMbqAdNOkB1ivNj8qcHO/NxTgudylXS/wDDnUAnsGtZlsyCN9nyc7LzSjFKRZSxduaICgA77Enq0qLLJefClUKBVhCk2BcK+khA3EntO4HjWaHZsUXKHDGVoRKOdUsGWzaZPK1tbS3XTMPKzBujyLOpSPKXOV9M5yrplubnTSsuxW0Gg2jiJFTOeclGXX9okE6A7t9RdjD/AAeO/gg9tToLNcm5WYMRrIZ1COWCmz6lLZtMt9Lj109FyiwxlWESjnHAKrZtbrmGtrDSsYB52LDxSEQxq0pErZiGzsma1hYZco3m2upFGtu4nxXaSvcHmolI4gkQdH5ixAvRQjT4eUOGeYwLMplDFSgDb1NiL2todN9GcE9pAOtW/pJrEuQyMNox855Z6Rvv6YV9e3pa9tbPgWvOOxW/pNJjRK2f5qPvl9oKVLZ/mo++X2gpVsQ9B/mZP4E+4VT/AAmbDlxkQjhy5lxOc5jbQJIptodbuKt8Z/xEn+mn3Co2M8t/4j99IDHn5CY6QRpIY8kYKizXKhjc20Fz3miW2uQ082M5yyGE80D0tbJGiMLW4lTx3a9laOtOUkBRsLyWmj2ocSAvM3FrN0rc2q6i3WDxpoclcQNq+NWQxc9m0bpWKZd1uvtq/UqYGebb5JYo7QbEwGMrIb3a/RvGI2uOPWDcUP2XyNx0MOIjVYrzIserkjL0s/DQ6i3z1qdKgDMhyExIwLQjIZGnWQjNoAFKmxt3dXGmdp8hsXJFhkUJeKNla7cS2a401Fj2VqdKgDO9pcjJvGMK8IXm4YkVgWs11dmPCx0IF701s7kNOMe00oTmjNI4ytc9JiVuCBwPrtWkV7QBQ+RvJ6fC4mZpQtpL5cpv+0x10HAimeWvJPFYjGCeDJYIgBZrHMhJ3WPZV/MYuDxArom1IDOOT3I3FJijiMQUuczEg3uzg3voLbzuFR+TPIaeHnTMEzGBkSzXGZlI10uNba9V60aF87X/AGRu/OnTqaGxmYw8g8ScE8RyCQTrKozXDARlCL20Ot93Dt0bPInHM+HdhFaJUWwYghY3JtqNTY79N9uFzq1e0xGe4PkjiV2hJOQnNu0hHS16d7XFu2huzOQuLTD4mJhHmlWIL09LxyZmvpppurVKVAGVYvkLimwsEQEeeJ5SRm0IlyEEG3DJ9tP7T5D4mbEI5VObyxhhm16ChWFrW4de41pZ313SAouH5KzJtQ4kBeZutrN0rBEU3FutTxq9bGW8jt1K35Vy50NStkpYkfuH8KPYxbP81H3y+0FKls/zUffL7QUq0I7Rv8RIOJjT+kV1icCxZiCurE7+s0sfhVd7tH0lGXMsjKSBuvZaZ8RT0W+ub3aQHqbOf936Qrv4PbrX6VN+Ip6LfXN7tLxFPRb65vdooBz4PbrX6VL4PbrX6VN+Ip6LfXN7tLxFPRb65vdoAc+D261+lS+D261+lTfiKei31ze7S8RT0W+ub3aAHPg9utfpUvg9utfpU34inot9c3u0vEU9Fvrm92gBz4PbrX6VL4PbrX6VN+Ip6LfXN7tLxFPRb65vdoAc+D261+lUHGbPmY2Ciw/fTX/dUrxFPRb65vdpeIp6LfXN7tFAeQbMdVA6N/4hXsezn45fpCl4inot9c3u0vEU9Fvrm92lQDnwe3Wv0qXwe3Wv0qb8RT0W+ub3aXiKei31ze7TAc+D261+lS+D261+lTfiKei31ze7S8RT0W+ub3aAPfg97/s/SFd/B7da/SpvxFPRb65vdpeIp6LfXN7tFAey7Pe2mU/9wp/CYYpcsV8gjfeo/iKei31ze7XjYBDvRvrm92igPdnH9VH3y+0FKpUUfkKqqiopAAYneQeI7Ptrym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://selomoty.ru/uploads/posts/2014-02/1391750190_bianki-titu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000240"/>
            <a:ext cx="4500594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encrypted-tbn1.gstatic.com/images?q=tbn:ANd9GcRkxapcqECGDfVUM6VCMm6hikiG05uS6TOpz0rogt53v2ZqZDX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00042"/>
            <a:ext cx="7572428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48</TotalTime>
  <Words>28</Words>
  <Application>Microsoft Office PowerPoint</Application>
  <PresentationFormat>Экран (4:3)</PresentationFormat>
  <Paragraphs>10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Слайд 1</vt:lpstr>
      <vt:lpstr>Виталий Валентинович Бианки</vt:lpstr>
      <vt:lpstr>Бурый мишка</vt:lpstr>
      <vt:lpstr>Черный мишка</vt:lpstr>
      <vt:lpstr>Белый мишка</vt:lpstr>
      <vt:lpstr>Очковый медведь</vt:lpstr>
      <vt:lpstr>Панда</vt:lpstr>
      <vt:lpstr>Виталий Бианки</vt:lpstr>
      <vt:lpstr>Слайд 9</vt:lpstr>
      <vt:lpstr>Слайд 10</vt:lpstr>
      <vt:lpstr>Слайд 11</vt:lpstr>
      <vt:lpstr>Слайд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7</cp:revision>
  <dcterms:created xsi:type="dcterms:W3CDTF">2014-11-20T14:01:02Z</dcterms:created>
  <dcterms:modified xsi:type="dcterms:W3CDTF">2014-11-20T14:49:39Z</dcterms:modified>
</cp:coreProperties>
</file>