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A50BC-D5D5-4278-AB69-9BF7F04B6A4A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51D3B-30EA-46C4-A6FE-0E726FAC4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904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A50BC-D5D5-4278-AB69-9BF7F04B6A4A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51D3B-30EA-46C4-A6FE-0E726FAC4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995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A50BC-D5D5-4278-AB69-9BF7F04B6A4A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51D3B-30EA-46C4-A6FE-0E726FAC4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05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A50BC-D5D5-4278-AB69-9BF7F04B6A4A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51D3B-30EA-46C4-A6FE-0E726FAC4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824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A50BC-D5D5-4278-AB69-9BF7F04B6A4A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51D3B-30EA-46C4-A6FE-0E726FAC4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712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A50BC-D5D5-4278-AB69-9BF7F04B6A4A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51D3B-30EA-46C4-A6FE-0E726FAC4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801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A50BC-D5D5-4278-AB69-9BF7F04B6A4A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51D3B-30EA-46C4-A6FE-0E726FAC4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038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A50BC-D5D5-4278-AB69-9BF7F04B6A4A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51D3B-30EA-46C4-A6FE-0E726FAC4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794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A50BC-D5D5-4278-AB69-9BF7F04B6A4A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51D3B-30EA-46C4-A6FE-0E726FAC4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088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A50BC-D5D5-4278-AB69-9BF7F04B6A4A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51D3B-30EA-46C4-A6FE-0E726FAC4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215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A50BC-D5D5-4278-AB69-9BF7F04B6A4A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51D3B-30EA-46C4-A6FE-0E726FAC4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020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A50BC-D5D5-4278-AB69-9BF7F04B6A4A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51D3B-30EA-46C4-A6FE-0E726FAC4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518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k-KZ" dirty="0" smtClean="0"/>
              <a:t>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k-KZ" dirty="0" smtClean="0"/>
              <a:t>  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26174" y="3244334"/>
            <a:ext cx="2423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kk-KZ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kk-KZ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endParaRPr lang="ru-RU" dirty="0">
              <a:effectLst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" y="0"/>
            <a:ext cx="12187518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61182" y="4167664"/>
            <a:ext cx="11197883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6600" b="1" cap="none" spc="0" dirty="0" err="1" smtClean="0">
                <a:ln/>
                <a:solidFill>
                  <a:schemeClr val="accent4"/>
                </a:solidFill>
                <a:effectLst/>
              </a:rPr>
              <a:t>Менің</a:t>
            </a:r>
            <a:r>
              <a:rPr lang="ru-RU" sz="66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ru-RU" sz="6600" b="1" cap="none" spc="0" dirty="0" err="1" smtClean="0">
                <a:ln/>
                <a:solidFill>
                  <a:schemeClr val="accent4"/>
                </a:solidFill>
                <a:effectLst/>
              </a:rPr>
              <a:t>Отаным</a:t>
            </a:r>
            <a:r>
              <a:rPr lang="ru-RU" sz="6600" b="1" cap="none" spc="0" dirty="0" smtClean="0">
                <a:ln/>
                <a:solidFill>
                  <a:schemeClr val="accent4"/>
                </a:solidFill>
                <a:effectLst/>
              </a:rPr>
              <a:t> – </a:t>
            </a:r>
            <a:r>
              <a:rPr lang="ru-RU" sz="6600" b="1" cap="none" spc="0" dirty="0" err="1" smtClean="0">
                <a:ln/>
                <a:solidFill>
                  <a:schemeClr val="accent4"/>
                </a:solidFill>
                <a:effectLst/>
              </a:rPr>
              <a:t>Қазақстан</a:t>
            </a:r>
            <a:r>
              <a:rPr lang="ru-RU" sz="6600" b="1" cap="none" spc="0" dirty="0" smtClean="0">
                <a:ln/>
                <a:solidFill>
                  <a:schemeClr val="accent4"/>
                </a:solidFill>
                <a:effectLst/>
              </a:rPr>
              <a:t>.</a:t>
            </a:r>
          </a:p>
          <a:p>
            <a:pPr algn="ctr"/>
            <a:r>
              <a:rPr lang="ru-RU" sz="6600" b="1" dirty="0" smtClean="0">
                <a:ln/>
                <a:solidFill>
                  <a:schemeClr val="accent4"/>
                </a:solidFill>
              </a:rPr>
              <a:t>Астана. Алматы. </a:t>
            </a:r>
            <a:r>
              <a:rPr lang="ru-RU" sz="6600" b="1" cap="none" spc="0" dirty="0" smtClean="0">
                <a:ln/>
                <a:solidFill>
                  <a:schemeClr val="accent4"/>
                </a:solidFill>
                <a:effectLst/>
              </a:rPr>
              <a:t>  </a:t>
            </a:r>
            <a:endParaRPr lang="ru-RU" sz="6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67089" y="2967335"/>
            <a:ext cx="46845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dirty="0">
                <a:ln/>
                <a:solidFill>
                  <a:schemeClr val="accent4"/>
                </a:solidFill>
              </a:rPr>
              <a:t> </a:t>
            </a:r>
            <a:r>
              <a:rPr lang="ru-RU" sz="54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endParaRPr lang="ru-R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0644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k-KZ" dirty="0" smtClean="0"/>
              <a:t>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29" y="96806"/>
            <a:ext cx="3235568" cy="4053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150571"/>
            <a:ext cx="4694066" cy="2499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193" y="3474720"/>
            <a:ext cx="5562600" cy="3171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27" y="298174"/>
            <a:ext cx="4006157" cy="3130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714" y="298174"/>
            <a:ext cx="3628157" cy="2976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249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k-KZ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92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k-KZ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529" y="520506"/>
            <a:ext cx="7590033" cy="56564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562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  </a:t>
            </a:r>
            <a:br>
              <a:rPr lang="kk-KZ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91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k-KZ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702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20838" y="604911"/>
            <a:ext cx="9932962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0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Отансыз</a:t>
            </a:r>
            <a:r>
              <a:rPr lang="ru-RU" sz="7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- </a:t>
            </a:r>
            <a:r>
              <a:rPr lang="ru-RU" sz="70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адам</a:t>
            </a:r>
            <a:r>
              <a:rPr lang="ru-RU" sz="7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, </a:t>
            </a:r>
          </a:p>
          <a:p>
            <a:pPr algn="ctr"/>
            <a:r>
              <a:rPr lang="ru-RU" sz="70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ормансыз</a:t>
            </a:r>
            <a:r>
              <a:rPr lang="ru-RU" sz="7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– </a:t>
            </a:r>
            <a:r>
              <a:rPr lang="ru-RU" sz="70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бұлбұл</a:t>
            </a:r>
            <a:r>
              <a:rPr lang="ru-RU" sz="7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endParaRPr lang="ru-RU" sz="7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5422" y="4037428"/>
            <a:ext cx="9973993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Отан</a:t>
            </a:r>
            <a:r>
              <a:rPr lang="ru-RU" sz="7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ru-RU" sz="7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оттан</a:t>
            </a:r>
            <a:r>
              <a:rPr lang="ru-RU" sz="7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да </a:t>
            </a:r>
            <a:r>
              <a:rPr lang="ru-RU" sz="7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ыстық</a:t>
            </a:r>
            <a:endParaRPr lang="ru-RU" sz="7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9752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k-KZ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917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11348" y="365126"/>
            <a:ext cx="9467557" cy="24906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5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Отан</a:t>
            </a:r>
            <a:r>
              <a:rPr lang="ru-RU" sz="75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r>
              <a:rPr lang="ru-RU" sz="75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үшін</a:t>
            </a:r>
            <a:r>
              <a:rPr lang="ru-RU" sz="75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r>
              <a:rPr lang="ru-RU" sz="75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отқа</a:t>
            </a:r>
            <a:r>
              <a:rPr lang="ru-RU" sz="75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r>
              <a:rPr lang="ru-RU" sz="75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түс</a:t>
            </a:r>
            <a:r>
              <a:rPr lang="ru-RU" sz="75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r>
              <a:rPr lang="ru-RU" sz="75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күймейсің</a:t>
            </a:r>
            <a:endParaRPr lang="ru-RU" sz="75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2031" y="3474720"/>
            <a:ext cx="11479237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5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Туған</a:t>
            </a:r>
            <a:r>
              <a:rPr lang="ru-RU" sz="7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жердей </a:t>
            </a:r>
            <a:r>
              <a:rPr lang="ru-RU" sz="75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жер</a:t>
            </a:r>
            <a:r>
              <a:rPr lang="ru-RU" sz="7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75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болмас</a:t>
            </a:r>
            <a:r>
              <a:rPr lang="ru-RU" sz="7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, </a:t>
            </a:r>
          </a:p>
          <a:p>
            <a:pPr algn="ctr"/>
            <a:r>
              <a:rPr lang="kk-KZ" sz="7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Туған елдей ел болмас </a:t>
            </a:r>
            <a:endParaRPr lang="ru-RU" sz="75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90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k-KZ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606" y="492369"/>
            <a:ext cx="7047914" cy="43328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685735" y="5106572"/>
            <a:ext cx="5331656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0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Script" panose="020B0504020000000003" pitchFamily="34" charset="0"/>
              </a:rPr>
              <a:t>Астана</a:t>
            </a:r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0630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k-KZ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687" y="365125"/>
            <a:ext cx="5982066" cy="6190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91" y="365125"/>
            <a:ext cx="5491089" cy="6190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31468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k-KZ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220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k-KZ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850" y="140676"/>
            <a:ext cx="5677779" cy="6527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00512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k-KZ" dirty="0" smtClean="0"/>
              <a:t> 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"/>
            <a:ext cx="12192000" cy="682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54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k-KZ" dirty="0" smtClean="0"/>
              <a:t>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0678"/>
            <a:ext cx="12192000" cy="68913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802" y="1237408"/>
            <a:ext cx="4572001" cy="5233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07962" y="386676"/>
            <a:ext cx="63834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Абай 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12046" y="386676"/>
            <a:ext cx="45623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101" y="1246603"/>
            <a:ext cx="4419600" cy="5224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6824363" y="386676"/>
            <a:ext cx="45623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Ш.У</a:t>
            </a:r>
            <a:r>
              <a:rPr lang="kk-KZ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әлиханов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318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323"/>
            <a:ext cx="12192000" cy="68913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73" y="3465011"/>
            <a:ext cx="5904823" cy="3217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77" y="44979"/>
            <a:ext cx="6040719" cy="3403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369" y="130969"/>
            <a:ext cx="4925858" cy="6316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84427" y="3289166"/>
            <a:ext cx="354045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Парламент</a:t>
            </a:r>
            <a:r>
              <a:rPr lang="kk-KZ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58463" y="253218"/>
            <a:ext cx="447352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Хан Шатыр</a:t>
            </a:r>
            <a:endParaRPr lang="ru-RU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76473" y="5106571"/>
            <a:ext cx="53514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Манас</a:t>
            </a:r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335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k-KZ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385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k-KZ" dirty="0" smtClean="0"/>
              <a:t>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07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4126"/>
            <a:ext cx="5809957" cy="4394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5795889" cy="3136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590843" y="0"/>
            <a:ext cx="5978769" cy="17581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kk-KZ" sz="5400" b="0" cap="none" spc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kk-KZ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Ө</a:t>
            </a:r>
            <a:r>
              <a:rPr lang="kk-KZ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зендер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670" y="3203790"/>
            <a:ext cx="6110617" cy="3697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112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k-KZ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64702" cy="4480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702" y="2709063"/>
            <a:ext cx="6227298" cy="4148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6802902" y="365125"/>
            <a:ext cx="50702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Көлдер 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681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k-KZ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3" y="-111486"/>
            <a:ext cx="6049987" cy="4457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975" y="2681188"/>
            <a:ext cx="6142012" cy="4234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6428935" y="506437"/>
            <a:ext cx="49248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Ормандар 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460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k-KZ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13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8096"/>
            <a:ext cx="6527409" cy="5083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332" y="0"/>
            <a:ext cx="6719667" cy="5472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838200" y="482532"/>
            <a:ext cx="42261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Таулар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591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508" y="147393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kk-KZ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31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k-KZ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34145"/>
            <a:ext cx="5162843" cy="3867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22032" y="4001293"/>
            <a:ext cx="40092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Емен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924" y="2945016"/>
            <a:ext cx="5586044" cy="3572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6001043" y="1824833"/>
            <a:ext cx="60080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Қайың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796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k-KZ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98" y="1349534"/>
            <a:ext cx="5331656" cy="5303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353" y="1322364"/>
            <a:ext cx="5205047" cy="5330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404382" y="230188"/>
            <a:ext cx="53457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Қарағай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286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95</Words>
  <Application>Microsoft Office PowerPoint</Application>
  <PresentationFormat>Широкоэкранный</PresentationFormat>
  <Paragraphs>68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Segoe Script</vt:lpstr>
      <vt:lpstr>Times New Roman</vt:lpstr>
      <vt:lpstr>Тема Office</vt:lpstr>
      <vt:lpstr>  </vt:lpstr>
      <vt:lpstr>  </vt:lpstr>
      <vt:lpstr>  </vt:lpstr>
      <vt:lpstr>  </vt:lpstr>
      <vt:lpstr> </vt:lpstr>
      <vt:lpstr>  </vt:lpstr>
      <vt:lpstr> </vt:lpstr>
      <vt:lpstr> </vt:lpstr>
      <vt:lpstr> </vt:lpstr>
      <vt:lpstr>  </vt:lpstr>
      <vt:lpstr>  </vt:lpstr>
      <vt:lpstr>   </vt:lpstr>
      <vt:lpstr>   </vt:lpstr>
      <vt:lpstr> </vt:lpstr>
      <vt:lpstr> </vt:lpstr>
      <vt:lpstr> </vt:lpstr>
      <vt:lpstr>  </vt:lpstr>
      <vt:lpstr>   </vt:lpstr>
      <vt:lpstr> </vt:lpstr>
      <vt:lpstr>   </vt:lpstr>
      <vt:lpstr>  </vt:lpstr>
      <vt:lpstr> 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erzhigit</dc:creator>
  <cp:lastModifiedBy>erzhigit</cp:lastModifiedBy>
  <cp:revision>26</cp:revision>
  <dcterms:created xsi:type="dcterms:W3CDTF">2015-04-19T13:06:51Z</dcterms:created>
  <dcterms:modified xsi:type="dcterms:W3CDTF">2015-04-28T17:46:05Z</dcterms:modified>
</cp:coreProperties>
</file>