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6A55E6-92E3-4198-91E2-EEFDF6C90A8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6E16F5-3E5E-4B0C-8027-E7F30D33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4048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Мен</a:t>
            </a:r>
            <a:r>
              <a:rPr lang="kk-KZ" sz="4800" b="1" dirty="0" smtClean="0">
                <a:solidFill>
                  <a:schemeClr val="bg1"/>
                </a:solidFill>
              </a:rPr>
              <a:t>ің Отаным – Қазақстан</a:t>
            </a:r>
            <a:br>
              <a:rPr lang="kk-KZ" sz="4800" b="1" dirty="0" smtClean="0">
                <a:solidFill>
                  <a:schemeClr val="bg1"/>
                </a:solidFill>
              </a:rPr>
            </a:br>
            <a:r>
              <a:rPr lang="kk-KZ" sz="4800" b="1" dirty="0" smtClean="0">
                <a:solidFill>
                  <a:schemeClr val="bg1"/>
                </a:solidFill>
              </a:rPr>
              <a:t>Моя Родина - Казахстан</a:t>
            </a:r>
            <a:br>
              <a:rPr lang="kk-KZ" sz="4800" b="1" dirty="0" smtClean="0">
                <a:solidFill>
                  <a:schemeClr val="bg1"/>
                </a:solidFill>
              </a:rPr>
            </a:b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rossahar.ru/netcat_files/userfiles/various/Kazahstan/d-map-of-kazakhsta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1926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47851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20 лет – Ассамблеи  народов Казахстана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24.kz/media/k2/items/cache/1668b8c6e4c5b38536d13e8833f44182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20 лет – Конституции Казахстана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kargoo.gov.kz/media/img/photogallery/54eee301e06a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6886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932809">
            <a:off x="647686" y="319784"/>
            <a:ext cx="8229600" cy="4994038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7030A0"/>
                </a:solidFill>
              </a:rPr>
              <a:t>Викторина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1" cy="4425355"/>
          </a:xfrm>
        </p:spPr>
        <p:txBody>
          <a:bodyPr/>
          <a:lstStyle/>
          <a:p>
            <a:pPr lvl="0"/>
            <a:r>
              <a:rPr lang="ru-RU" sz="2800" dirty="0" smtClean="0"/>
              <a:t>Когда был принят герб РК? </a:t>
            </a:r>
          </a:p>
          <a:p>
            <a:pPr lvl="0"/>
            <a:r>
              <a:rPr lang="ru-RU" sz="2800" dirty="0" smtClean="0"/>
              <a:t>Кто является авторами герба РК? </a:t>
            </a:r>
          </a:p>
          <a:p>
            <a:pPr lvl="0"/>
            <a:r>
              <a:rPr lang="ru-RU" sz="2800" dirty="0" smtClean="0"/>
              <a:t>Кто оберегает </a:t>
            </a:r>
            <a:r>
              <a:rPr lang="ru-RU" sz="2800" dirty="0" err="1" smtClean="0"/>
              <a:t>шанырак</a:t>
            </a:r>
            <a:r>
              <a:rPr lang="ru-RU" sz="2800" dirty="0" smtClean="0"/>
              <a:t> с двух сторон, выражая идею служить общему дому? </a:t>
            </a:r>
          </a:p>
          <a:p>
            <a:pPr lvl="0"/>
            <a:r>
              <a:rPr lang="ru-RU" sz="2800" dirty="0" smtClean="0"/>
              <a:t>Когда был принят Указ Президента РК «О Государственных символах Республики Казахстан – флаге, гербе и гимне</a:t>
            </a:r>
            <a:r>
              <a:rPr lang="ru-RU" sz="2800" dirty="0" smtClean="0"/>
              <a:t>?»</a:t>
            </a:r>
            <a:endParaRPr lang="ru-RU" sz="2800" dirty="0" smtClean="0"/>
          </a:p>
          <a:p>
            <a:pPr lvl="0"/>
            <a:r>
              <a:rPr lang="ru-RU" sz="2800" dirty="0" smtClean="0"/>
              <a:t>В каком государстве на территории Казахстана впервые появились гербы(тамги)?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«Герб»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5040560"/>
          </a:xfrm>
        </p:spPr>
        <p:txBody>
          <a:bodyPr/>
          <a:lstStyle/>
          <a:p>
            <a:pPr lvl="0"/>
            <a:r>
              <a:rPr lang="ru-RU" sz="2800" dirty="0" smtClean="0"/>
              <a:t>Кто является автором флага РК? </a:t>
            </a:r>
          </a:p>
          <a:p>
            <a:pPr lvl="0"/>
            <a:r>
              <a:rPr lang="ru-RU" sz="2800" dirty="0" smtClean="0"/>
              <a:t>Символом чего является </a:t>
            </a:r>
            <a:r>
              <a:rPr lang="ru-RU" sz="2800" dirty="0" err="1" smtClean="0"/>
              <a:t>одноцветие</a:t>
            </a:r>
            <a:r>
              <a:rPr lang="ru-RU" sz="2800" dirty="0" smtClean="0"/>
              <a:t> флага? </a:t>
            </a:r>
          </a:p>
          <a:p>
            <a:pPr lvl="0"/>
            <a:r>
              <a:rPr lang="ru-RU" sz="2800" dirty="0" smtClean="0"/>
              <a:t>В какой стране впервые появились государственные флаги? </a:t>
            </a:r>
          </a:p>
          <a:p>
            <a:pPr lvl="0"/>
            <a:r>
              <a:rPr lang="ru-RU" sz="2800" dirty="0" smtClean="0"/>
              <a:t>На флаге Казахстана изображено солнце. Сколько лучей вокруг солнца изображено на флаге? </a:t>
            </a:r>
          </a:p>
          <a:p>
            <a:r>
              <a:rPr lang="ru-RU" sz="2800" dirty="0" smtClean="0"/>
              <a:t>Магический код на флаге, в котором наши предки зашифровали свои знания о природе и устройстве мира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«Флаги»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82453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Кто является автором слов гимна РК? </a:t>
            </a:r>
          </a:p>
          <a:p>
            <a:pPr lvl="0"/>
            <a:r>
              <a:rPr lang="ru-RU" sz="2800" dirty="0" smtClean="0"/>
              <a:t>Гимн РК начинается со слов:</a:t>
            </a:r>
          </a:p>
          <a:p>
            <a:r>
              <a:rPr lang="ru-RU" sz="2800" dirty="0" smtClean="0"/>
              <a:t>-серебро</a:t>
            </a:r>
          </a:p>
          <a:p>
            <a:r>
              <a:rPr lang="ru-RU" sz="2800" dirty="0" smtClean="0"/>
              <a:t>-небо</a:t>
            </a:r>
          </a:p>
          <a:p>
            <a:r>
              <a:rPr lang="ru-RU" sz="2800" dirty="0" smtClean="0"/>
              <a:t>-</a:t>
            </a:r>
            <a:r>
              <a:rPr lang="ru-RU" sz="2800" dirty="0" smtClean="0"/>
              <a:t>золото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Каковы правила поведения граждан РК при звучании гимна РК? 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Как </a:t>
            </a:r>
            <a:r>
              <a:rPr lang="ru-RU" sz="2800" dirty="0" smtClean="0"/>
              <a:t>переводится слово «гимн» с греческого языка? 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Когда </a:t>
            </a:r>
            <a:r>
              <a:rPr lang="ru-RU" sz="2800" dirty="0" smtClean="0"/>
              <a:t>песне «Мой Казахстан» был присвоен официальный статус гимна?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«Гимн»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824536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Какая валюта является национальной валютой РК? </a:t>
            </a:r>
          </a:p>
          <a:p>
            <a:pPr lvl="0"/>
            <a:r>
              <a:rPr lang="ru-RU" sz="2800" dirty="0" smtClean="0"/>
              <a:t>Когда </a:t>
            </a:r>
            <a:r>
              <a:rPr lang="ru-RU" sz="2800" dirty="0" err="1" smtClean="0"/>
              <a:t>ыв</a:t>
            </a:r>
            <a:r>
              <a:rPr lang="ru-RU" sz="2800" dirty="0" smtClean="0"/>
              <a:t> РК было принято тенге? Какой день является Днем национальной валюты? </a:t>
            </a:r>
          </a:p>
          <a:p>
            <a:pPr lvl="0"/>
            <a:r>
              <a:rPr lang="ru-RU" sz="2800" dirty="0" smtClean="0"/>
              <a:t>В РК существуют бумажные купюры и монеты. В каком городе Казахстана работает монетный двор? </a:t>
            </a:r>
          </a:p>
          <a:p>
            <a:pPr lvl="0"/>
            <a:r>
              <a:rPr lang="ru-RU" sz="2800" dirty="0" smtClean="0"/>
              <a:t>В каком городе Казахстана открыта банкнотная фабрика, где печатают денежные купюры? </a:t>
            </a:r>
          </a:p>
          <a:p>
            <a:r>
              <a:rPr lang="ru-RU" sz="2800" dirty="0" smtClean="0"/>
              <a:t>Из какого языка пришло в обиход слово «деньги», и как оно звучало изначально?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«Национальная валюта РК»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82453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Главный законодательный документ любой республики? </a:t>
            </a:r>
          </a:p>
          <a:p>
            <a:pPr lvl="0"/>
            <a:r>
              <a:rPr lang="ru-RU" sz="2800" dirty="0" smtClean="0"/>
              <a:t>Согласно какой статье в Конституции РК Флаг, Герб и Гимн являются Государственными символами? </a:t>
            </a:r>
          </a:p>
          <a:p>
            <a:pPr lvl="0"/>
            <a:r>
              <a:rPr lang="ru-RU" sz="2800" dirty="0" smtClean="0"/>
              <a:t>Когда был принят ныне действующий вариант Конституции РК? </a:t>
            </a:r>
          </a:p>
          <a:p>
            <a:pPr lvl="0"/>
            <a:r>
              <a:rPr lang="ru-RU" sz="2800" dirty="0" smtClean="0"/>
              <a:t>Согласно какой статье в Конституции РК: «Каждый обязан уважать государственные символы РК</a:t>
            </a:r>
            <a:r>
              <a:rPr lang="ru-RU" sz="2800" dirty="0" smtClean="0"/>
              <a:t>?»</a:t>
            </a:r>
            <a:endParaRPr lang="ru-RU" sz="2800" dirty="0" smtClean="0"/>
          </a:p>
          <a:p>
            <a:r>
              <a:rPr lang="ru-RU" sz="2800" dirty="0" smtClean="0"/>
              <a:t>Термин «Конституция» происходит от латинского «</a:t>
            </a:r>
            <a:r>
              <a:rPr lang="en-US" sz="2800" dirty="0" smtClean="0"/>
              <a:t>constitution</a:t>
            </a:r>
            <a:r>
              <a:rPr lang="ru-RU" sz="2800" dirty="0" smtClean="0"/>
              <a:t>». Что обозначает это слово в переводе на русский язык?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«Конституция РК»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550 лет – Казахскому Ханству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e-history.kz/images/w220-h294-cct-si/media/upload/54/2013/08/06/19fa290327bf473c1a715ef256aab5c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0"/>
            <a:ext cx="3672407" cy="41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1412776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Керей</a:t>
            </a:r>
            <a:r>
              <a:rPr lang="ru-RU" sz="2800" b="1" dirty="0" smtClean="0"/>
              <a:t> хан</a:t>
            </a:r>
            <a:endParaRPr lang="ru-RU" sz="2800" b="1" dirty="0"/>
          </a:p>
        </p:txBody>
      </p:sp>
      <p:pic>
        <p:nvPicPr>
          <p:cNvPr id="18434" name="Picture 2" descr="http://worldofteacher.com/uploads/posts/2015-02/1424261484_zhanibek-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507001" cy="4251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1484784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Жанибек</a:t>
            </a:r>
            <a:r>
              <a:rPr lang="ru-RU" sz="2800" b="1" dirty="0" smtClean="0"/>
              <a:t> хан</a:t>
            </a:r>
            <a:endParaRPr lang="ru-RU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Абылай</a:t>
            </a:r>
            <a:r>
              <a:rPr lang="ru-RU" dirty="0" smtClean="0">
                <a:solidFill>
                  <a:schemeClr val="tx1"/>
                </a:solidFill>
              </a:rPr>
              <a:t> хан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e-history.kz/images/w220-h294-cct-si/media/upload/56/2013/07/29/03a3bcf928ca50109f633c75f59d886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70 лет - Великой Отечественной Войне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1941-1945гг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topwar.ru/uploads/posts/2010-08/1282034433_1e4ce3971e0b5abd9f345564655fa0f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51923" cy="262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toretro.ru/data/media/5100/13754309719a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30.radikal.ru/0805/8c/9c4648bcecc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4081636" cy="22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293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eligioved.com/uploads/1342330025_toleb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2835236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2492896"/>
            <a:ext cx="1392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Толе </a:t>
            </a:r>
            <a:r>
              <a:rPr lang="ru-RU" sz="2800" b="1" dirty="0" err="1" smtClean="0"/>
              <a:t>би</a:t>
            </a:r>
            <a:endParaRPr lang="ru-RU" sz="2800" b="1" dirty="0"/>
          </a:p>
        </p:txBody>
      </p:sp>
      <p:pic>
        <p:nvPicPr>
          <p:cNvPr id="31746" name="Picture 2" descr="http://go1.imgsmail.ru/imgpreview?key=1af6b36bc6ae8ea7&amp;mb=imgdb_preview_1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340768"/>
            <a:ext cx="3074705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Казыбек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би</a:t>
            </a:r>
            <a:endParaRPr lang="ru-RU" sz="2800" b="1" dirty="0"/>
          </a:p>
        </p:txBody>
      </p:sp>
      <p:pic>
        <p:nvPicPr>
          <p:cNvPr id="31748" name="Picture 4" descr="http://religioved.com/uploads/1342328974_ayteke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3024336" cy="3715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00192" y="54868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Айтеке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би</a:t>
            </a:r>
            <a:endParaRPr lang="ru-RU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Президент Н.А.Назарбаев дарит всем первоклассникам книгу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794" name="Picture 2" descr="G:\КНИГ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18919"/>
            <a:ext cx="3600400" cy="49574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cast.ru/uploads/2014/08/31/969024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Битва под Москвой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go3.imgsmail.ru/imgpreview?key=3bbfe98d7fc54443&amp;mb=imgdb_preview_19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i/istorija/Bitva-pod-Moskvoj/0009-009-5-dekabrja-1941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050332" cy="26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lemur59.ru/sites/default/files/images/1741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456384" cy="2523160"/>
          </a:xfrm>
          <a:prstGeom prst="rect">
            <a:avLst/>
          </a:prstGeom>
          <a:noFill/>
        </p:spPr>
      </p:pic>
      <p:pic>
        <p:nvPicPr>
          <p:cNvPr id="1028" name="Picture 4" descr="http://voenhronika.ru/images/stalb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384376" cy="2668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9415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Битва под Сталинградом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1941-1945.at.ua/_ph/7/3935599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655793" cy="345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topwar.ru/uploads/posts/2013-02/1359779611_127263050cd91829c.654lqsctyxs0sg08co04kwcg0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608512" cy="33066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Битва под Ленинградом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zerkalotv.ru/alboms/3/9278/shtrafbat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63251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do-rodnik.narod.ru/images/9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11352" cy="32335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А.Молдагулова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ribalych.ru/wp-content/uploads/2014/01/1011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178498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М.Маметова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pln-pskov.ru/pictures/1212101118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</a:rPr>
              <a:t>Р.Кошкарбаев</a:t>
            </a:r>
            <a:r>
              <a:rPr lang="ru-RU" sz="3200" b="1" dirty="0" smtClean="0">
                <a:solidFill>
                  <a:schemeClr val="tx1"/>
                </a:solidFill>
              </a:rPr>
              <a:t> - одним </a:t>
            </a:r>
            <a:r>
              <a:rPr lang="ru-RU" sz="3200" b="1" dirty="0" smtClean="0">
                <a:solidFill>
                  <a:schemeClr val="tx1"/>
                </a:solidFill>
              </a:rPr>
              <a:t>из первых водрузил Знамя Победы на воротах поверженного рейхстага солдат из Казахстана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kostanay.gov.kz/uploads/images/news/big/1283755447_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460851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9 мая –День Победы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img0.liveinternet.ru/images/attach/c/5/86/274/86274080_large_pobed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</TotalTime>
  <Words>396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Менің Отаным – Қазақстан Моя Родина - Казахстан </vt:lpstr>
      <vt:lpstr>70 лет - Великой Отечественной Войне 1941-1945гг.</vt:lpstr>
      <vt:lpstr>Битва под Москвой</vt:lpstr>
      <vt:lpstr>Битва под Сталинградом</vt:lpstr>
      <vt:lpstr>Битва под Ленинградом</vt:lpstr>
      <vt:lpstr>А.Молдагулова</vt:lpstr>
      <vt:lpstr>М.Маметова</vt:lpstr>
      <vt:lpstr>Р.Кошкарбаев - одним из первых водрузил Знамя Победы на воротах поверженного рейхстага солдат из Казахстана</vt:lpstr>
      <vt:lpstr>9 мая –День Победы</vt:lpstr>
      <vt:lpstr>20 лет – Ассамблеи  народов Казахстана</vt:lpstr>
      <vt:lpstr>20 лет – Конституции Казахстана</vt:lpstr>
      <vt:lpstr>Викторина</vt:lpstr>
      <vt:lpstr>Тема: «Герб»</vt:lpstr>
      <vt:lpstr>Тема: «Флаги» </vt:lpstr>
      <vt:lpstr>Тема: «Гимн» </vt:lpstr>
      <vt:lpstr>Тема: «Национальная валюта РК» </vt:lpstr>
      <vt:lpstr>Тема: «Конституция РК»</vt:lpstr>
      <vt:lpstr>550 лет – Казахскому Ханству</vt:lpstr>
      <vt:lpstr>Абылай хан</vt:lpstr>
      <vt:lpstr>Слайд 20</vt:lpstr>
      <vt:lpstr>Президент Н.А.Назарбаев дарит всем первоклассникам книгу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Менің Отаным – Қазақстан Моя Родина - Казахстан </dc:title>
  <dc:creator>Садыкова ММ</dc:creator>
  <cp:lastModifiedBy>Сергей</cp:lastModifiedBy>
  <cp:revision>20</cp:revision>
  <dcterms:created xsi:type="dcterms:W3CDTF">2015-08-24T04:36:18Z</dcterms:created>
  <dcterms:modified xsi:type="dcterms:W3CDTF">2015-08-28T15:22:33Z</dcterms:modified>
</cp:coreProperties>
</file>