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56A55E6-92E3-4198-91E2-EEFDF6C90A89}" type="datetimeFigureOut">
              <a:rPr lang="ru-RU" smtClean="0"/>
              <a:pPr/>
              <a:t>28.08.2015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66E16F5-3E5E-4B0C-8027-E7F30D33D4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4048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Мен</a:t>
            </a:r>
            <a:r>
              <a:rPr lang="kk-KZ" sz="4800" b="1" dirty="0" smtClean="0">
                <a:solidFill>
                  <a:schemeClr val="bg1"/>
                </a:solidFill>
              </a:rPr>
              <a:t>ің Отаным – Қазақстан</a:t>
            </a:r>
            <a:br>
              <a:rPr lang="kk-KZ" sz="4800" b="1" dirty="0" smtClean="0">
                <a:solidFill>
                  <a:schemeClr val="bg1"/>
                </a:solidFill>
              </a:rPr>
            </a:br>
            <a:r>
              <a:rPr lang="kk-KZ" sz="4800" b="1" dirty="0" smtClean="0">
                <a:solidFill>
                  <a:schemeClr val="bg1"/>
                </a:solidFill>
              </a:rPr>
              <a:t>Моя Родина - Казахстан</a:t>
            </a:r>
            <a:br>
              <a:rPr lang="kk-KZ" sz="4800" b="1" dirty="0" smtClean="0">
                <a:solidFill>
                  <a:schemeClr val="bg1"/>
                </a:solidFill>
              </a:rPr>
            </a:b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www.rossahar.ru/netcat_files/userfiles/various/Kazahstan/d-map-of-kazakhsta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140968"/>
            <a:ext cx="619268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6478514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0241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20 лет – Ассамблеи  народов Казахстана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http://24.kz/media/k2/items/cache/1668b8c6e4c5b38536d13e8833f44182_X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49694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20 лет – Конституции Казахстана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kargoo.gov.kz/media/img/photogallery/54eee301e06a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568863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20932809">
            <a:off x="647686" y="319784"/>
            <a:ext cx="8229600" cy="4994038"/>
          </a:xfrm>
        </p:spPr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7030A0"/>
                </a:solidFill>
              </a:rPr>
              <a:t>Викторина</a:t>
            </a:r>
            <a:endParaRPr lang="ru-RU" sz="96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1700808"/>
            <a:ext cx="8208911" cy="4425355"/>
          </a:xfrm>
        </p:spPr>
        <p:txBody>
          <a:bodyPr/>
          <a:lstStyle/>
          <a:p>
            <a:pPr lvl="0"/>
            <a:r>
              <a:rPr lang="ru-RU" sz="2800" dirty="0" smtClean="0"/>
              <a:t>Когда был принят герб РК? </a:t>
            </a:r>
          </a:p>
          <a:p>
            <a:pPr lvl="0"/>
            <a:r>
              <a:rPr lang="ru-RU" sz="2800" dirty="0" smtClean="0"/>
              <a:t>Кто является авторами герба РК? </a:t>
            </a:r>
          </a:p>
          <a:p>
            <a:pPr lvl="0"/>
            <a:r>
              <a:rPr lang="ru-RU" sz="2800" dirty="0" smtClean="0"/>
              <a:t>Кто оберегает </a:t>
            </a:r>
            <a:r>
              <a:rPr lang="ru-RU" sz="2800" dirty="0" err="1" smtClean="0"/>
              <a:t>шанырак</a:t>
            </a:r>
            <a:r>
              <a:rPr lang="ru-RU" sz="2800" dirty="0" smtClean="0"/>
              <a:t> с двух сторон, выражая идею служить общему дому? </a:t>
            </a:r>
          </a:p>
          <a:p>
            <a:pPr lvl="0"/>
            <a:r>
              <a:rPr lang="ru-RU" sz="2800" dirty="0" smtClean="0"/>
              <a:t>Когда был принят Указ Президента РК «О Государственных символах Республики Казахстан – флаге, гербе и гимне</a:t>
            </a:r>
            <a:r>
              <a:rPr lang="ru-RU" sz="2800" dirty="0" smtClean="0"/>
              <a:t>?»</a:t>
            </a:r>
            <a:endParaRPr lang="ru-RU" sz="2800" dirty="0" smtClean="0"/>
          </a:p>
          <a:p>
            <a:pPr lvl="0"/>
            <a:r>
              <a:rPr lang="ru-RU" sz="2800" dirty="0" smtClean="0"/>
              <a:t>В каком государстве на территории Казахстана впервые появились гербы(тамги)?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Тема: «Герб»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556792"/>
            <a:ext cx="8640959" cy="5040560"/>
          </a:xfrm>
        </p:spPr>
        <p:txBody>
          <a:bodyPr/>
          <a:lstStyle/>
          <a:p>
            <a:pPr lvl="0"/>
            <a:r>
              <a:rPr lang="ru-RU" sz="2800" dirty="0" smtClean="0"/>
              <a:t>Кто является автором флага РК? </a:t>
            </a:r>
          </a:p>
          <a:p>
            <a:pPr lvl="0"/>
            <a:r>
              <a:rPr lang="ru-RU" sz="2800" dirty="0" smtClean="0"/>
              <a:t>Символом чего является </a:t>
            </a:r>
            <a:r>
              <a:rPr lang="ru-RU" sz="2800" dirty="0" err="1" smtClean="0"/>
              <a:t>одноцветие</a:t>
            </a:r>
            <a:r>
              <a:rPr lang="ru-RU" sz="2800" dirty="0" smtClean="0"/>
              <a:t> флага? </a:t>
            </a:r>
          </a:p>
          <a:p>
            <a:pPr lvl="0"/>
            <a:r>
              <a:rPr lang="ru-RU" sz="2800" dirty="0" smtClean="0"/>
              <a:t>В какой стране впервые появились государственные флаги? </a:t>
            </a:r>
          </a:p>
          <a:p>
            <a:pPr lvl="0"/>
            <a:r>
              <a:rPr lang="ru-RU" sz="2800" dirty="0" smtClean="0"/>
              <a:t>На флаге Казахстана изображено солнце. Сколько лучей вокруг солнца изображено на флаге? </a:t>
            </a:r>
          </a:p>
          <a:p>
            <a:r>
              <a:rPr lang="ru-RU" sz="2800" dirty="0" smtClean="0"/>
              <a:t>Магический код на флаге, в котором наши предки зашифровали свои знания о природе и устройстве мира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Тема: «Флаги»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628800"/>
            <a:ext cx="8640959" cy="4824536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Кто является автором слов гимна РК? </a:t>
            </a:r>
          </a:p>
          <a:p>
            <a:pPr lvl="0"/>
            <a:r>
              <a:rPr lang="ru-RU" sz="2800" dirty="0" smtClean="0"/>
              <a:t>Гимн РК начинается со слов:</a:t>
            </a:r>
          </a:p>
          <a:p>
            <a:r>
              <a:rPr lang="ru-RU" sz="2800" dirty="0" smtClean="0"/>
              <a:t>-серебро</a:t>
            </a:r>
          </a:p>
          <a:p>
            <a:r>
              <a:rPr lang="ru-RU" sz="2800" dirty="0" smtClean="0"/>
              <a:t>-небо</a:t>
            </a:r>
          </a:p>
          <a:p>
            <a:r>
              <a:rPr lang="ru-RU" sz="2800" dirty="0" smtClean="0"/>
              <a:t>-</a:t>
            </a:r>
            <a:r>
              <a:rPr lang="ru-RU" sz="2800" dirty="0" smtClean="0"/>
              <a:t>золото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ru-RU" sz="2800" dirty="0" smtClean="0"/>
              <a:t>Каковы правила поведения граждан РК при звучании гимна РК? </a:t>
            </a:r>
          </a:p>
          <a:p>
            <a:r>
              <a:rPr lang="ru-RU" sz="2800" dirty="0" smtClean="0"/>
              <a:t> </a:t>
            </a:r>
            <a:r>
              <a:rPr lang="ru-RU" sz="2800" dirty="0" smtClean="0"/>
              <a:t>Как </a:t>
            </a:r>
            <a:r>
              <a:rPr lang="ru-RU" sz="2800" dirty="0" smtClean="0"/>
              <a:t>переводится слово «гимн» с греческого языка? </a:t>
            </a:r>
          </a:p>
          <a:p>
            <a:r>
              <a:rPr lang="ru-RU" sz="2800" dirty="0" smtClean="0"/>
              <a:t> </a:t>
            </a:r>
            <a:r>
              <a:rPr lang="ru-RU" sz="2800" dirty="0" smtClean="0"/>
              <a:t>Когда </a:t>
            </a:r>
            <a:r>
              <a:rPr lang="ru-RU" sz="2800" dirty="0" smtClean="0"/>
              <a:t>песне «Мой Казахстан» был присвоен официальный статус гимна?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Тема: «Гимн»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59" cy="4824536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/>
              <a:t>Какая валюта является национальной валютой РК? </a:t>
            </a:r>
          </a:p>
          <a:p>
            <a:pPr lvl="0"/>
            <a:r>
              <a:rPr lang="ru-RU" sz="2800" dirty="0" smtClean="0"/>
              <a:t>Когда </a:t>
            </a:r>
            <a:r>
              <a:rPr lang="ru-RU" sz="2800" dirty="0" err="1" smtClean="0"/>
              <a:t>ыв</a:t>
            </a:r>
            <a:r>
              <a:rPr lang="ru-RU" sz="2800" dirty="0" smtClean="0"/>
              <a:t> РК было принято тенге? Какой день является Днем национальной валюты? </a:t>
            </a:r>
          </a:p>
          <a:p>
            <a:pPr lvl="0"/>
            <a:r>
              <a:rPr lang="ru-RU" sz="2800" dirty="0" smtClean="0"/>
              <a:t>В РК существуют бумажные купюры и монеты. В каком городе Казахстана работает монетный двор? </a:t>
            </a:r>
          </a:p>
          <a:p>
            <a:pPr lvl="0"/>
            <a:r>
              <a:rPr lang="ru-RU" sz="2800" dirty="0" smtClean="0"/>
              <a:t>В каком городе Казахстана открыта банкнотная фабрика, где печатают денежные купюры? </a:t>
            </a:r>
          </a:p>
          <a:p>
            <a:r>
              <a:rPr lang="ru-RU" sz="2800" dirty="0" smtClean="0"/>
              <a:t>Из какого языка пришло в обиход слово «деньги», и как оно звучало изначально?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Тема: «Национальная валюта РК»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628800"/>
            <a:ext cx="8640959" cy="4824536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Главный законодательный документ любой республики? </a:t>
            </a:r>
          </a:p>
          <a:p>
            <a:pPr lvl="0"/>
            <a:r>
              <a:rPr lang="ru-RU" sz="2800" dirty="0" smtClean="0"/>
              <a:t>Согласно какой статье в Конституции РК Флаг, Герб и Гимн являются Государственными символами? </a:t>
            </a:r>
          </a:p>
          <a:p>
            <a:pPr lvl="0"/>
            <a:r>
              <a:rPr lang="ru-RU" sz="2800" dirty="0" smtClean="0"/>
              <a:t>Когда был принят ныне действующий вариант Конституции РК? </a:t>
            </a:r>
          </a:p>
          <a:p>
            <a:pPr lvl="0"/>
            <a:r>
              <a:rPr lang="ru-RU" sz="2800" dirty="0" smtClean="0"/>
              <a:t>Согласно какой статье в Конституции РК: «Каждый обязан уважать государственные символы РК</a:t>
            </a:r>
            <a:r>
              <a:rPr lang="ru-RU" sz="2800" dirty="0" smtClean="0"/>
              <a:t>?»</a:t>
            </a:r>
            <a:endParaRPr lang="ru-RU" sz="2800" dirty="0" smtClean="0"/>
          </a:p>
          <a:p>
            <a:r>
              <a:rPr lang="ru-RU" sz="2800" dirty="0" smtClean="0"/>
              <a:t>Термин «Конституция» происходит от латинского «</a:t>
            </a:r>
            <a:r>
              <a:rPr lang="en-US" sz="2800" dirty="0" smtClean="0"/>
              <a:t>constitution</a:t>
            </a:r>
            <a:r>
              <a:rPr lang="ru-RU" sz="2800" dirty="0" smtClean="0"/>
              <a:t>». Что обозначает это слово в переводе на русский язык?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Тема: «Конституция РК»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550 лет – Казахскому Ханству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e-history.kz/images/w220-h294-cct-si/media/upload/54/2013/08/06/19fa290327bf473c1a715ef256aab5c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988840"/>
            <a:ext cx="3672407" cy="41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75656" y="1412776"/>
            <a:ext cx="1779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/>
              <a:t>Керей</a:t>
            </a:r>
            <a:r>
              <a:rPr lang="ru-RU" sz="2800" b="1" dirty="0" smtClean="0"/>
              <a:t> хан</a:t>
            </a:r>
            <a:endParaRPr lang="ru-RU" sz="2800" b="1" dirty="0"/>
          </a:p>
        </p:txBody>
      </p:sp>
      <p:pic>
        <p:nvPicPr>
          <p:cNvPr id="18434" name="Picture 2" descr="http://worldofteacher.com/uploads/posts/2015-02/1424261484_zhanibek-h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060848"/>
            <a:ext cx="3507001" cy="42513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08104" y="1484784"/>
            <a:ext cx="2252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/>
              <a:t>Жанибек</a:t>
            </a:r>
            <a:r>
              <a:rPr lang="ru-RU" sz="2800" b="1" dirty="0" smtClean="0"/>
              <a:t> хан</a:t>
            </a:r>
            <a:endParaRPr lang="ru-RU" sz="28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Абылай</a:t>
            </a:r>
            <a:r>
              <a:rPr lang="ru-RU" dirty="0" smtClean="0">
                <a:solidFill>
                  <a:schemeClr val="tx1"/>
                </a:solidFill>
              </a:rPr>
              <a:t> хан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e-history.kz/images/w220-h294-cct-si/media/upload/56/2013/07/29/03a3bcf928ca50109f633c75f59d886b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556792"/>
            <a:ext cx="432048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21846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70 лет - Великой Отечественной Войне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1941-1945гг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http://topwar.ru/uploads/posts/2010-08/1282034433_1e4ce3971e0b5abd9f345564655fa0f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4251923" cy="262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etoretro.ru/data/media/5100/13754309719a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88840"/>
            <a:ext cx="410445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030.radikal.ru/0805/8c/9c4648bcecc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365104"/>
            <a:ext cx="4081636" cy="2296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729342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religioved.com/uploads/1342330025_tolebi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068960"/>
            <a:ext cx="2835236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51920" y="2492896"/>
            <a:ext cx="1392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Толе </a:t>
            </a:r>
            <a:r>
              <a:rPr lang="ru-RU" sz="2800" b="1" dirty="0" err="1" smtClean="0"/>
              <a:t>би</a:t>
            </a:r>
            <a:endParaRPr lang="ru-RU" sz="2800" b="1" dirty="0"/>
          </a:p>
        </p:txBody>
      </p:sp>
      <p:pic>
        <p:nvPicPr>
          <p:cNvPr id="31746" name="Picture 2" descr="http://go1.imgsmail.ru/imgpreview?key=1af6b36bc6ae8ea7&amp;mb=imgdb_preview_1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340768"/>
            <a:ext cx="3074705" cy="34563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7584" y="548680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Казыбек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би</a:t>
            </a:r>
            <a:endParaRPr lang="ru-RU" sz="2800" b="1" dirty="0"/>
          </a:p>
        </p:txBody>
      </p:sp>
      <p:pic>
        <p:nvPicPr>
          <p:cNvPr id="31748" name="Picture 4" descr="http://religioved.com/uploads/1342328974_aytekeb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124744"/>
            <a:ext cx="3024336" cy="37154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300192" y="548680"/>
            <a:ext cx="1794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/>
              <a:t>Айтеке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би</a:t>
            </a:r>
            <a:endParaRPr lang="ru-RU" sz="28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Президент Н.А.Назарбаев дарит всем первоклассникам книгу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3794" name="Picture 2" descr="G:\КНИГА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618919"/>
            <a:ext cx="3600400" cy="4957441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playcast.ru/uploads/2014/08/31/9690248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9248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Битва под Москвой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go3.imgsmail.ru/imgpreview?key=3bbfe98d7fc54443&amp;mb=imgdb_preview_19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352839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900igr.net/datai/istorija/Bitva-pod-Moskvoj/0009-009-5-dekabrja-1941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412776"/>
            <a:ext cx="4050332" cy="262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lemur59.ru/sites/default/files/images/17419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05064"/>
            <a:ext cx="3456384" cy="2523160"/>
          </a:xfrm>
          <a:prstGeom prst="rect">
            <a:avLst/>
          </a:prstGeom>
          <a:noFill/>
        </p:spPr>
      </p:pic>
      <p:pic>
        <p:nvPicPr>
          <p:cNvPr id="1028" name="Picture 4" descr="http://voenhronika.ru/images/stalbi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005064"/>
            <a:ext cx="3384376" cy="26688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994159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Битва под Сталинградом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1941-1945.at.ua/_ph/7/39355992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4655793" cy="345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http://topwar.ru/uploads/posts/2013-02/1359779611_127263050cd91829c.654lqsctyxs0sg08co04kwcg0.ejcuplo1l0oo0sk8c40s8osc4.th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212976"/>
            <a:ext cx="4608512" cy="33066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Битва под Ленинградом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www.zerkalotv.ru/alboms/3/9278/shtrafbat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632517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http://do-rodnik.narod.ru/images/9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429000"/>
            <a:ext cx="4311352" cy="323351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А.Молдагулова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ribalych.ru/wp-content/uploads/2014/01/10112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84784"/>
            <a:ext cx="4178498" cy="500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М.Маметова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pln-pskov.ru/pictures/12121011184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700808"/>
            <a:ext cx="482453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chemeClr val="tx1"/>
                </a:solidFill>
              </a:rPr>
              <a:t>Р.Кошкарбаев</a:t>
            </a:r>
            <a:r>
              <a:rPr lang="ru-RU" sz="3200" b="1" dirty="0" smtClean="0">
                <a:solidFill>
                  <a:schemeClr val="tx1"/>
                </a:solidFill>
              </a:rPr>
              <a:t> - одним </a:t>
            </a:r>
            <a:r>
              <a:rPr lang="ru-RU" sz="3200" b="1" dirty="0" smtClean="0">
                <a:solidFill>
                  <a:schemeClr val="tx1"/>
                </a:solidFill>
              </a:rPr>
              <a:t>из первых водрузил Знамя Победы на воротах поверженного рейхстага солдат из Казахстана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www.kostanay.gov.kz/uploads/images/news/big/1283755447_6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16832"/>
            <a:ext cx="4608512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9 мая –День Победы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img0.liveinternet.ru/images/attach/c/5/86/274/86274080_large_pobeda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770485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195</TotalTime>
  <Words>396</Words>
  <Application>Microsoft Office PowerPoint</Application>
  <PresentationFormat>Экран (4:3)</PresentationFormat>
  <Paragraphs>53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Менің Отаным – Қазақстан Моя Родина - Казахстан </vt:lpstr>
      <vt:lpstr>70 лет - Великой Отечественной Войне 1941-1945гг.</vt:lpstr>
      <vt:lpstr>Битва под Москвой</vt:lpstr>
      <vt:lpstr>Битва под Сталинградом</vt:lpstr>
      <vt:lpstr>Битва под Ленинградом</vt:lpstr>
      <vt:lpstr>А.Молдагулова</vt:lpstr>
      <vt:lpstr>М.Маметова</vt:lpstr>
      <vt:lpstr>Р.Кошкарбаев - одним из первых водрузил Знамя Победы на воротах поверженного рейхстага солдат из Казахстана</vt:lpstr>
      <vt:lpstr>9 мая –День Победы</vt:lpstr>
      <vt:lpstr>20 лет – Ассамблеи  народов Казахстана</vt:lpstr>
      <vt:lpstr>20 лет – Конституции Казахстана</vt:lpstr>
      <vt:lpstr>Викторина</vt:lpstr>
      <vt:lpstr>Тема: «Герб»</vt:lpstr>
      <vt:lpstr>Тема: «Флаги» </vt:lpstr>
      <vt:lpstr>Тема: «Гимн» </vt:lpstr>
      <vt:lpstr>Тема: «Национальная валюта РК» </vt:lpstr>
      <vt:lpstr>Тема: «Конституция РК»</vt:lpstr>
      <vt:lpstr>550 лет – Казахскому Ханству</vt:lpstr>
      <vt:lpstr>Абылай хан</vt:lpstr>
      <vt:lpstr>Слайд 20</vt:lpstr>
      <vt:lpstr>Президент Н.А.Назарбаев дарит всем первоклассникам книгу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Менің Отаным – Қазақстан Моя Родина - Казахстан </dc:title>
  <dc:creator>Садыкова ММ</dc:creator>
  <cp:lastModifiedBy>Сергей</cp:lastModifiedBy>
  <cp:revision>20</cp:revision>
  <dcterms:created xsi:type="dcterms:W3CDTF">2015-08-24T04:36:18Z</dcterms:created>
  <dcterms:modified xsi:type="dcterms:W3CDTF">2015-08-28T15:22:33Z</dcterms:modified>
</cp:coreProperties>
</file>