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6" r:id="rId11"/>
    <p:sldId id="267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49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182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6235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632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02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285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54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97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2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6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4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40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02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47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6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7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4681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3946" y="872837"/>
            <a:ext cx="2961795" cy="944800"/>
          </a:xfrm>
        </p:spPr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endParaRPr lang="ru-RU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1" t="9770" r="3245" b="9905"/>
          <a:stretch/>
        </p:blipFill>
        <p:spPr>
          <a:xfrm>
            <a:off x="7648096" y="3907365"/>
            <a:ext cx="2888285" cy="231178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42151" y="1957835"/>
            <a:ext cx="6901954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i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Мы помнить </a:t>
            </a:r>
          </a:p>
          <a:p>
            <a:pPr algn="ctr"/>
            <a:r>
              <a:rPr lang="ru-RU" sz="6600" b="1" i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вечно их должны.</a:t>
            </a:r>
            <a:endParaRPr lang="ru-RU" sz="66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668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15836" y="1507450"/>
            <a:ext cx="8208818" cy="1515533"/>
          </a:xfrm>
        </p:spPr>
        <p:txBody>
          <a:bodyPr/>
          <a:lstStyle/>
          <a:p>
            <a:r>
              <a:rPr lang="ru-RU" sz="8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споем!</a:t>
            </a:r>
            <a:endParaRPr lang="ru-RU" sz="8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4564" y="3657597"/>
            <a:ext cx="9715500" cy="132080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Учащимся дается возможность  представить себя в караоке) 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92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1" y="3045303"/>
            <a:ext cx="9975272" cy="1515533"/>
          </a:xfrm>
        </p:spPr>
        <p:txBody>
          <a:bodyPr/>
          <a:lstStyle/>
          <a:p>
            <a:r>
              <a:rPr lang="ru-RU" sz="8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Лирика военных лет</a:t>
            </a:r>
            <a:endParaRPr lang="ru-RU" sz="8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70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154955" y="550718"/>
            <a:ext cx="9734718" cy="2387472"/>
          </a:xfrm>
        </p:spPr>
        <p:txBody>
          <a:bodyPr/>
          <a:lstStyle/>
          <a:p>
            <a: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ІІІ. Рефлексия.</a:t>
            </a:r>
            <a:br>
              <a:rPr lang="ru-RU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040655" y="2507480"/>
            <a:ext cx="8825658" cy="861420"/>
          </a:xfrm>
        </p:spPr>
        <p:txBody>
          <a:bodyPr>
            <a:normAutofit fontScale="92500"/>
          </a:bodyPr>
          <a:lstStyle/>
          <a:p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презентации</a:t>
            </a:r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гвозд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3384" y="3551190"/>
            <a:ext cx="4070722" cy="289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609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8188" y="4121036"/>
            <a:ext cx="8375458" cy="1515533"/>
          </a:xfrm>
        </p:spPr>
        <p:txBody>
          <a:bodyPr/>
          <a:lstStyle/>
          <a:p>
            <a:pPr algn="ctr"/>
            <a:r>
              <a:rPr lang="ru-RU" sz="6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  <a:r>
              <a:rPr lang="ru-RU" sz="6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  <a:endParaRPr lang="ru-RU" sz="6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022" y="2104320"/>
            <a:ext cx="6015790" cy="201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58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9689" y="541094"/>
            <a:ext cx="6815669" cy="1515533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классного часа:</a:t>
            </a:r>
            <a:endParaRPr lang="ru-RU" sz="5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759690" y="2545769"/>
            <a:ext cx="10514446" cy="2130139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Доступным   языком рассказать о Великой Отечественной войне.</a:t>
            </a:r>
          </a:p>
        </p:txBody>
      </p:sp>
      <p:pic>
        <p:nvPicPr>
          <p:cNvPr id="4" name="Picture 2" descr="гвозд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918" y="4021282"/>
            <a:ext cx="5486400" cy="2566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03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111" y="955964"/>
            <a:ext cx="3474025" cy="537890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6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2509" y="2109355"/>
            <a:ext cx="11419609" cy="3803072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1.Способствовать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 патриотических чувств – любви к Родине, чувства гордости за свою страну и свой народ, уважения к его великим свершениям и достойным страницам прошлого;</a:t>
            </a:r>
          </a:p>
          <a:p>
            <a:pPr lvl="0"/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2.Способствовать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воспитанию уважения к людям старшего поколения, желания узнать больше о героях войны;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1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1475509" y="1995055"/>
            <a:ext cx="9123218" cy="213129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6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.Стадия  вызова.</a:t>
            </a:r>
          </a:p>
        </p:txBody>
      </p:sp>
      <p:pic>
        <p:nvPicPr>
          <p:cNvPr id="5" name="Picture 2" descr="гвозд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492" y="3574473"/>
            <a:ext cx="4845772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557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829" y="1406237"/>
            <a:ext cx="7626926" cy="3976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5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/>
          <p:nvPr/>
        </p:nvSpPr>
        <p:spPr>
          <a:xfrm>
            <a:off x="124692" y="207818"/>
            <a:ext cx="7335981" cy="6421582"/>
          </a:xfrm>
          <a:prstGeom prst="vertic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ru-RU" sz="2000" b="1" i="1" kern="150" dirty="0" smtClean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Mangal" panose="02040503050203030202" pitchFamily="18" charset="0"/>
              </a:rPr>
              <a:t>                  </a:t>
            </a:r>
            <a:r>
              <a:rPr lang="ru-RU" sz="2400" b="1" i="1" kern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Мы </a:t>
            </a:r>
            <a:r>
              <a:rPr lang="ru-RU" sz="24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помнить вечно их должны!</a:t>
            </a:r>
            <a:br>
              <a:rPr lang="ru-RU" sz="24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/>
            </a:r>
            <a:b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                Война! Как много в этом слове;</a:t>
            </a:r>
            <a:b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                И боль , и страх, и слезы матерей,</a:t>
            </a:r>
            <a:b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                Поля, которые сыры от крови,</a:t>
            </a:r>
            <a:b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                Враги, стрелявшие, похожи на зверей.</a:t>
            </a:r>
            <a:b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                 </a:t>
            </a:r>
            <a:b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                Не видно неба, всюду клубы дыма,</a:t>
            </a:r>
            <a:b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                И не услышишь щебетанья птиц,</a:t>
            </a:r>
            <a:b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                Лишь свищут пули, пролетая мимо,</a:t>
            </a:r>
            <a:b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                Касаясь пламенем сырых ресниц,</a:t>
            </a:r>
            <a:b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               </a:t>
            </a:r>
            <a:b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                Они смогли, для нас отвоевали</a:t>
            </a:r>
            <a:b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                И неба синеву, и звуки той весны,</a:t>
            </a:r>
            <a:b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                Ценою смерти, ужаса, печали,</a:t>
            </a:r>
            <a:b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                Мы помнить вечно их должны! </a:t>
            </a:r>
          </a:p>
          <a:p>
            <a:pPr>
              <a:spcAft>
                <a:spcPts val="0"/>
              </a:spcAft>
            </a:pPr>
            <a:r>
              <a:rPr lang="ru-RU" sz="2000" b="1" i="1" kern="150" dirty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ru-RU" sz="2000" b="1" i="1" kern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               </a:t>
            </a:r>
            <a:r>
              <a:rPr lang="ru-RU" sz="2000" b="1" i="1" kern="15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Исраиова</a:t>
            </a:r>
            <a:r>
              <a:rPr lang="ru-RU" sz="2000" b="1" i="1" kern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К.В</a:t>
            </a:r>
            <a:endParaRPr lang="ru-RU" sz="2000" b="1" i="1" kern="150" dirty="0">
              <a:solidFill>
                <a:schemeClr val="bg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Вертикальный свиток 10"/>
          <p:cNvSpPr/>
          <p:nvPr/>
        </p:nvSpPr>
        <p:spPr>
          <a:xfrm>
            <a:off x="7194662" y="631207"/>
            <a:ext cx="3667991" cy="310688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/>
          <p:nvPr/>
        </p:nvPicPr>
        <p:blipFill>
          <a:blip r:embed="rId2">
            <a:lum bright="-50000"/>
            <a:alphaModFix/>
          </a:blip>
          <a:srcRect/>
          <a:stretch>
            <a:fillRect/>
          </a:stretch>
        </p:blipFill>
        <p:spPr>
          <a:xfrm>
            <a:off x="8086724" y="1332593"/>
            <a:ext cx="2149877" cy="2086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2" descr="гвоздик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452" y="4119995"/>
            <a:ext cx="3886730" cy="2505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559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1274" y="2494585"/>
            <a:ext cx="10505208" cy="1911160"/>
          </a:xfrm>
        </p:spPr>
        <p:txBody>
          <a:bodyPr/>
          <a:lstStyle/>
          <a:p>
            <a:pPr marL="0" indent="0"/>
            <a:r>
              <a:rPr lang="ru-RU" sz="6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.Стадия осмысления.</a:t>
            </a:r>
            <a:br>
              <a:rPr lang="ru-RU" sz="6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600" dirty="0">
              <a:solidFill>
                <a:schemeClr val="bg1"/>
              </a:solidFill>
            </a:endParaRPr>
          </a:p>
        </p:txBody>
      </p:sp>
      <p:pic>
        <p:nvPicPr>
          <p:cNvPr id="4" name="Picture 2" descr="гвозди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065" y="4460875"/>
            <a:ext cx="2016125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59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видеоролика</a:t>
            </a:r>
            <a:endParaRPr lang="ru-RU" sz="5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3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1928" y="1433945"/>
            <a:ext cx="6586272" cy="776881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 мнением</a:t>
            </a:r>
            <a:endParaRPr lang="ru-RU" sz="6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504232" y="2550386"/>
            <a:ext cx="11107881" cy="132080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(Учащиеся  составляют вопросы по теме)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793" y="3621201"/>
            <a:ext cx="5434757" cy="287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43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85</TotalTime>
  <Words>119</Words>
  <Application>Microsoft Office PowerPoint</Application>
  <PresentationFormat>Широкоэкранный</PresentationFormat>
  <Paragraphs>21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SimSun</vt:lpstr>
      <vt:lpstr>Arial</vt:lpstr>
      <vt:lpstr>Century Gothic</vt:lpstr>
      <vt:lpstr>Mangal</vt:lpstr>
      <vt:lpstr>Times New Roman</vt:lpstr>
      <vt:lpstr>Wingdings 3</vt:lpstr>
      <vt:lpstr>Ион</vt:lpstr>
      <vt:lpstr>Тема: </vt:lpstr>
      <vt:lpstr>Цель классного часа:</vt:lpstr>
      <vt:lpstr>Задачи:</vt:lpstr>
      <vt:lpstr>Презентация PowerPoint</vt:lpstr>
      <vt:lpstr>Презентация PowerPoint</vt:lpstr>
      <vt:lpstr>Презентация PowerPoint</vt:lpstr>
      <vt:lpstr>ІІ .Стадия осмысления. </vt:lpstr>
      <vt:lpstr>Просмотр видеоролика</vt:lpstr>
      <vt:lpstr>Обмен мнением</vt:lpstr>
      <vt:lpstr>Давайте споем!</vt:lpstr>
      <vt:lpstr>Лирика военных лет</vt:lpstr>
      <vt:lpstr>ІІІ. Рефлексия. </vt:lpstr>
      <vt:lpstr>Спасибо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учитель</dc:creator>
  <cp:lastModifiedBy>учитель</cp:lastModifiedBy>
  <cp:revision>10</cp:revision>
  <dcterms:created xsi:type="dcterms:W3CDTF">2015-04-16T11:57:57Z</dcterms:created>
  <dcterms:modified xsi:type="dcterms:W3CDTF">2015-04-16T13:23:00Z</dcterms:modified>
</cp:coreProperties>
</file>