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00"/>
    <a:srgbClr val="FFCCFF"/>
    <a:srgbClr val="FFFF99"/>
    <a:srgbClr val="006600"/>
    <a:srgbClr val="FF66FF"/>
    <a:srgbClr val="0000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50534-3990-43AB-AB20-C3319EA97780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857C52-173C-4716-ACD9-A5D756777C8C}">
      <dgm:prSet phldrT="[Текст]"/>
      <dgm:spPr/>
      <dgm:t>
        <a:bodyPr/>
        <a:lstStyle/>
        <a:p>
          <a:r>
            <a:rPr lang="kk-KZ" b="1" smtClean="0"/>
            <a:t>Шығыс түрік қағандығы </a:t>
          </a:r>
          <a:endParaRPr lang="ru-RU" b="1" dirty="0"/>
        </a:p>
      </dgm:t>
    </dgm:pt>
    <dgm:pt modelId="{5BA3A932-81EF-444A-9BE4-A07237B14CDF}" type="parTrans" cxnId="{A7DDEF22-E740-4858-AD3F-33048B2F1B55}">
      <dgm:prSet/>
      <dgm:spPr/>
      <dgm:t>
        <a:bodyPr/>
        <a:lstStyle/>
        <a:p>
          <a:endParaRPr lang="ru-RU"/>
        </a:p>
      </dgm:t>
    </dgm:pt>
    <dgm:pt modelId="{0F7619CE-561F-4443-A1A9-0DEFEA8AC5ED}" type="sibTrans" cxnId="{A7DDEF22-E740-4858-AD3F-33048B2F1B55}">
      <dgm:prSet/>
      <dgm:spPr/>
      <dgm:t>
        <a:bodyPr/>
        <a:lstStyle/>
        <a:p>
          <a:endParaRPr lang="ru-RU"/>
        </a:p>
      </dgm:t>
    </dgm:pt>
    <dgm:pt modelId="{856544C8-82C5-4E27-A527-2EF7D9733AC2}">
      <dgm:prSet phldrT="[Текст]" custT="1"/>
      <dgm:spPr/>
      <dgm:t>
        <a:bodyPr/>
        <a:lstStyle/>
        <a:p>
          <a:r>
            <a:rPr lang="kk-KZ" sz="1800" b="1" i="1" smtClean="0">
              <a:latin typeface="Times New Roman" pitchFamily="18" charset="0"/>
              <a:cs typeface="Times New Roman" pitchFamily="18" charset="0"/>
            </a:rPr>
            <a:t>Даңқты қолбасшы Тоныкөк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0C4DEB2F-0E1E-4465-BCE6-12D9523A94E1}" type="parTrans" cxnId="{2EF19ED5-69BB-47DA-B835-2713D4B75EA6}">
      <dgm:prSet/>
      <dgm:spPr/>
      <dgm:t>
        <a:bodyPr/>
        <a:lstStyle/>
        <a:p>
          <a:endParaRPr lang="ru-RU"/>
        </a:p>
      </dgm:t>
    </dgm:pt>
    <dgm:pt modelId="{3ECB12D3-B563-470C-8B2A-F2A89451DD0F}" type="sibTrans" cxnId="{2EF19ED5-69BB-47DA-B835-2713D4B75EA6}">
      <dgm:prSet/>
      <dgm:spPr/>
      <dgm:t>
        <a:bodyPr/>
        <a:lstStyle/>
        <a:p>
          <a:endParaRPr lang="ru-RU"/>
        </a:p>
      </dgm:t>
    </dgm:pt>
    <dgm:pt modelId="{59C85E9C-4E83-4A7E-9C88-3C4C2D725F1F}">
      <dgm:prSet phldrT="[Текст]" custT="1"/>
      <dgm:spPr/>
      <dgm:t>
        <a:bodyPr/>
        <a:lstStyle/>
        <a:p>
          <a:r>
            <a:rPr lang="kk-KZ" sz="1400" b="1" i="1" dirty="0" smtClean="0">
              <a:latin typeface="Times New Roman" pitchFamily="18" charset="0"/>
              <a:cs typeface="Times New Roman" pitchFamily="18" charset="0"/>
            </a:rPr>
            <a:t>Қытайлықтарм соғыста Моңғолияда 682ж құрылуы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E56F9389-08B7-4B56-A60C-6BD917B05646}" type="sibTrans" cxnId="{3CD0C4C3-EDA2-45EA-BCC7-5F835DB15C9A}">
      <dgm:prSet/>
      <dgm:spPr/>
      <dgm:t>
        <a:bodyPr/>
        <a:lstStyle/>
        <a:p>
          <a:endParaRPr lang="ru-RU"/>
        </a:p>
      </dgm:t>
    </dgm:pt>
    <dgm:pt modelId="{4E819F6A-4BFB-4D29-A2CC-FA2CDD3EC0C4}" type="parTrans" cxnId="{3CD0C4C3-EDA2-45EA-BCC7-5F835DB15C9A}">
      <dgm:prSet/>
      <dgm:spPr/>
      <dgm:t>
        <a:bodyPr/>
        <a:lstStyle/>
        <a:p>
          <a:endParaRPr lang="ru-RU"/>
        </a:p>
      </dgm:t>
    </dgm:pt>
    <dgm:pt modelId="{3816900E-D9D2-43AF-A3D5-3C6686F6C368}">
      <dgm:prSet phldrT="[Текст]" custT="1"/>
      <dgm:spPr/>
      <dgm:t>
        <a:bodyPr/>
        <a:lstStyle/>
        <a:p>
          <a:r>
            <a:rPr lang="kk-KZ" sz="2000" b="1" i="1" dirty="0" smtClean="0">
              <a:latin typeface="Times New Roman" pitchFamily="18" charset="0"/>
              <a:cs typeface="Times New Roman" pitchFamily="18" charset="0"/>
            </a:rPr>
            <a:t>682-744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A65A0329-ECE8-4F69-A3BC-96C338817F3C}" type="sibTrans" cxnId="{EA42B899-E324-4BFE-8D9F-30F5063D7A96}">
      <dgm:prSet/>
      <dgm:spPr/>
      <dgm:t>
        <a:bodyPr/>
        <a:lstStyle/>
        <a:p>
          <a:endParaRPr lang="ru-RU"/>
        </a:p>
      </dgm:t>
    </dgm:pt>
    <dgm:pt modelId="{7A203316-7201-43AB-8463-10B68182018C}" type="parTrans" cxnId="{EA42B899-E324-4BFE-8D9F-30F5063D7A96}">
      <dgm:prSet/>
      <dgm:spPr/>
      <dgm:t>
        <a:bodyPr/>
        <a:lstStyle/>
        <a:p>
          <a:endParaRPr lang="ru-RU"/>
        </a:p>
      </dgm:t>
    </dgm:pt>
    <dgm:pt modelId="{A4E46D74-8CA9-4CDF-98FF-EF8DFA7CCD0B}">
      <dgm:prSet phldrT="[Текст]" custT="1"/>
      <dgm:spPr/>
      <dgm:t>
        <a:bodyPr/>
        <a:lstStyle/>
        <a:p>
          <a:r>
            <a:rPr lang="kk-KZ" sz="1800" b="1" i="1" dirty="0" smtClean="0">
              <a:latin typeface="Times New Roman" pitchFamily="18" charset="0"/>
              <a:cs typeface="Times New Roman" pitchFamily="18" charset="0"/>
            </a:rPr>
            <a:t>Шығыс Қазақстан  Оңтүстік Сібір Орталық Азия Шығыс Түркістан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BE72E9E1-8F85-450E-B1A3-A663DC77625C}" type="sibTrans" cxnId="{30A3E20B-8E65-47A5-9301-2955D2ED7418}">
      <dgm:prSet/>
      <dgm:spPr/>
      <dgm:t>
        <a:bodyPr/>
        <a:lstStyle/>
        <a:p>
          <a:endParaRPr lang="ru-RU"/>
        </a:p>
      </dgm:t>
    </dgm:pt>
    <dgm:pt modelId="{1552D447-EC6B-4264-B7E8-B46053C39122}" type="parTrans" cxnId="{30A3E20B-8E65-47A5-9301-2955D2ED7418}">
      <dgm:prSet/>
      <dgm:spPr/>
      <dgm:t>
        <a:bodyPr/>
        <a:lstStyle/>
        <a:p>
          <a:endParaRPr lang="ru-RU"/>
        </a:p>
      </dgm:t>
    </dgm:pt>
    <dgm:pt modelId="{D271EE9D-0CE1-43FD-A107-D3D108E957CC}" type="pres">
      <dgm:prSet presAssocID="{7BF50534-3990-43AB-AB20-C3319EA977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43439-F1E9-4D73-8694-A7FBA20F6795}" type="pres">
      <dgm:prSet presAssocID="{11857C52-173C-4716-ACD9-A5D756777C8C}" presName="centerShape" presStyleLbl="node0" presStyleIdx="0" presStyleCnt="1" custScaleX="139842" custScaleY="122723"/>
      <dgm:spPr/>
      <dgm:t>
        <a:bodyPr/>
        <a:lstStyle/>
        <a:p>
          <a:endParaRPr lang="ru-RU"/>
        </a:p>
      </dgm:t>
    </dgm:pt>
    <dgm:pt modelId="{63FDC7CD-354B-47A2-8967-0D57DA0260D9}" type="pres">
      <dgm:prSet presAssocID="{856544C8-82C5-4E27-A527-2EF7D9733AC2}" presName="node" presStyleLbl="node1" presStyleIdx="0" presStyleCnt="4" custScaleX="17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552D1-02F5-45E2-97E7-10FC5E882B68}" type="pres">
      <dgm:prSet presAssocID="{856544C8-82C5-4E27-A527-2EF7D9733AC2}" presName="dummy" presStyleCnt="0"/>
      <dgm:spPr/>
      <dgm:t>
        <a:bodyPr/>
        <a:lstStyle/>
        <a:p>
          <a:endParaRPr lang="ru-RU"/>
        </a:p>
      </dgm:t>
    </dgm:pt>
    <dgm:pt modelId="{EC9B8F30-9FDF-4C6C-A86E-EC254EE1E8BE}" type="pres">
      <dgm:prSet presAssocID="{3ECB12D3-B563-470C-8B2A-F2A89451DD0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38F91B6-18D1-471A-9D9E-35BA76E3717C}" type="pres">
      <dgm:prSet presAssocID="{59C85E9C-4E83-4A7E-9C88-3C4C2D725F1F}" presName="node" presStyleLbl="node1" presStyleIdx="1" presStyleCnt="4" custScaleX="140274" custScaleY="109840" custRadScaleRad="123117" custRadScaleInc="-4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E8061-65A9-46B7-964A-6EBD4ECA4105}" type="pres">
      <dgm:prSet presAssocID="{59C85E9C-4E83-4A7E-9C88-3C4C2D725F1F}" presName="dummy" presStyleCnt="0"/>
      <dgm:spPr/>
      <dgm:t>
        <a:bodyPr/>
        <a:lstStyle/>
        <a:p>
          <a:endParaRPr lang="ru-RU"/>
        </a:p>
      </dgm:t>
    </dgm:pt>
    <dgm:pt modelId="{0FCC19F1-7462-4C34-93C3-E5D23A40C10F}" type="pres">
      <dgm:prSet presAssocID="{E56F9389-08B7-4B56-A60C-6BD917B0564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3C2CEB1-343B-4E71-8D5D-0EDE838642FF}" type="pres">
      <dgm:prSet presAssocID="{3816900E-D9D2-43AF-A3D5-3C6686F6C368}" presName="node" presStyleLbl="node1" presStyleIdx="2" presStyleCnt="4" custScaleX="164165" custRadScaleRad="98340" custRadScaleInc="-18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C4682-23CD-4CBE-8453-916010A0B05A}" type="pres">
      <dgm:prSet presAssocID="{3816900E-D9D2-43AF-A3D5-3C6686F6C368}" presName="dummy" presStyleCnt="0"/>
      <dgm:spPr/>
      <dgm:t>
        <a:bodyPr/>
        <a:lstStyle/>
        <a:p>
          <a:endParaRPr lang="ru-RU"/>
        </a:p>
      </dgm:t>
    </dgm:pt>
    <dgm:pt modelId="{D4B2CA31-CFFB-4DBB-9331-2D974D81BBA3}" type="pres">
      <dgm:prSet presAssocID="{A65A0329-ECE8-4F69-A3BC-96C338817F3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DA8F57A-C78D-4780-B8BC-7DD865AEDD2E}" type="pres">
      <dgm:prSet presAssocID="{A4E46D74-8CA9-4CDF-98FF-EF8DFA7CCD0B}" presName="node" presStyleLbl="node1" presStyleIdx="3" presStyleCnt="4" custScaleX="152505" custScaleY="149040" custRadScaleRad="120448" custRadScaleInc="-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B8BA-13A3-48C8-A4BD-69313BF7C37A}" type="pres">
      <dgm:prSet presAssocID="{A4E46D74-8CA9-4CDF-98FF-EF8DFA7CCD0B}" presName="dummy" presStyleCnt="0"/>
      <dgm:spPr/>
      <dgm:t>
        <a:bodyPr/>
        <a:lstStyle/>
        <a:p>
          <a:endParaRPr lang="ru-RU"/>
        </a:p>
      </dgm:t>
    </dgm:pt>
    <dgm:pt modelId="{5E712DC0-ECB8-423D-A1B0-022B3CD52B74}" type="pres">
      <dgm:prSet presAssocID="{BE72E9E1-8F85-450E-B1A3-A663DC77625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EFC8ED3-3B9F-4DEB-A700-D114C3F9D4DA}" type="presOf" srcId="{59C85E9C-4E83-4A7E-9C88-3C4C2D725F1F}" destId="{838F91B6-18D1-471A-9D9E-35BA76E3717C}" srcOrd="0" destOrd="0" presId="urn:microsoft.com/office/officeart/2005/8/layout/radial6"/>
    <dgm:cxn modelId="{D7E03BB7-F814-408B-A88B-0DAA81F8DB37}" type="presOf" srcId="{E56F9389-08B7-4B56-A60C-6BD917B05646}" destId="{0FCC19F1-7462-4C34-93C3-E5D23A40C10F}" srcOrd="0" destOrd="0" presId="urn:microsoft.com/office/officeart/2005/8/layout/radial6"/>
    <dgm:cxn modelId="{FC39C75D-8631-49C0-BCBC-43A57A503E6B}" type="presOf" srcId="{7BF50534-3990-43AB-AB20-C3319EA97780}" destId="{D271EE9D-0CE1-43FD-A107-D3D108E957CC}" srcOrd="0" destOrd="0" presId="urn:microsoft.com/office/officeart/2005/8/layout/radial6"/>
    <dgm:cxn modelId="{7F448893-5607-443F-B67C-528225006924}" type="presOf" srcId="{11857C52-173C-4716-ACD9-A5D756777C8C}" destId="{00043439-F1E9-4D73-8694-A7FBA20F6795}" srcOrd="0" destOrd="0" presId="urn:microsoft.com/office/officeart/2005/8/layout/radial6"/>
    <dgm:cxn modelId="{B3B227C0-7B19-4559-A3E9-1F54F0739028}" type="presOf" srcId="{A4E46D74-8CA9-4CDF-98FF-EF8DFA7CCD0B}" destId="{EDA8F57A-C78D-4780-B8BC-7DD865AEDD2E}" srcOrd="0" destOrd="0" presId="urn:microsoft.com/office/officeart/2005/8/layout/radial6"/>
    <dgm:cxn modelId="{62AECCC7-D66B-48A0-AA37-40677A8EECA1}" type="presOf" srcId="{856544C8-82C5-4E27-A527-2EF7D9733AC2}" destId="{63FDC7CD-354B-47A2-8967-0D57DA0260D9}" srcOrd="0" destOrd="0" presId="urn:microsoft.com/office/officeart/2005/8/layout/radial6"/>
    <dgm:cxn modelId="{3CD0C4C3-EDA2-45EA-BCC7-5F835DB15C9A}" srcId="{11857C52-173C-4716-ACD9-A5D756777C8C}" destId="{59C85E9C-4E83-4A7E-9C88-3C4C2D725F1F}" srcOrd="1" destOrd="0" parTransId="{4E819F6A-4BFB-4D29-A2CC-FA2CDD3EC0C4}" sibTransId="{E56F9389-08B7-4B56-A60C-6BD917B05646}"/>
    <dgm:cxn modelId="{A7DDEF22-E740-4858-AD3F-33048B2F1B55}" srcId="{7BF50534-3990-43AB-AB20-C3319EA97780}" destId="{11857C52-173C-4716-ACD9-A5D756777C8C}" srcOrd="0" destOrd="0" parTransId="{5BA3A932-81EF-444A-9BE4-A07237B14CDF}" sibTransId="{0F7619CE-561F-4443-A1A9-0DEFEA8AC5ED}"/>
    <dgm:cxn modelId="{33B4FC4F-71E4-48F4-857B-DCE159085994}" type="presOf" srcId="{3ECB12D3-B563-470C-8B2A-F2A89451DD0F}" destId="{EC9B8F30-9FDF-4C6C-A86E-EC254EE1E8BE}" srcOrd="0" destOrd="0" presId="urn:microsoft.com/office/officeart/2005/8/layout/radial6"/>
    <dgm:cxn modelId="{2EF19ED5-69BB-47DA-B835-2713D4B75EA6}" srcId="{11857C52-173C-4716-ACD9-A5D756777C8C}" destId="{856544C8-82C5-4E27-A527-2EF7D9733AC2}" srcOrd="0" destOrd="0" parTransId="{0C4DEB2F-0E1E-4465-BCE6-12D9523A94E1}" sibTransId="{3ECB12D3-B563-470C-8B2A-F2A89451DD0F}"/>
    <dgm:cxn modelId="{9957E761-2B59-4DE0-B66F-72D1C3F903B4}" type="presOf" srcId="{3816900E-D9D2-43AF-A3D5-3C6686F6C368}" destId="{D3C2CEB1-343B-4E71-8D5D-0EDE838642FF}" srcOrd="0" destOrd="0" presId="urn:microsoft.com/office/officeart/2005/8/layout/radial6"/>
    <dgm:cxn modelId="{30A3E20B-8E65-47A5-9301-2955D2ED7418}" srcId="{11857C52-173C-4716-ACD9-A5D756777C8C}" destId="{A4E46D74-8CA9-4CDF-98FF-EF8DFA7CCD0B}" srcOrd="3" destOrd="0" parTransId="{1552D447-EC6B-4264-B7E8-B46053C39122}" sibTransId="{BE72E9E1-8F85-450E-B1A3-A663DC77625C}"/>
    <dgm:cxn modelId="{35D49A69-D557-48BB-8B5F-702155A3A6E7}" type="presOf" srcId="{BE72E9E1-8F85-450E-B1A3-A663DC77625C}" destId="{5E712DC0-ECB8-423D-A1B0-022B3CD52B74}" srcOrd="0" destOrd="0" presId="urn:microsoft.com/office/officeart/2005/8/layout/radial6"/>
    <dgm:cxn modelId="{EA42B899-E324-4BFE-8D9F-30F5063D7A96}" srcId="{11857C52-173C-4716-ACD9-A5D756777C8C}" destId="{3816900E-D9D2-43AF-A3D5-3C6686F6C368}" srcOrd="2" destOrd="0" parTransId="{7A203316-7201-43AB-8463-10B68182018C}" sibTransId="{A65A0329-ECE8-4F69-A3BC-96C338817F3C}"/>
    <dgm:cxn modelId="{EC4F21D1-0A46-45DB-AF16-C012499EE110}" type="presOf" srcId="{A65A0329-ECE8-4F69-A3BC-96C338817F3C}" destId="{D4B2CA31-CFFB-4DBB-9331-2D974D81BBA3}" srcOrd="0" destOrd="0" presId="urn:microsoft.com/office/officeart/2005/8/layout/radial6"/>
    <dgm:cxn modelId="{9E5D92F2-37D4-4769-8B74-1088FDE0068D}" type="presParOf" srcId="{D271EE9D-0CE1-43FD-A107-D3D108E957CC}" destId="{00043439-F1E9-4D73-8694-A7FBA20F6795}" srcOrd="0" destOrd="0" presId="urn:microsoft.com/office/officeart/2005/8/layout/radial6"/>
    <dgm:cxn modelId="{B60B7DAE-0A4C-4766-9559-4A720EA26CB6}" type="presParOf" srcId="{D271EE9D-0CE1-43FD-A107-D3D108E957CC}" destId="{63FDC7CD-354B-47A2-8967-0D57DA0260D9}" srcOrd="1" destOrd="0" presId="urn:microsoft.com/office/officeart/2005/8/layout/radial6"/>
    <dgm:cxn modelId="{D6A64CE2-4093-42C9-BB06-723AA7873706}" type="presParOf" srcId="{D271EE9D-0CE1-43FD-A107-D3D108E957CC}" destId="{787552D1-02F5-45E2-97E7-10FC5E882B68}" srcOrd="2" destOrd="0" presId="urn:microsoft.com/office/officeart/2005/8/layout/radial6"/>
    <dgm:cxn modelId="{DE17DBA3-1451-49DE-ACD5-3BCD57A37C4B}" type="presParOf" srcId="{D271EE9D-0CE1-43FD-A107-D3D108E957CC}" destId="{EC9B8F30-9FDF-4C6C-A86E-EC254EE1E8BE}" srcOrd="3" destOrd="0" presId="urn:microsoft.com/office/officeart/2005/8/layout/radial6"/>
    <dgm:cxn modelId="{54816177-A799-470B-8F7A-92B2D3AC3452}" type="presParOf" srcId="{D271EE9D-0CE1-43FD-A107-D3D108E957CC}" destId="{838F91B6-18D1-471A-9D9E-35BA76E3717C}" srcOrd="4" destOrd="0" presId="urn:microsoft.com/office/officeart/2005/8/layout/radial6"/>
    <dgm:cxn modelId="{337A6187-CE06-43A6-8773-03769AC7B8B5}" type="presParOf" srcId="{D271EE9D-0CE1-43FD-A107-D3D108E957CC}" destId="{D74E8061-65A9-46B7-964A-6EBD4ECA4105}" srcOrd="5" destOrd="0" presId="urn:microsoft.com/office/officeart/2005/8/layout/radial6"/>
    <dgm:cxn modelId="{7BE2C421-FE12-4AEF-9121-719DB4DA9C8F}" type="presParOf" srcId="{D271EE9D-0CE1-43FD-A107-D3D108E957CC}" destId="{0FCC19F1-7462-4C34-93C3-E5D23A40C10F}" srcOrd="6" destOrd="0" presId="urn:microsoft.com/office/officeart/2005/8/layout/radial6"/>
    <dgm:cxn modelId="{437F58BA-6EA5-41E4-B03B-B430E47FDE8D}" type="presParOf" srcId="{D271EE9D-0CE1-43FD-A107-D3D108E957CC}" destId="{D3C2CEB1-343B-4E71-8D5D-0EDE838642FF}" srcOrd="7" destOrd="0" presId="urn:microsoft.com/office/officeart/2005/8/layout/radial6"/>
    <dgm:cxn modelId="{A06E4ECF-975F-4A52-A8B1-802D613B598A}" type="presParOf" srcId="{D271EE9D-0CE1-43FD-A107-D3D108E957CC}" destId="{B66C4682-23CD-4CBE-8453-916010A0B05A}" srcOrd="8" destOrd="0" presId="urn:microsoft.com/office/officeart/2005/8/layout/radial6"/>
    <dgm:cxn modelId="{C6F99768-E9EB-424A-8D47-A5F5B7AE9AB7}" type="presParOf" srcId="{D271EE9D-0CE1-43FD-A107-D3D108E957CC}" destId="{D4B2CA31-CFFB-4DBB-9331-2D974D81BBA3}" srcOrd="9" destOrd="0" presId="urn:microsoft.com/office/officeart/2005/8/layout/radial6"/>
    <dgm:cxn modelId="{8C1A89A4-9929-46B8-A610-A472C467F40C}" type="presParOf" srcId="{D271EE9D-0CE1-43FD-A107-D3D108E957CC}" destId="{EDA8F57A-C78D-4780-B8BC-7DD865AEDD2E}" srcOrd="10" destOrd="0" presId="urn:microsoft.com/office/officeart/2005/8/layout/radial6"/>
    <dgm:cxn modelId="{8060ACB9-B97C-4B63-A451-68E3970D6FA3}" type="presParOf" srcId="{D271EE9D-0CE1-43FD-A107-D3D108E957CC}" destId="{C0D3B8BA-13A3-48C8-A4BD-69313BF7C37A}" srcOrd="11" destOrd="0" presId="urn:microsoft.com/office/officeart/2005/8/layout/radial6"/>
    <dgm:cxn modelId="{0AFDDE43-F2A5-43C8-8188-2F097478DD01}" type="presParOf" srcId="{D271EE9D-0CE1-43FD-A107-D3D108E957CC}" destId="{5E712DC0-ECB8-423D-A1B0-022B3CD52B7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EA9FF-D575-495E-9698-E3D2DB41B999}" type="doc">
      <dgm:prSet loTypeId="urn:microsoft.com/office/officeart/2005/8/layout/cycle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899B6-B5BA-4513-BAC4-DF77C3FF9920}">
      <dgm:prSet phldrT="[Текст]" custT="1"/>
      <dgm:spPr>
        <a:solidFill>
          <a:srgbClr val="FFFF00"/>
        </a:solidFill>
        <a:ln w="76200">
          <a:solidFill>
            <a:srgbClr val="FF0000"/>
          </a:solidFill>
          <a:prstDash val="sysDot"/>
        </a:ln>
      </dgm:spPr>
      <dgm:t>
        <a:bodyPr/>
        <a:lstStyle/>
        <a:p>
          <a:r>
            <a:rPr lang="kk-KZ" sz="24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Бұрықтар мен тархандар-сот істерін жүргізушілер</a:t>
          </a:r>
          <a:endParaRPr lang="ru-RU" sz="2400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0E9920-E7E5-44ED-82AA-8DE1AE49D45B}" type="parTrans" cxnId="{F83E0EFE-9E1A-469B-BB37-80DD1447AE5B}">
      <dgm:prSet/>
      <dgm:spPr/>
      <dgm:t>
        <a:bodyPr/>
        <a:lstStyle/>
        <a:p>
          <a:endParaRPr lang="ru-RU"/>
        </a:p>
      </dgm:t>
    </dgm:pt>
    <dgm:pt modelId="{82C9D0AD-F4CE-41DA-A47E-98C81E4EF30E}" type="sibTrans" cxnId="{F83E0EFE-9E1A-469B-BB37-80DD1447AE5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0D0DF8F-0F0E-4DAE-B85A-C68C2E8293B8}">
      <dgm:prSet phldrT="[Текст]" custT="1"/>
      <dgm:spPr>
        <a:solidFill>
          <a:srgbClr val="FFFF00"/>
        </a:solidFill>
        <a:ln w="76200">
          <a:solidFill>
            <a:srgbClr val="FF0000"/>
          </a:solidFill>
          <a:prstDash val="sysDot"/>
        </a:ln>
      </dgm:spPr>
      <dgm:t>
        <a:bodyPr/>
        <a:lstStyle/>
        <a:p>
          <a:r>
            <a:rPr lang="kk-KZ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Бектер-қағанның негізгі тірегі 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3C5992-D96C-4B3E-B3CB-A9C656822139}" type="parTrans" cxnId="{3DE2E543-5907-477C-94DC-386AA225DD16}">
      <dgm:prSet/>
      <dgm:spPr/>
      <dgm:t>
        <a:bodyPr/>
        <a:lstStyle/>
        <a:p>
          <a:endParaRPr lang="ru-RU"/>
        </a:p>
      </dgm:t>
    </dgm:pt>
    <dgm:pt modelId="{5B5C898C-DC6F-4F92-BEC6-3E290098427F}" type="sibTrans" cxnId="{3DE2E543-5907-477C-94DC-386AA225DD1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07BBAB8-BD4E-4073-A29D-726EB0E88590}">
      <dgm:prSet phldrT="[Текст]" custT="1"/>
      <dgm:spPr>
        <a:solidFill>
          <a:srgbClr val="FFFF00"/>
        </a:solidFill>
        <a:ln w="76200">
          <a:solidFill>
            <a:srgbClr val="FF0000"/>
          </a:solidFill>
          <a:prstDash val="sysDot"/>
        </a:ln>
      </dgm:spPr>
      <dgm:t>
        <a:bodyPr/>
        <a:lstStyle/>
        <a:p>
          <a:r>
            <a:rPr lang="kk-KZ" sz="2400" b="1" i="1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rPr>
            <a:t>Қағанат ақсүйектерінде  ябғу  шад елтебер атағы  болды</a:t>
          </a:r>
          <a:endParaRPr lang="ru-RU" sz="2400" b="1" i="1" dirty="0">
            <a:solidFill>
              <a:srgbClr val="000066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77F6C3C-8ED5-40CB-8C5B-29BCE6415A6D}" type="parTrans" cxnId="{7E292F7A-24B5-42EC-974E-91F70DFB081A}">
      <dgm:prSet/>
      <dgm:spPr/>
      <dgm:t>
        <a:bodyPr/>
        <a:lstStyle/>
        <a:p>
          <a:endParaRPr lang="ru-RU"/>
        </a:p>
      </dgm:t>
    </dgm:pt>
    <dgm:pt modelId="{054DBFB4-CCF2-45B8-A43D-9D5CACBBFD4B}" type="sibTrans" cxnId="{7E292F7A-24B5-42EC-974E-91F70DFB081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5D194CE-01D1-4FF5-860E-88216A728787}">
      <dgm:prSet custT="1"/>
      <dgm:spPr>
        <a:solidFill>
          <a:srgbClr val="FFFF00"/>
        </a:solidFill>
        <a:ln w="76200">
          <a:solidFill>
            <a:srgbClr val="FF0000"/>
          </a:solidFill>
          <a:prstDash val="sysDot"/>
        </a:ln>
      </dgm:spPr>
      <dgm:t>
        <a:bodyPr/>
        <a:lstStyle/>
        <a:p>
          <a:r>
            <a:rPr lang="kk-KZ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Қара бұдұндар –қарапайым халық   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723A48-BE05-4509-88FB-2AB97815B298}" type="parTrans" cxnId="{D808A332-656D-438D-8B0A-4B02E0B1B707}">
      <dgm:prSet/>
      <dgm:spPr/>
      <dgm:t>
        <a:bodyPr/>
        <a:lstStyle/>
        <a:p>
          <a:endParaRPr lang="ru-RU"/>
        </a:p>
      </dgm:t>
    </dgm:pt>
    <dgm:pt modelId="{9D493BB6-FCE1-4EDC-A7C9-1A12F6BC738D}" type="sibTrans" cxnId="{D808A332-656D-438D-8B0A-4B02E0B1B70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38E44BE-74B2-42C2-ABE8-52A127291579}">
      <dgm:prSet custT="1"/>
      <dgm:spPr>
        <a:solidFill>
          <a:srgbClr val="FFFF00"/>
        </a:solidFill>
        <a:ln w="76200">
          <a:solidFill>
            <a:srgbClr val="FF0000"/>
          </a:solidFill>
          <a:prstDash val="sysDot"/>
        </a:ln>
      </dgm:spPr>
      <dgm:t>
        <a:bodyPr/>
        <a:lstStyle/>
        <a:p>
          <a:r>
            <a:rPr lang="kk-KZ" sz="2400" b="1" i="1" dirty="0" smtClean="0">
              <a:solidFill>
                <a:srgbClr val="000066"/>
              </a:solidFill>
            </a:rPr>
            <a:t>Тат-құл</a:t>
          </a:r>
          <a:endParaRPr lang="ru-RU" sz="2400" b="1" i="1" dirty="0">
            <a:solidFill>
              <a:srgbClr val="000066"/>
            </a:solidFill>
          </a:endParaRPr>
        </a:p>
      </dgm:t>
    </dgm:pt>
    <dgm:pt modelId="{9E6AAEF0-C42A-47BE-AE4F-3463617DC7C7}" type="parTrans" cxnId="{27AEFD0B-17A3-460A-95D1-ACD49B9D176E}">
      <dgm:prSet/>
      <dgm:spPr/>
      <dgm:t>
        <a:bodyPr/>
        <a:lstStyle/>
        <a:p>
          <a:endParaRPr lang="ru-RU"/>
        </a:p>
      </dgm:t>
    </dgm:pt>
    <dgm:pt modelId="{F41D9A05-4685-4F88-8F4F-97E9D3607F93}" type="sibTrans" cxnId="{27AEFD0B-17A3-460A-95D1-ACD49B9D176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2318B9C-D33D-4482-89AE-FF29A1EEDE37}" type="pres">
      <dgm:prSet presAssocID="{2D2EA9FF-D575-495E-9698-E3D2DB41B9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ABC481-C121-4669-BAF2-8F80200C35C8}" type="pres">
      <dgm:prSet presAssocID="{E22899B6-B5BA-4513-BAC4-DF77C3FF9920}" presName="node" presStyleLbl="node1" presStyleIdx="0" presStyleCnt="5" custScaleX="172636" custScaleY="80581" custRadScaleRad="99445" custRadScaleInc="53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4F560-067C-4D82-9152-6B8898B422E5}" type="pres">
      <dgm:prSet presAssocID="{E22899B6-B5BA-4513-BAC4-DF77C3FF9920}" presName="spNode" presStyleCnt="0"/>
      <dgm:spPr/>
    </dgm:pt>
    <dgm:pt modelId="{F0F282C8-88E5-4CE3-ACA2-874FC514A4D5}" type="pres">
      <dgm:prSet presAssocID="{82C9D0AD-F4CE-41DA-A47E-98C81E4EF3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5D36DFC-E37F-42D2-AF79-690E33FE6DE7}" type="pres">
      <dgm:prSet presAssocID="{15D194CE-01D1-4FF5-860E-88216A728787}" presName="node" presStyleLbl="node1" presStyleIdx="1" presStyleCnt="5" custScaleX="145031" custScaleY="107210" custRadScaleRad="109601" custRadScaleInc="-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9DBEC-3E42-45E7-9522-DFBF5FD6F478}" type="pres">
      <dgm:prSet presAssocID="{15D194CE-01D1-4FF5-860E-88216A728787}" presName="spNode" presStyleCnt="0"/>
      <dgm:spPr/>
    </dgm:pt>
    <dgm:pt modelId="{7D93ADE0-DBE3-4CD6-B4D0-6BD504B852A9}" type="pres">
      <dgm:prSet presAssocID="{9D493BB6-FCE1-4EDC-A7C9-1A12F6BC738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B45B74C-1E44-4D81-B8C6-D589275B63D3}" type="pres">
      <dgm:prSet presAssocID="{138E44BE-74B2-42C2-ABE8-52A127291579}" presName="node" presStyleLbl="node1" presStyleIdx="2" presStyleCnt="5" custScaleX="153711" custRadScaleRad="88304" custRadScaleInc="-62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C738D-342A-4524-9C83-29AE7A0D7D8F}" type="pres">
      <dgm:prSet presAssocID="{138E44BE-74B2-42C2-ABE8-52A127291579}" presName="spNode" presStyleCnt="0"/>
      <dgm:spPr/>
    </dgm:pt>
    <dgm:pt modelId="{758165D6-0E68-4D96-A5C6-DD0718F94CBF}" type="pres">
      <dgm:prSet presAssocID="{F41D9A05-4685-4F88-8F4F-97E9D3607F9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1F4E5E2-2148-43FA-9DFB-7BF113F1DE7A}" type="pres">
      <dgm:prSet presAssocID="{70D0DF8F-0F0E-4DAE-B85A-C68C2E8293B8}" presName="node" presStyleLbl="node1" presStyleIdx="3" presStyleCnt="5" custScaleX="157015" custRadScaleRad="104949" custRadScaleInc="10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07F3B-EAA7-4810-A45A-6143DFAC0E44}" type="pres">
      <dgm:prSet presAssocID="{70D0DF8F-0F0E-4DAE-B85A-C68C2E8293B8}" presName="spNode" presStyleCnt="0"/>
      <dgm:spPr/>
    </dgm:pt>
    <dgm:pt modelId="{4C055C81-3F6E-4CF7-A5CA-C683D3E3077C}" type="pres">
      <dgm:prSet presAssocID="{5B5C898C-DC6F-4F92-BEC6-3E290098427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97A0164-2843-43D5-8CCB-043507F95F99}" type="pres">
      <dgm:prSet presAssocID="{B07BBAB8-BD4E-4073-A29D-726EB0E88590}" presName="node" presStyleLbl="node1" presStyleIdx="4" presStyleCnt="5" custScaleX="151137" custScaleY="98346" custRadScaleRad="117585" custRadScaleInc="-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B5E07-8943-4BDF-B7F6-B9B3D487CA2B}" type="pres">
      <dgm:prSet presAssocID="{B07BBAB8-BD4E-4073-A29D-726EB0E88590}" presName="spNode" presStyleCnt="0"/>
      <dgm:spPr/>
    </dgm:pt>
    <dgm:pt modelId="{1F45E3CE-C5AA-49AA-97BE-BA23C1AA5E4D}" type="pres">
      <dgm:prSet presAssocID="{054DBFB4-CCF2-45B8-A43D-9D5CACBBFD4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35C36AB-2D5F-4D7C-A645-560FB64A3BF5}" type="presOf" srcId="{054DBFB4-CCF2-45B8-A43D-9D5CACBBFD4B}" destId="{1F45E3CE-C5AA-49AA-97BE-BA23C1AA5E4D}" srcOrd="0" destOrd="0" presId="urn:microsoft.com/office/officeart/2005/8/layout/cycle6"/>
    <dgm:cxn modelId="{394F0FE2-27F1-441B-BD9E-D9210D77DE48}" type="presOf" srcId="{9D493BB6-FCE1-4EDC-A7C9-1A12F6BC738D}" destId="{7D93ADE0-DBE3-4CD6-B4D0-6BD504B852A9}" srcOrd="0" destOrd="0" presId="urn:microsoft.com/office/officeart/2005/8/layout/cycle6"/>
    <dgm:cxn modelId="{3DE2E543-5907-477C-94DC-386AA225DD16}" srcId="{2D2EA9FF-D575-495E-9698-E3D2DB41B999}" destId="{70D0DF8F-0F0E-4DAE-B85A-C68C2E8293B8}" srcOrd="3" destOrd="0" parTransId="{0C3C5992-D96C-4B3E-B3CB-A9C656822139}" sibTransId="{5B5C898C-DC6F-4F92-BEC6-3E290098427F}"/>
    <dgm:cxn modelId="{27AEFD0B-17A3-460A-95D1-ACD49B9D176E}" srcId="{2D2EA9FF-D575-495E-9698-E3D2DB41B999}" destId="{138E44BE-74B2-42C2-ABE8-52A127291579}" srcOrd="2" destOrd="0" parTransId="{9E6AAEF0-C42A-47BE-AE4F-3463617DC7C7}" sibTransId="{F41D9A05-4685-4F88-8F4F-97E9D3607F93}"/>
    <dgm:cxn modelId="{F83E0EFE-9E1A-469B-BB37-80DD1447AE5B}" srcId="{2D2EA9FF-D575-495E-9698-E3D2DB41B999}" destId="{E22899B6-B5BA-4513-BAC4-DF77C3FF9920}" srcOrd="0" destOrd="0" parTransId="{9A0E9920-E7E5-44ED-82AA-8DE1AE49D45B}" sibTransId="{82C9D0AD-F4CE-41DA-A47E-98C81E4EF30E}"/>
    <dgm:cxn modelId="{7E292F7A-24B5-42EC-974E-91F70DFB081A}" srcId="{2D2EA9FF-D575-495E-9698-E3D2DB41B999}" destId="{B07BBAB8-BD4E-4073-A29D-726EB0E88590}" srcOrd="4" destOrd="0" parTransId="{077F6C3C-8ED5-40CB-8C5B-29BCE6415A6D}" sibTransId="{054DBFB4-CCF2-45B8-A43D-9D5CACBBFD4B}"/>
    <dgm:cxn modelId="{E88138EE-146F-49E8-AC0A-D4297D5E809E}" type="presOf" srcId="{70D0DF8F-0F0E-4DAE-B85A-C68C2E8293B8}" destId="{C1F4E5E2-2148-43FA-9DFB-7BF113F1DE7A}" srcOrd="0" destOrd="0" presId="urn:microsoft.com/office/officeart/2005/8/layout/cycle6"/>
    <dgm:cxn modelId="{3AC1FAD9-C7D5-425F-A657-B9B36FEC5BDD}" type="presOf" srcId="{82C9D0AD-F4CE-41DA-A47E-98C81E4EF30E}" destId="{F0F282C8-88E5-4CE3-ACA2-874FC514A4D5}" srcOrd="0" destOrd="0" presId="urn:microsoft.com/office/officeart/2005/8/layout/cycle6"/>
    <dgm:cxn modelId="{D808A332-656D-438D-8B0A-4B02E0B1B707}" srcId="{2D2EA9FF-D575-495E-9698-E3D2DB41B999}" destId="{15D194CE-01D1-4FF5-860E-88216A728787}" srcOrd="1" destOrd="0" parTransId="{D5723A48-BE05-4509-88FB-2AB97815B298}" sibTransId="{9D493BB6-FCE1-4EDC-A7C9-1A12F6BC738D}"/>
    <dgm:cxn modelId="{574BE888-1584-4DE1-8218-0D36019FF7C3}" type="presOf" srcId="{E22899B6-B5BA-4513-BAC4-DF77C3FF9920}" destId="{6EABC481-C121-4669-BAF2-8F80200C35C8}" srcOrd="0" destOrd="0" presId="urn:microsoft.com/office/officeart/2005/8/layout/cycle6"/>
    <dgm:cxn modelId="{6C094004-4ECE-4083-8826-F96A8F59A820}" type="presOf" srcId="{15D194CE-01D1-4FF5-860E-88216A728787}" destId="{05D36DFC-E37F-42D2-AF79-690E33FE6DE7}" srcOrd="0" destOrd="0" presId="urn:microsoft.com/office/officeart/2005/8/layout/cycle6"/>
    <dgm:cxn modelId="{E9A53991-986D-49E1-943E-6EE7CF2A123C}" type="presOf" srcId="{F41D9A05-4685-4F88-8F4F-97E9D3607F93}" destId="{758165D6-0E68-4D96-A5C6-DD0718F94CBF}" srcOrd="0" destOrd="0" presId="urn:microsoft.com/office/officeart/2005/8/layout/cycle6"/>
    <dgm:cxn modelId="{9DAE86B9-1F72-467C-B8F8-042969878D5A}" type="presOf" srcId="{B07BBAB8-BD4E-4073-A29D-726EB0E88590}" destId="{997A0164-2843-43D5-8CCB-043507F95F99}" srcOrd="0" destOrd="0" presId="urn:microsoft.com/office/officeart/2005/8/layout/cycle6"/>
    <dgm:cxn modelId="{6917C973-61C5-4656-8B41-0F35B7BD6A9A}" type="presOf" srcId="{5B5C898C-DC6F-4F92-BEC6-3E290098427F}" destId="{4C055C81-3F6E-4CF7-A5CA-C683D3E3077C}" srcOrd="0" destOrd="0" presId="urn:microsoft.com/office/officeart/2005/8/layout/cycle6"/>
    <dgm:cxn modelId="{F71CEF4F-8B46-4BE1-8131-5256528AB697}" type="presOf" srcId="{2D2EA9FF-D575-495E-9698-E3D2DB41B999}" destId="{D2318B9C-D33D-4482-89AE-FF29A1EEDE37}" srcOrd="0" destOrd="0" presId="urn:microsoft.com/office/officeart/2005/8/layout/cycle6"/>
    <dgm:cxn modelId="{A6A2EF72-8613-470D-8F39-743FFD281289}" type="presOf" srcId="{138E44BE-74B2-42C2-ABE8-52A127291579}" destId="{0B45B74C-1E44-4D81-B8C6-D589275B63D3}" srcOrd="0" destOrd="0" presId="urn:microsoft.com/office/officeart/2005/8/layout/cycle6"/>
    <dgm:cxn modelId="{39AE554E-2F88-4869-B9BC-2DCDAA8AE270}" type="presParOf" srcId="{D2318B9C-D33D-4482-89AE-FF29A1EEDE37}" destId="{6EABC481-C121-4669-BAF2-8F80200C35C8}" srcOrd="0" destOrd="0" presId="urn:microsoft.com/office/officeart/2005/8/layout/cycle6"/>
    <dgm:cxn modelId="{A7DA5B91-270E-46E5-A2B7-63A4D88DC2CE}" type="presParOf" srcId="{D2318B9C-D33D-4482-89AE-FF29A1EEDE37}" destId="{4424F560-067C-4D82-9152-6B8898B422E5}" srcOrd="1" destOrd="0" presId="urn:microsoft.com/office/officeart/2005/8/layout/cycle6"/>
    <dgm:cxn modelId="{020DCEC7-478F-4C3F-B476-AAACCC591569}" type="presParOf" srcId="{D2318B9C-D33D-4482-89AE-FF29A1EEDE37}" destId="{F0F282C8-88E5-4CE3-ACA2-874FC514A4D5}" srcOrd="2" destOrd="0" presId="urn:microsoft.com/office/officeart/2005/8/layout/cycle6"/>
    <dgm:cxn modelId="{65CAEE59-8409-4676-A59D-E707E9BA42C4}" type="presParOf" srcId="{D2318B9C-D33D-4482-89AE-FF29A1EEDE37}" destId="{05D36DFC-E37F-42D2-AF79-690E33FE6DE7}" srcOrd="3" destOrd="0" presId="urn:microsoft.com/office/officeart/2005/8/layout/cycle6"/>
    <dgm:cxn modelId="{C04C4902-A615-4DB3-A4D3-621E854266E2}" type="presParOf" srcId="{D2318B9C-D33D-4482-89AE-FF29A1EEDE37}" destId="{B4F9DBEC-3E42-45E7-9522-DFBF5FD6F478}" srcOrd="4" destOrd="0" presId="urn:microsoft.com/office/officeart/2005/8/layout/cycle6"/>
    <dgm:cxn modelId="{F19A038E-123A-4558-BF27-F65E0ECFCB28}" type="presParOf" srcId="{D2318B9C-D33D-4482-89AE-FF29A1EEDE37}" destId="{7D93ADE0-DBE3-4CD6-B4D0-6BD504B852A9}" srcOrd="5" destOrd="0" presId="urn:microsoft.com/office/officeart/2005/8/layout/cycle6"/>
    <dgm:cxn modelId="{30ABEA6A-12EE-4092-A73C-05E06592698E}" type="presParOf" srcId="{D2318B9C-D33D-4482-89AE-FF29A1EEDE37}" destId="{0B45B74C-1E44-4D81-B8C6-D589275B63D3}" srcOrd="6" destOrd="0" presId="urn:microsoft.com/office/officeart/2005/8/layout/cycle6"/>
    <dgm:cxn modelId="{4E5FE479-AD92-47D5-8D5E-A9ACA1C4B865}" type="presParOf" srcId="{D2318B9C-D33D-4482-89AE-FF29A1EEDE37}" destId="{FE9C738D-342A-4524-9C83-29AE7A0D7D8F}" srcOrd="7" destOrd="0" presId="urn:microsoft.com/office/officeart/2005/8/layout/cycle6"/>
    <dgm:cxn modelId="{29416107-16C4-4B17-9C86-E47DC396BB42}" type="presParOf" srcId="{D2318B9C-D33D-4482-89AE-FF29A1EEDE37}" destId="{758165D6-0E68-4D96-A5C6-DD0718F94CBF}" srcOrd="8" destOrd="0" presId="urn:microsoft.com/office/officeart/2005/8/layout/cycle6"/>
    <dgm:cxn modelId="{F4C2A1BD-908E-4D45-8CBD-98F268A11B43}" type="presParOf" srcId="{D2318B9C-D33D-4482-89AE-FF29A1EEDE37}" destId="{C1F4E5E2-2148-43FA-9DFB-7BF113F1DE7A}" srcOrd="9" destOrd="0" presId="urn:microsoft.com/office/officeart/2005/8/layout/cycle6"/>
    <dgm:cxn modelId="{B5ED2517-1E46-47BE-9D88-7CB4F58181C4}" type="presParOf" srcId="{D2318B9C-D33D-4482-89AE-FF29A1EEDE37}" destId="{E5E07F3B-EAA7-4810-A45A-6143DFAC0E44}" srcOrd="10" destOrd="0" presId="urn:microsoft.com/office/officeart/2005/8/layout/cycle6"/>
    <dgm:cxn modelId="{18F38127-955D-417E-8CCF-A2E24C8407D8}" type="presParOf" srcId="{D2318B9C-D33D-4482-89AE-FF29A1EEDE37}" destId="{4C055C81-3F6E-4CF7-A5CA-C683D3E3077C}" srcOrd="11" destOrd="0" presId="urn:microsoft.com/office/officeart/2005/8/layout/cycle6"/>
    <dgm:cxn modelId="{4C68B0E8-D0EA-4013-AD77-F6015DE3B89B}" type="presParOf" srcId="{D2318B9C-D33D-4482-89AE-FF29A1EEDE37}" destId="{997A0164-2843-43D5-8CCB-043507F95F99}" srcOrd="12" destOrd="0" presId="urn:microsoft.com/office/officeart/2005/8/layout/cycle6"/>
    <dgm:cxn modelId="{D6087E2F-37EC-4EB9-928D-F0BE676B4E27}" type="presParOf" srcId="{D2318B9C-D33D-4482-89AE-FF29A1EEDE37}" destId="{0A4B5E07-8943-4BDF-B7F6-B9B3D487CA2B}" srcOrd="13" destOrd="0" presId="urn:microsoft.com/office/officeart/2005/8/layout/cycle6"/>
    <dgm:cxn modelId="{86F1435D-0CBE-4EAF-9209-A09C4C947990}" type="presParOf" srcId="{D2318B9C-D33D-4482-89AE-FF29A1EEDE37}" destId="{1F45E3CE-C5AA-49AA-97BE-BA23C1AA5E4D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DE9CA-E197-49A3-8645-EB488D9B954E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C48CDEA-99FF-429A-9907-82949F73B09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Он 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оқ бүдүн   құрамында он</a:t>
          </a:r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бірдей</a:t>
          </a:r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тайпа</a:t>
          </a:r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болғандықтан атаған</a:t>
          </a:r>
          <a:endParaRPr lang="ru-RU" sz="20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BC2001-6D19-42EA-80B3-C2F128F877AF}" type="parTrans" cxnId="{262C20FA-2C65-4137-BFE1-7B9DD3E09134}">
      <dgm:prSet/>
      <dgm:spPr/>
      <dgm:t>
        <a:bodyPr/>
        <a:lstStyle/>
        <a:p>
          <a:endParaRPr lang="ru-RU"/>
        </a:p>
      </dgm:t>
    </dgm:pt>
    <dgm:pt modelId="{B4CBF001-8A01-4DB6-ABA2-EDEFCB13A938}" type="sibTrans" cxnId="{262C20FA-2C65-4137-BFE1-7B9DD3E09134}">
      <dgm:prSet/>
      <dgm:spPr/>
      <dgm:t>
        <a:bodyPr/>
        <a:lstStyle/>
        <a:p>
          <a:endParaRPr lang="ru-RU"/>
        </a:p>
      </dgm:t>
    </dgm:pt>
    <dgm:pt modelId="{8BC17A39-AD09-49EC-A2AF-228733950FC6}">
      <dgm:prSet phldrT="[Текст]" custT="1"/>
      <dgm:spPr/>
      <dgm:t>
        <a:bodyPr/>
        <a:lstStyle/>
        <a:p>
          <a:r>
            <a:rPr lang="kk-KZ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Қытайлықтар 659ж Жетісуға басып кіруі </a:t>
          </a:r>
          <a:endParaRPr lang="ru-RU" sz="2000" b="1" i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7A793-C09D-4F8B-8937-B9024D199E00}" type="parTrans" cxnId="{87B03D6D-B548-4FD9-835A-85AD73D63064}">
      <dgm:prSet/>
      <dgm:spPr/>
      <dgm:t>
        <a:bodyPr/>
        <a:lstStyle/>
        <a:p>
          <a:endParaRPr lang="ru-RU"/>
        </a:p>
      </dgm:t>
    </dgm:pt>
    <dgm:pt modelId="{686234B5-5B64-4F01-9354-7BC15ED4678C}" type="sibTrans" cxnId="{87B03D6D-B548-4FD9-835A-85AD73D63064}">
      <dgm:prSet/>
      <dgm:spPr/>
      <dgm:t>
        <a:bodyPr/>
        <a:lstStyle/>
        <a:p>
          <a:endParaRPr lang="ru-RU"/>
        </a:p>
      </dgm:t>
    </dgm:pt>
    <dgm:pt modelId="{0EF880A9-7D44-4EA2-987A-0A3E7268FE7B}">
      <dgm:prSet phldrT="[Текст]" custT="1"/>
      <dgm:spPr/>
      <dgm:t>
        <a:bodyPr/>
        <a:lstStyle/>
        <a:p>
          <a:pPr algn="ctr"/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AD18CAB1-0E2D-4134-936F-B4FBA8A1500F}" type="parTrans" cxnId="{F381CAB0-E614-4F6B-9F2E-58E9A1CC1318}">
      <dgm:prSet/>
      <dgm:spPr/>
      <dgm:t>
        <a:bodyPr/>
        <a:lstStyle/>
        <a:p>
          <a:endParaRPr lang="ru-RU"/>
        </a:p>
      </dgm:t>
    </dgm:pt>
    <dgm:pt modelId="{DC60D814-5613-4F9A-A6E7-889EC6DB3EAA}" type="sibTrans" cxnId="{F381CAB0-E614-4F6B-9F2E-58E9A1CC1318}">
      <dgm:prSet/>
      <dgm:spPr/>
      <dgm:t>
        <a:bodyPr/>
        <a:lstStyle/>
        <a:p>
          <a:endParaRPr lang="ru-RU"/>
        </a:p>
      </dgm:t>
    </dgm:pt>
    <dgm:pt modelId="{26223B42-B531-45F3-B003-2037CD68552A}">
      <dgm:prSet/>
      <dgm:spPr/>
      <dgm:t>
        <a:bodyPr/>
        <a:lstStyle/>
        <a:p>
          <a:endParaRPr lang="ru-RU" dirty="0"/>
        </a:p>
      </dgm:t>
    </dgm:pt>
    <dgm:pt modelId="{273DAD54-5DE4-4087-A61D-ABEEC54136BD}" type="parTrans" cxnId="{AEF7AF68-746A-452E-AEDB-41759F0F802E}">
      <dgm:prSet/>
      <dgm:spPr/>
      <dgm:t>
        <a:bodyPr/>
        <a:lstStyle/>
        <a:p>
          <a:endParaRPr lang="ru-RU"/>
        </a:p>
      </dgm:t>
    </dgm:pt>
    <dgm:pt modelId="{029C1B5B-719C-4AFA-8087-A62A415A7858}" type="sibTrans" cxnId="{AEF7AF68-746A-452E-AEDB-41759F0F802E}">
      <dgm:prSet/>
      <dgm:spPr/>
      <dgm:t>
        <a:bodyPr/>
        <a:lstStyle/>
        <a:p>
          <a:endParaRPr lang="ru-RU"/>
        </a:p>
      </dgm:t>
    </dgm:pt>
    <dgm:pt modelId="{2DD083AE-D862-4E62-AA9D-BCBCB1B1317A}">
      <dgm:prSet/>
      <dgm:spPr/>
      <dgm:t>
        <a:bodyPr/>
        <a:lstStyle/>
        <a:p>
          <a:endParaRPr lang="ru-RU" dirty="0"/>
        </a:p>
      </dgm:t>
    </dgm:pt>
    <dgm:pt modelId="{10101522-FB9F-46A0-8578-40EE0BD9A938}" type="parTrans" cxnId="{05DEF270-AF9E-49E8-908B-E388DE09F085}">
      <dgm:prSet/>
      <dgm:spPr/>
      <dgm:t>
        <a:bodyPr/>
        <a:lstStyle/>
        <a:p>
          <a:endParaRPr lang="ru-RU"/>
        </a:p>
      </dgm:t>
    </dgm:pt>
    <dgm:pt modelId="{E8360EC1-581F-4849-9284-6380BE1EE22F}" type="sibTrans" cxnId="{05DEF270-AF9E-49E8-908B-E388DE09F085}">
      <dgm:prSet/>
      <dgm:spPr/>
      <dgm:t>
        <a:bodyPr/>
        <a:lstStyle/>
        <a:p>
          <a:endParaRPr lang="ru-RU"/>
        </a:p>
      </dgm:t>
    </dgm:pt>
    <dgm:pt modelId="{77E705EB-C55A-407A-A07C-21BDF29868A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24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Өзара билік</a:t>
          </a:r>
          <a:r>
            <a: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үшін талас</a:t>
          </a:r>
          <a:r>
            <a: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тартыс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66269C-519B-45E4-B29D-7CF07D57A2A9}" type="sibTrans" cxnId="{8DE9DF38-72B6-4A99-8166-542ACE10003C}">
      <dgm:prSet/>
      <dgm:spPr/>
      <dgm:t>
        <a:bodyPr/>
        <a:lstStyle/>
        <a:p>
          <a:endParaRPr lang="ru-RU"/>
        </a:p>
      </dgm:t>
    </dgm:pt>
    <dgm:pt modelId="{0D8F8544-3BCD-4218-9E54-9DC1AAC8400C}" type="parTrans" cxnId="{8DE9DF38-72B6-4A99-8166-542ACE10003C}">
      <dgm:prSet/>
      <dgm:spPr/>
      <dgm:t>
        <a:bodyPr/>
        <a:lstStyle/>
        <a:p>
          <a:endParaRPr lang="ru-RU"/>
        </a:p>
      </dgm:t>
    </dgm:pt>
    <dgm:pt modelId="{FE92D982-97AB-4221-BE69-93F3E6C1CDC2}" type="pres">
      <dgm:prSet presAssocID="{9E2DE9CA-E197-49A3-8645-EB488D9B954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0C8ED-84A2-4301-B085-C1285A24A482}" type="pres">
      <dgm:prSet presAssocID="{9E2DE9CA-E197-49A3-8645-EB488D9B954E}" presName="ellipse" presStyleLbl="trBgShp" presStyleIdx="0" presStyleCnt="1"/>
      <dgm:spPr/>
    </dgm:pt>
    <dgm:pt modelId="{795527A3-EB15-4D0C-9220-30B3FE3A922A}" type="pres">
      <dgm:prSet presAssocID="{9E2DE9CA-E197-49A3-8645-EB488D9B954E}" presName="arrow1" presStyleLbl="fgShp" presStyleIdx="0" presStyleCnt="1" custLinFactNeighborX="28667" custLinFactNeighborY="42833"/>
      <dgm:spPr>
        <a:solidFill>
          <a:srgbClr val="006600"/>
        </a:solidFill>
        <a:ln w="76200">
          <a:solidFill>
            <a:srgbClr val="FF0000"/>
          </a:solidFill>
        </a:ln>
      </dgm:spPr>
    </dgm:pt>
    <dgm:pt modelId="{48585B36-E553-4B9B-A546-3FF119D00B8A}" type="pres">
      <dgm:prSet presAssocID="{9E2DE9CA-E197-49A3-8645-EB488D9B954E}" presName="rectangle" presStyleLbl="revTx" presStyleIdx="0" presStyleCnt="1" custScaleX="175000" custScaleY="8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2017-159D-4E5E-AAC2-4458C1A4AEF8}" type="pres">
      <dgm:prSet presAssocID="{77E705EB-C55A-407A-A07C-21BDF29868A2}" presName="item1" presStyleLbl="node1" presStyleIdx="0" presStyleCnt="3" custScaleX="144486" custScaleY="100786" custLinFactNeighborX="-5362" custLinFactNeighborY="41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ABCB2-3E1F-40F0-9C0F-DF33A9505AA4}" type="pres">
      <dgm:prSet presAssocID="{8BC17A39-AD09-49EC-A2AF-228733950FC6}" presName="item2" presStyleLbl="node1" presStyleIdx="1" presStyleCnt="3" custScaleX="123256" custLinFactNeighborX="-19483" custLinFactNeighborY="41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41F2E-F12E-4A20-9435-B6314E6FAEFE}" type="pres">
      <dgm:prSet presAssocID="{0EF880A9-7D44-4EA2-987A-0A3E7268FE7B}" presName="item3" presStyleLbl="node1" presStyleIdx="2" presStyleCnt="3" custScaleX="123255" custLinFactNeighborX="48171" custLinFactNeighborY="7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4951D-27C8-4CF9-BE86-4378CEBF13FC}" type="pres">
      <dgm:prSet presAssocID="{9E2DE9CA-E197-49A3-8645-EB488D9B954E}" presName="funnel" presStyleLbl="trAlignAcc1" presStyleIdx="0" presStyleCnt="1" custScaleX="135548" custScaleY="117667" custLinFactNeighborX="472" custLinFactNeighborY="14702"/>
      <dgm:spPr>
        <a:ln>
          <a:solidFill>
            <a:srgbClr val="000066"/>
          </a:solidFill>
        </a:ln>
      </dgm:spPr>
    </dgm:pt>
  </dgm:ptLst>
  <dgm:cxnLst>
    <dgm:cxn modelId="{87B03D6D-B548-4FD9-835A-85AD73D63064}" srcId="{9E2DE9CA-E197-49A3-8645-EB488D9B954E}" destId="{8BC17A39-AD09-49EC-A2AF-228733950FC6}" srcOrd="2" destOrd="0" parTransId="{51E7A793-C09D-4F8B-8937-B9024D199E00}" sibTransId="{686234B5-5B64-4F01-9354-7BC15ED4678C}"/>
    <dgm:cxn modelId="{176F407A-03E5-4DB2-9786-71EECB7575DB}" type="presOf" srcId="{77E705EB-C55A-407A-A07C-21BDF29868A2}" destId="{01FABCB2-3E1F-40F0-9C0F-DF33A9505AA4}" srcOrd="0" destOrd="0" presId="urn:microsoft.com/office/officeart/2005/8/layout/funnel1"/>
    <dgm:cxn modelId="{05DEF270-AF9E-49E8-908B-E388DE09F085}" srcId="{9E2DE9CA-E197-49A3-8645-EB488D9B954E}" destId="{2DD083AE-D862-4E62-AA9D-BCBCB1B1317A}" srcOrd="5" destOrd="0" parTransId="{10101522-FB9F-46A0-8578-40EE0BD9A938}" sibTransId="{E8360EC1-581F-4849-9284-6380BE1EE22F}"/>
    <dgm:cxn modelId="{8DE9DF38-72B6-4A99-8166-542ACE10003C}" srcId="{9E2DE9CA-E197-49A3-8645-EB488D9B954E}" destId="{77E705EB-C55A-407A-A07C-21BDF29868A2}" srcOrd="1" destOrd="0" parTransId="{0D8F8544-3BCD-4218-9E54-9DC1AAC8400C}" sibTransId="{8166269C-519B-45E4-B29D-7CF07D57A2A9}"/>
    <dgm:cxn modelId="{AEF7AF68-746A-452E-AEDB-41759F0F802E}" srcId="{9E2DE9CA-E197-49A3-8645-EB488D9B954E}" destId="{26223B42-B531-45F3-B003-2037CD68552A}" srcOrd="4" destOrd="0" parTransId="{273DAD54-5DE4-4087-A61D-ABEEC54136BD}" sibTransId="{029C1B5B-719C-4AFA-8087-A62A415A7858}"/>
    <dgm:cxn modelId="{3AB3356A-E085-4345-AA40-E5F1D7152758}" type="presOf" srcId="{4C48CDEA-99FF-429A-9907-82949F73B09F}" destId="{63841F2E-F12E-4A20-9435-B6314E6FAEFE}" srcOrd="0" destOrd="0" presId="urn:microsoft.com/office/officeart/2005/8/layout/funnel1"/>
    <dgm:cxn modelId="{D70140DB-D9DE-4BAA-84AE-1F1B5E83AF75}" type="presOf" srcId="{9E2DE9CA-E197-49A3-8645-EB488D9B954E}" destId="{FE92D982-97AB-4221-BE69-93F3E6C1CDC2}" srcOrd="0" destOrd="0" presId="urn:microsoft.com/office/officeart/2005/8/layout/funnel1"/>
    <dgm:cxn modelId="{F381CAB0-E614-4F6B-9F2E-58E9A1CC1318}" srcId="{9E2DE9CA-E197-49A3-8645-EB488D9B954E}" destId="{0EF880A9-7D44-4EA2-987A-0A3E7268FE7B}" srcOrd="3" destOrd="0" parTransId="{AD18CAB1-0E2D-4134-936F-B4FBA8A1500F}" sibTransId="{DC60D814-5613-4F9A-A6E7-889EC6DB3EAA}"/>
    <dgm:cxn modelId="{262C20FA-2C65-4137-BFE1-7B9DD3E09134}" srcId="{9E2DE9CA-E197-49A3-8645-EB488D9B954E}" destId="{4C48CDEA-99FF-429A-9907-82949F73B09F}" srcOrd="0" destOrd="0" parTransId="{E2BC2001-6D19-42EA-80B3-C2F128F877AF}" sibTransId="{B4CBF001-8A01-4DB6-ABA2-EDEFCB13A938}"/>
    <dgm:cxn modelId="{0665F9B4-B7E2-4FCB-AA83-59668BE66CA6}" type="presOf" srcId="{8BC17A39-AD09-49EC-A2AF-228733950FC6}" destId="{B3212017-159D-4E5E-AAC2-4458C1A4AEF8}" srcOrd="0" destOrd="0" presId="urn:microsoft.com/office/officeart/2005/8/layout/funnel1"/>
    <dgm:cxn modelId="{54538F78-655D-4564-9BB5-447DC06943B7}" type="presOf" srcId="{0EF880A9-7D44-4EA2-987A-0A3E7268FE7B}" destId="{48585B36-E553-4B9B-A546-3FF119D00B8A}" srcOrd="0" destOrd="0" presId="urn:microsoft.com/office/officeart/2005/8/layout/funnel1"/>
    <dgm:cxn modelId="{64167D52-F78A-4954-A4A2-3B49EC1F1AB3}" type="presParOf" srcId="{FE92D982-97AB-4221-BE69-93F3E6C1CDC2}" destId="{42B0C8ED-84A2-4301-B085-C1285A24A482}" srcOrd="0" destOrd="0" presId="urn:microsoft.com/office/officeart/2005/8/layout/funnel1"/>
    <dgm:cxn modelId="{BAC1296C-7B09-46FC-89CF-19A03C6AE30B}" type="presParOf" srcId="{FE92D982-97AB-4221-BE69-93F3E6C1CDC2}" destId="{795527A3-EB15-4D0C-9220-30B3FE3A922A}" srcOrd="1" destOrd="0" presId="urn:microsoft.com/office/officeart/2005/8/layout/funnel1"/>
    <dgm:cxn modelId="{466916F2-DE55-4FAE-86B3-0C2AA2F1F2F0}" type="presParOf" srcId="{FE92D982-97AB-4221-BE69-93F3E6C1CDC2}" destId="{48585B36-E553-4B9B-A546-3FF119D00B8A}" srcOrd="2" destOrd="0" presId="urn:microsoft.com/office/officeart/2005/8/layout/funnel1"/>
    <dgm:cxn modelId="{3D27472A-582A-421E-A7D3-1265E58B53FB}" type="presParOf" srcId="{FE92D982-97AB-4221-BE69-93F3E6C1CDC2}" destId="{B3212017-159D-4E5E-AAC2-4458C1A4AEF8}" srcOrd="3" destOrd="0" presId="urn:microsoft.com/office/officeart/2005/8/layout/funnel1"/>
    <dgm:cxn modelId="{C0D19851-5286-4807-96B2-E533FDA93C73}" type="presParOf" srcId="{FE92D982-97AB-4221-BE69-93F3E6C1CDC2}" destId="{01FABCB2-3E1F-40F0-9C0F-DF33A9505AA4}" srcOrd="4" destOrd="0" presId="urn:microsoft.com/office/officeart/2005/8/layout/funnel1"/>
    <dgm:cxn modelId="{F77F5BE9-06A6-4DC4-8690-2D0AC2D454FD}" type="presParOf" srcId="{FE92D982-97AB-4221-BE69-93F3E6C1CDC2}" destId="{63841F2E-F12E-4A20-9435-B6314E6FAEFE}" srcOrd="5" destOrd="0" presId="urn:microsoft.com/office/officeart/2005/8/layout/funnel1"/>
    <dgm:cxn modelId="{B2E28224-73F1-4880-9CD1-C19D78E8FB3F}" type="presParOf" srcId="{FE92D982-97AB-4221-BE69-93F3E6C1CDC2}" destId="{9624951D-27C8-4CF9-BE86-4378CEBF13F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EBD208-DC64-4BD4-B98B-B9F9EC6DBD1A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8BAC62-2622-4730-92F9-9323FC6BD8FA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Үшлік қытайлармен жеңіске жетуі</a:t>
          </a:r>
          <a:endParaRPr lang="ru-RU" sz="20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B953C6-FB36-4E21-B9E0-B672CF1EDA40}" type="parTrans" cxnId="{E79210D5-B987-48FF-BF3D-B4E3236DDA03}">
      <dgm:prSet/>
      <dgm:spPr/>
      <dgm:t>
        <a:bodyPr/>
        <a:lstStyle/>
        <a:p>
          <a:endParaRPr lang="ru-RU"/>
        </a:p>
      </dgm:t>
    </dgm:pt>
    <dgm:pt modelId="{6C9FE454-49FD-4572-9F25-7E221D137C29}" type="sibTrans" cxnId="{E79210D5-B987-48FF-BF3D-B4E3236DDA03}">
      <dgm:prSet/>
      <dgm:spPr/>
      <dgm:t>
        <a:bodyPr/>
        <a:lstStyle/>
        <a:p>
          <a:endParaRPr lang="ru-RU"/>
        </a:p>
      </dgm:t>
    </dgm:pt>
    <dgm:pt modelId="{C5BAEC43-697C-4A42-98F5-86DF1816139B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3Мұқан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қағанның аварларды</a:t>
          </a:r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екінші</a:t>
          </a:r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жеңуі</a:t>
          </a:r>
          <a:endParaRPr lang="ru-RU" sz="20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C9878A-A8A5-4685-9D1B-DEA203E62BC6}" type="parTrans" cxnId="{17A7169C-DE79-4D47-A93D-1EBB4D731739}">
      <dgm:prSet/>
      <dgm:spPr/>
      <dgm:t>
        <a:bodyPr/>
        <a:lstStyle/>
        <a:p>
          <a:endParaRPr lang="ru-RU"/>
        </a:p>
      </dgm:t>
    </dgm:pt>
    <dgm:pt modelId="{49BCA4DD-7CF0-41B1-B65B-3D3A868E32AA}" type="sibTrans" cxnId="{17A7169C-DE79-4D47-A93D-1EBB4D731739}">
      <dgm:prSet/>
      <dgm:spPr/>
      <dgm:t>
        <a:bodyPr/>
        <a:lstStyle/>
        <a:p>
          <a:endParaRPr lang="ru-RU"/>
        </a:p>
      </dgm:t>
    </dgm:pt>
    <dgm:pt modelId="{72405C7C-10DB-4AA7-B05A-1D5C83F4B14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Батыс түрік қағанаты құрылуы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733C9-7264-4334-8815-69200F55AB6D}" type="parTrans" cxnId="{DF18A166-7AAD-4434-9870-768DC207F8D0}">
      <dgm:prSet/>
      <dgm:spPr/>
      <dgm:t>
        <a:bodyPr/>
        <a:lstStyle/>
        <a:p>
          <a:endParaRPr lang="ru-RU"/>
        </a:p>
      </dgm:t>
    </dgm:pt>
    <dgm:pt modelId="{E9F45231-7483-4B0B-BB76-6B25B9382EDA}" type="sibTrans" cxnId="{DF18A166-7AAD-4434-9870-768DC207F8D0}">
      <dgm:prSet/>
      <dgm:spPr/>
      <dgm:t>
        <a:bodyPr/>
        <a:lstStyle/>
        <a:p>
          <a:endParaRPr lang="ru-RU"/>
        </a:p>
      </dgm:t>
    </dgm:pt>
    <dgm:pt modelId="{2673564F-B492-42DF-B647-5F0C70EE7F11}">
      <dgm:prSet phldrT="[Текст]" custT="1"/>
      <dgm:spPr/>
      <dgm:t>
        <a:bodyPr/>
        <a:lstStyle/>
        <a:p>
          <a:endParaRPr lang="ru-RU" sz="2400" b="1" i="1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ru-RU" sz="24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Шегудің билеуі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1B1F59-34FC-4F2C-AB41-53F137F4B86C}" type="parTrans" cxnId="{6CEA325C-FF16-4CB3-8121-1E0529CF15A3}">
      <dgm:prSet/>
      <dgm:spPr/>
      <dgm:t>
        <a:bodyPr/>
        <a:lstStyle/>
        <a:p>
          <a:endParaRPr lang="ru-RU"/>
        </a:p>
      </dgm:t>
    </dgm:pt>
    <dgm:pt modelId="{0B17BDDB-A75D-4DBB-9CF7-27B781025611}" type="sibTrans" cxnId="{6CEA325C-FF16-4CB3-8121-1E0529CF15A3}">
      <dgm:prSet/>
      <dgm:spPr/>
      <dgm:t>
        <a:bodyPr/>
        <a:lstStyle/>
        <a:p>
          <a:endParaRPr lang="ru-RU"/>
        </a:p>
      </dgm:t>
    </dgm:pt>
    <dgm:pt modelId="{F8547AE5-F359-4330-A8A1-7A217D69D768}">
      <dgm:prSet custT="1"/>
      <dgm:spPr/>
      <dgm:t>
        <a:bodyPr/>
        <a:lstStyle/>
        <a:p>
          <a:r>
            <a:rPr lang="kk-KZ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Түрік қағанаты</a:t>
          </a:r>
          <a:endParaRPr lang="ru-RU" sz="24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FF0ED1-52F9-4FFF-8BC1-38934E9C878F}" type="parTrans" cxnId="{0E622DCB-D15A-4F29-BE6D-829A4D486CFF}">
      <dgm:prSet/>
      <dgm:spPr/>
      <dgm:t>
        <a:bodyPr/>
        <a:lstStyle/>
        <a:p>
          <a:endParaRPr lang="ru-RU"/>
        </a:p>
      </dgm:t>
    </dgm:pt>
    <dgm:pt modelId="{8A71F34F-772A-4EEB-8789-F725854729C0}" type="sibTrans" cxnId="{0E622DCB-D15A-4F29-BE6D-829A4D486CFF}">
      <dgm:prSet/>
      <dgm:spPr/>
      <dgm:t>
        <a:bodyPr/>
        <a:lstStyle/>
        <a:p>
          <a:endParaRPr lang="ru-RU"/>
        </a:p>
      </dgm:t>
    </dgm:pt>
    <dgm:pt modelId="{8547711A-A16D-4F54-9F3B-69885E3DFE83}" type="pres">
      <dgm:prSet presAssocID="{1FEBD208-DC64-4BD4-B98B-B9F9EC6DBD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514DA-C5FB-4B63-9334-EFE8F42DACF1}" type="pres">
      <dgm:prSet presAssocID="{DF8BAC62-2622-4730-92F9-9323FC6BD8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25373-818E-4AE4-9C58-7CFDA3B14761}" type="pres">
      <dgm:prSet presAssocID="{DF8BAC62-2622-4730-92F9-9323FC6BD8FA}" presName="spNode" presStyleCnt="0"/>
      <dgm:spPr/>
    </dgm:pt>
    <dgm:pt modelId="{53D30BF2-A10E-4A30-BF55-D0046C87CD96}" type="pres">
      <dgm:prSet presAssocID="{6C9FE454-49FD-4572-9F25-7E221D137C2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32F253D-AF59-4F92-870C-5B117C77C940}" type="pres">
      <dgm:prSet presAssocID="{C5BAEC43-697C-4A42-98F5-86DF181613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D2843-3733-4346-8F9E-C47C0BBD3127}" type="pres">
      <dgm:prSet presAssocID="{C5BAEC43-697C-4A42-98F5-86DF1816139B}" presName="spNode" presStyleCnt="0"/>
      <dgm:spPr/>
    </dgm:pt>
    <dgm:pt modelId="{82115983-BBA0-4959-B07C-2E6FF1518D59}" type="pres">
      <dgm:prSet presAssocID="{49BCA4DD-7CF0-41B1-B65B-3D3A868E32A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152E172-9F31-4C8C-858C-EDFB9B0D96A1}" type="pres">
      <dgm:prSet presAssocID="{72405C7C-10DB-4AA7-B05A-1D5C83F4B1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A6DCC-AD06-4FCD-B87A-C77F522951BB}" type="pres">
      <dgm:prSet presAssocID="{72405C7C-10DB-4AA7-B05A-1D5C83F4B147}" presName="spNode" presStyleCnt="0"/>
      <dgm:spPr/>
    </dgm:pt>
    <dgm:pt modelId="{27071C4A-DB13-4D19-AB39-5400C897FCE5}" type="pres">
      <dgm:prSet presAssocID="{E9F45231-7483-4B0B-BB76-6B25B9382ED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8EA5705-B358-443E-B507-1C1E0CD5E30B}" type="pres">
      <dgm:prSet presAssocID="{2673564F-B492-42DF-B647-5F0C70EE7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27B87-042C-4C1A-8A0A-DEBD25A55326}" type="pres">
      <dgm:prSet presAssocID="{2673564F-B492-42DF-B647-5F0C70EE7F11}" presName="spNode" presStyleCnt="0"/>
      <dgm:spPr/>
    </dgm:pt>
    <dgm:pt modelId="{C09E1BD4-634A-449E-8865-4E3625284D28}" type="pres">
      <dgm:prSet presAssocID="{0B17BDDB-A75D-4DBB-9CF7-27B78102561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0A3C4EC-2D62-4443-9541-38CCD103A169}" type="pres">
      <dgm:prSet presAssocID="{F8547AE5-F359-4330-A8A1-7A217D69D7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CB56E-7B91-4F56-92A9-7968EACB7EB2}" type="pres">
      <dgm:prSet presAssocID="{F8547AE5-F359-4330-A8A1-7A217D69D768}" presName="spNode" presStyleCnt="0"/>
      <dgm:spPr/>
    </dgm:pt>
    <dgm:pt modelId="{5A2A070F-94CA-4E4D-9786-B3B061D06418}" type="pres">
      <dgm:prSet presAssocID="{8A71F34F-772A-4EEB-8789-F725854729C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04E7C12-3DAD-45CA-A00B-46BFD6551E9F}" type="presOf" srcId="{C5BAEC43-697C-4A42-98F5-86DF1816139B}" destId="{132F253D-AF59-4F92-870C-5B117C77C940}" srcOrd="0" destOrd="0" presId="urn:microsoft.com/office/officeart/2005/8/layout/cycle6"/>
    <dgm:cxn modelId="{17A7169C-DE79-4D47-A93D-1EBB4D731739}" srcId="{1FEBD208-DC64-4BD4-B98B-B9F9EC6DBD1A}" destId="{C5BAEC43-697C-4A42-98F5-86DF1816139B}" srcOrd="1" destOrd="0" parTransId="{5EC9878A-A8A5-4685-9D1B-DEA203E62BC6}" sibTransId="{49BCA4DD-7CF0-41B1-B65B-3D3A868E32AA}"/>
    <dgm:cxn modelId="{8151E308-EEF6-43B2-9BD9-A9A21C02E73E}" type="presOf" srcId="{72405C7C-10DB-4AA7-B05A-1D5C83F4B147}" destId="{0152E172-9F31-4C8C-858C-EDFB9B0D96A1}" srcOrd="0" destOrd="0" presId="urn:microsoft.com/office/officeart/2005/8/layout/cycle6"/>
    <dgm:cxn modelId="{FC5D0377-D2D4-41BF-B86B-F4CFA9E5D0B3}" type="presOf" srcId="{6C9FE454-49FD-4572-9F25-7E221D137C29}" destId="{53D30BF2-A10E-4A30-BF55-D0046C87CD96}" srcOrd="0" destOrd="0" presId="urn:microsoft.com/office/officeart/2005/8/layout/cycle6"/>
    <dgm:cxn modelId="{CC9F23BE-AAE6-4CA2-B57F-92812BA43616}" type="presOf" srcId="{E9F45231-7483-4B0B-BB76-6B25B9382EDA}" destId="{27071C4A-DB13-4D19-AB39-5400C897FCE5}" srcOrd="0" destOrd="0" presId="urn:microsoft.com/office/officeart/2005/8/layout/cycle6"/>
    <dgm:cxn modelId="{CEE60659-AEA1-45EC-8B70-1C6B83B1A4DF}" type="presOf" srcId="{8A71F34F-772A-4EEB-8789-F725854729C0}" destId="{5A2A070F-94CA-4E4D-9786-B3B061D06418}" srcOrd="0" destOrd="0" presId="urn:microsoft.com/office/officeart/2005/8/layout/cycle6"/>
    <dgm:cxn modelId="{68D3811A-08BB-4ED6-A7ED-873F5E60AD44}" type="presOf" srcId="{1FEBD208-DC64-4BD4-B98B-B9F9EC6DBD1A}" destId="{8547711A-A16D-4F54-9F3B-69885E3DFE83}" srcOrd="0" destOrd="0" presId="urn:microsoft.com/office/officeart/2005/8/layout/cycle6"/>
    <dgm:cxn modelId="{E79210D5-B987-48FF-BF3D-B4E3236DDA03}" srcId="{1FEBD208-DC64-4BD4-B98B-B9F9EC6DBD1A}" destId="{DF8BAC62-2622-4730-92F9-9323FC6BD8FA}" srcOrd="0" destOrd="0" parTransId="{6DB953C6-FB36-4E21-B9E0-B672CF1EDA40}" sibTransId="{6C9FE454-49FD-4572-9F25-7E221D137C29}"/>
    <dgm:cxn modelId="{DC330AF1-F93F-4600-91CB-50E9B875E625}" type="presOf" srcId="{DF8BAC62-2622-4730-92F9-9323FC6BD8FA}" destId="{0F0514DA-C5FB-4B63-9334-EFE8F42DACF1}" srcOrd="0" destOrd="0" presId="urn:microsoft.com/office/officeart/2005/8/layout/cycle6"/>
    <dgm:cxn modelId="{6CEA325C-FF16-4CB3-8121-1E0529CF15A3}" srcId="{1FEBD208-DC64-4BD4-B98B-B9F9EC6DBD1A}" destId="{2673564F-B492-42DF-B647-5F0C70EE7F11}" srcOrd="3" destOrd="0" parTransId="{AD1B1F59-34FC-4F2C-AB41-53F137F4B86C}" sibTransId="{0B17BDDB-A75D-4DBB-9CF7-27B781025611}"/>
    <dgm:cxn modelId="{EA8EEC51-738A-40C4-8005-C46715096492}" type="presOf" srcId="{2673564F-B492-42DF-B647-5F0C70EE7F11}" destId="{08EA5705-B358-443E-B507-1C1E0CD5E30B}" srcOrd="0" destOrd="0" presId="urn:microsoft.com/office/officeart/2005/8/layout/cycle6"/>
    <dgm:cxn modelId="{0E622DCB-D15A-4F29-BE6D-829A4D486CFF}" srcId="{1FEBD208-DC64-4BD4-B98B-B9F9EC6DBD1A}" destId="{F8547AE5-F359-4330-A8A1-7A217D69D768}" srcOrd="4" destOrd="0" parTransId="{EDFF0ED1-52F9-4FFF-8BC1-38934E9C878F}" sibTransId="{8A71F34F-772A-4EEB-8789-F725854729C0}"/>
    <dgm:cxn modelId="{97C6D91A-863A-4308-965D-386127A94174}" type="presOf" srcId="{F8547AE5-F359-4330-A8A1-7A217D69D768}" destId="{10A3C4EC-2D62-4443-9541-38CCD103A169}" srcOrd="0" destOrd="0" presId="urn:microsoft.com/office/officeart/2005/8/layout/cycle6"/>
    <dgm:cxn modelId="{2C80631E-5249-4C4E-84B3-E85FD563F4C2}" type="presOf" srcId="{0B17BDDB-A75D-4DBB-9CF7-27B781025611}" destId="{C09E1BD4-634A-449E-8865-4E3625284D28}" srcOrd="0" destOrd="0" presId="urn:microsoft.com/office/officeart/2005/8/layout/cycle6"/>
    <dgm:cxn modelId="{DF18A166-7AAD-4434-9870-768DC207F8D0}" srcId="{1FEBD208-DC64-4BD4-B98B-B9F9EC6DBD1A}" destId="{72405C7C-10DB-4AA7-B05A-1D5C83F4B147}" srcOrd="2" destOrd="0" parTransId="{6C6733C9-7264-4334-8815-69200F55AB6D}" sibTransId="{E9F45231-7483-4B0B-BB76-6B25B9382EDA}"/>
    <dgm:cxn modelId="{DADD6D3D-3258-47FD-9E31-DB8AC2031735}" type="presOf" srcId="{49BCA4DD-7CF0-41B1-B65B-3D3A868E32AA}" destId="{82115983-BBA0-4959-B07C-2E6FF1518D59}" srcOrd="0" destOrd="0" presId="urn:microsoft.com/office/officeart/2005/8/layout/cycle6"/>
    <dgm:cxn modelId="{57DDBC41-6D24-4210-88C0-B07744C2CDAE}" type="presParOf" srcId="{8547711A-A16D-4F54-9F3B-69885E3DFE83}" destId="{0F0514DA-C5FB-4B63-9334-EFE8F42DACF1}" srcOrd="0" destOrd="0" presId="urn:microsoft.com/office/officeart/2005/8/layout/cycle6"/>
    <dgm:cxn modelId="{0D3F1424-4F54-4BE8-8BDE-269F56F35CDD}" type="presParOf" srcId="{8547711A-A16D-4F54-9F3B-69885E3DFE83}" destId="{6B025373-818E-4AE4-9C58-7CFDA3B14761}" srcOrd="1" destOrd="0" presId="urn:microsoft.com/office/officeart/2005/8/layout/cycle6"/>
    <dgm:cxn modelId="{A04BC5A1-D5B8-4D08-BDCA-2496F37311CF}" type="presParOf" srcId="{8547711A-A16D-4F54-9F3B-69885E3DFE83}" destId="{53D30BF2-A10E-4A30-BF55-D0046C87CD96}" srcOrd="2" destOrd="0" presId="urn:microsoft.com/office/officeart/2005/8/layout/cycle6"/>
    <dgm:cxn modelId="{3BD50076-FEAE-4AF1-8D52-369F8FC857A8}" type="presParOf" srcId="{8547711A-A16D-4F54-9F3B-69885E3DFE83}" destId="{132F253D-AF59-4F92-870C-5B117C77C940}" srcOrd="3" destOrd="0" presId="urn:microsoft.com/office/officeart/2005/8/layout/cycle6"/>
    <dgm:cxn modelId="{C50AA890-7126-4061-9BD9-338CD7919158}" type="presParOf" srcId="{8547711A-A16D-4F54-9F3B-69885E3DFE83}" destId="{173D2843-3733-4346-8F9E-C47C0BBD3127}" srcOrd="4" destOrd="0" presId="urn:microsoft.com/office/officeart/2005/8/layout/cycle6"/>
    <dgm:cxn modelId="{15341A42-455F-40B4-B12C-2C3751C071E9}" type="presParOf" srcId="{8547711A-A16D-4F54-9F3B-69885E3DFE83}" destId="{82115983-BBA0-4959-B07C-2E6FF1518D59}" srcOrd="5" destOrd="0" presId="urn:microsoft.com/office/officeart/2005/8/layout/cycle6"/>
    <dgm:cxn modelId="{711AB202-9ADC-4603-B4F0-BFB018B2CF7A}" type="presParOf" srcId="{8547711A-A16D-4F54-9F3B-69885E3DFE83}" destId="{0152E172-9F31-4C8C-858C-EDFB9B0D96A1}" srcOrd="6" destOrd="0" presId="urn:microsoft.com/office/officeart/2005/8/layout/cycle6"/>
    <dgm:cxn modelId="{D5D19A95-848B-4793-AB7E-5019FF530283}" type="presParOf" srcId="{8547711A-A16D-4F54-9F3B-69885E3DFE83}" destId="{175A6DCC-AD06-4FCD-B87A-C77F522951BB}" srcOrd="7" destOrd="0" presId="urn:microsoft.com/office/officeart/2005/8/layout/cycle6"/>
    <dgm:cxn modelId="{74079DBB-32F8-4AC3-8390-EF4E3C7B7CC8}" type="presParOf" srcId="{8547711A-A16D-4F54-9F3B-69885E3DFE83}" destId="{27071C4A-DB13-4D19-AB39-5400C897FCE5}" srcOrd="8" destOrd="0" presId="urn:microsoft.com/office/officeart/2005/8/layout/cycle6"/>
    <dgm:cxn modelId="{A7F1D0C1-EBCE-46CE-8F6F-BFB4631CFABC}" type="presParOf" srcId="{8547711A-A16D-4F54-9F3B-69885E3DFE83}" destId="{08EA5705-B358-443E-B507-1C1E0CD5E30B}" srcOrd="9" destOrd="0" presId="urn:microsoft.com/office/officeart/2005/8/layout/cycle6"/>
    <dgm:cxn modelId="{8373CAB7-2A9C-4C87-9332-5DC7A23EFEF3}" type="presParOf" srcId="{8547711A-A16D-4F54-9F3B-69885E3DFE83}" destId="{36827B87-042C-4C1A-8A0A-DEBD25A55326}" srcOrd="10" destOrd="0" presId="urn:microsoft.com/office/officeart/2005/8/layout/cycle6"/>
    <dgm:cxn modelId="{68BD0617-D748-46B9-8EC8-8CDD4DCA3703}" type="presParOf" srcId="{8547711A-A16D-4F54-9F3B-69885E3DFE83}" destId="{C09E1BD4-634A-449E-8865-4E3625284D28}" srcOrd="11" destOrd="0" presId="urn:microsoft.com/office/officeart/2005/8/layout/cycle6"/>
    <dgm:cxn modelId="{02EE1469-0F4C-42B9-B41C-641DA1BB9B33}" type="presParOf" srcId="{8547711A-A16D-4F54-9F3B-69885E3DFE83}" destId="{10A3C4EC-2D62-4443-9541-38CCD103A169}" srcOrd="12" destOrd="0" presId="urn:microsoft.com/office/officeart/2005/8/layout/cycle6"/>
    <dgm:cxn modelId="{059057F6-94EB-4462-895F-9198909751D1}" type="presParOf" srcId="{8547711A-A16D-4F54-9F3B-69885E3DFE83}" destId="{49CCB56E-7B91-4F56-92A9-7968EACB7EB2}" srcOrd="13" destOrd="0" presId="urn:microsoft.com/office/officeart/2005/8/layout/cycle6"/>
    <dgm:cxn modelId="{3DE69E70-E72E-4C4B-B72A-817F1CDE2EFF}" type="presParOf" srcId="{8547711A-A16D-4F54-9F3B-69885E3DFE83}" destId="{5A2A070F-94CA-4E4D-9786-B3B061D0641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752C90-BE27-407B-A454-2D2A208C156E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</dgm:pt>
    <dgm:pt modelId="{F4A7CBE0-D8A9-4EA9-8D04-6D274C0DBF3E}">
      <dgm:prSet phldrT="[Текст]" custT="1"/>
      <dgm:spPr/>
      <dgm:t>
        <a:bodyPr/>
        <a:lstStyle/>
        <a:p>
          <a:r>
            <a:rPr lang="kk-KZ" sz="3200" b="1" i="1" smtClean="0">
              <a:latin typeface="Times New Roman" pitchFamily="18" charset="0"/>
              <a:cs typeface="Times New Roman" pitchFamily="18" charset="0"/>
            </a:rPr>
            <a:t>Түйіні</a:t>
          </a:r>
          <a:r>
            <a:rPr lang="kk-KZ" sz="3600" b="1" i="1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7F1D8CD7-0789-4B31-8369-AA6DAE693DE1}" type="parTrans" cxnId="{01F54A87-B044-437B-9F62-3467527A3F2B}">
      <dgm:prSet/>
      <dgm:spPr/>
      <dgm:t>
        <a:bodyPr/>
        <a:lstStyle/>
        <a:p>
          <a:endParaRPr lang="ru-RU"/>
        </a:p>
      </dgm:t>
    </dgm:pt>
    <dgm:pt modelId="{E80E2F3E-E5DD-4100-BFC6-26D2659394DB}" type="sibTrans" cxnId="{01F54A87-B044-437B-9F62-3467527A3F2B}">
      <dgm:prSet/>
      <dgm:spPr/>
      <dgm:t>
        <a:bodyPr/>
        <a:lstStyle/>
        <a:p>
          <a:endParaRPr lang="ru-RU"/>
        </a:p>
      </dgm:t>
    </dgm:pt>
    <dgm:pt modelId="{AA1B2A47-40B2-47C0-9154-A6036B8B9514}">
      <dgm:prSet phldrT="[Текст]" custT="1"/>
      <dgm:spPr/>
      <dgm:t>
        <a:bodyPr/>
        <a:lstStyle/>
        <a:p>
          <a:r>
            <a:rPr lang="kk-KZ" sz="2400" b="1" i="1" dirty="0" smtClean="0">
              <a:latin typeface="Times New Roman" pitchFamily="18" charset="0"/>
              <a:cs typeface="Times New Roman" pitchFamily="18" charset="0"/>
            </a:rPr>
            <a:t>Өткен тақырыпты салыстыра отырып өз елін сүйе  қорғай білу сезімі оянды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2AD7AFF-D9FD-4C2A-B85F-C27A3CDF8526}" type="parTrans" cxnId="{B842C36B-8E72-471B-9DC2-1A41AED766E5}">
      <dgm:prSet/>
      <dgm:spPr/>
      <dgm:t>
        <a:bodyPr/>
        <a:lstStyle/>
        <a:p>
          <a:endParaRPr lang="ru-RU"/>
        </a:p>
      </dgm:t>
    </dgm:pt>
    <dgm:pt modelId="{20E79953-E8EA-46B6-BB68-568FAB1A7E16}" type="sibTrans" cxnId="{B842C36B-8E72-471B-9DC2-1A41AED766E5}">
      <dgm:prSet/>
      <dgm:spPr/>
      <dgm:t>
        <a:bodyPr/>
        <a:lstStyle/>
        <a:p>
          <a:endParaRPr lang="ru-RU"/>
        </a:p>
      </dgm:t>
    </dgm:pt>
    <dgm:pt modelId="{CAB4AABF-800B-41E0-95B1-2385C13D06B1}">
      <dgm:prSet custT="1"/>
      <dgm:spPr/>
      <dgm:t>
        <a:bodyPr/>
        <a:lstStyle/>
        <a:p>
          <a:r>
            <a:rPr lang="kk-KZ" sz="2000" smtClean="0"/>
            <a:t>Батыс түрік қағанаты  ішкі және сыртқы жағдайын  жерін азат ету жолындағы  қадамдары қоғамдық құрылысы жөнінде мағлұмат  </a:t>
          </a:r>
          <a:endParaRPr lang="ru-RU" sz="2000" dirty="0"/>
        </a:p>
      </dgm:t>
    </dgm:pt>
    <dgm:pt modelId="{445C44FC-91E5-4EE2-B76B-84734A0CE2F3}" type="parTrans" cxnId="{97BEF603-53D3-433B-B0DB-9BCD69001947}">
      <dgm:prSet/>
      <dgm:spPr/>
      <dgm:t>
        <a:bodyPr/>
        <a:lstStyle/>
        <a:p>
          <a:endParaRPr lang="ru-RU"/>
        </a:p>
      </dgm:t>
    </dgm:pt>
    <dgm:pt modelId="{57BBB270-F766-4B6E-B3D3-215CA807D20F}" type="sibTrans" cxnId="{97BEF603-53D3-433B-B0DB-9BCD69001947}">
      <dgm:prSet/>
      <dgm:spPr/>
      <dgm:t>
        <a:bodyPr/>
        <a:lstStyle/>
        <a:p>
          <a:endParaRPr lang="ru-RU"/>
        </a:p>
      </dgm:t>
    </dgm:pt>
    <dgm:pt modelId="{DC790B31-837D-4EC9-B230-838161F6EA1A}" type="pres">
      <dgm:prSet presAssocID="{24752C90-BE27-407B-A454-2D2A208C156E}" presName="Name0" presStyleCnt="0">
        <dgm:presLayoutVars>
          <dgm:dir/>
          <dgm:resizeHandles val="exact"/>
        </dgm:presLayoutVars>
      </dgm:prSet>
      <dgm:spPr/>
    </dgm:pt>
    <dgm:pt modelId="{2ECA4F90-D239-40E6-888F-B2CF4FBC6A45}" type="pres">
      <dgm:prSet presAssocID="{24752C90-BE27-407B-A454-2D2A208C156E}" presName="cycle" presStyleCnt="0"/>
      <dgm:spPr/>
    </dgm:pt>
    <dgm:pt modelId="{5CFA1754-E360-4C12-8FF8-C99294A0B767}" type="pres">
      <dgm:prSet presAssocID="{F4A7CBE0-D8A9-4EA9-8D04-6D274C0DBF3E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32D55-EB9E-4251-AB13-F6649E041DD7}" type="pres">
      <dgm:prSet presAssocID="{E80E2F3E-E5DD-4100-BFC6-26D2659394D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B303812-1E86-40E8-8433-27CE694D35E0}" type="pres">
      <dgm:prSet presAssocID="{CAB4AABF-800B-41E0-95B1-2385C13D06B1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1227B-CDFF-4C3F-9595-F43C17C50FFC}" type="pres">
      <dgm:prSet presAssocID="{AA1B2A47-40B2-47C0-9154-A6036B8B9514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B0621-578E-4A77-BFE1-9BFD85BAB5EA}" type="presOf" srcId="{CAB4AABF-800B-41E0-95B1-2385C13D06B1}" destId="{1B303812-1E86-40E8-8433-27CE694D35E0}" srcOrd="0" destOrd="0" presId="urn:microsoft.com/office/officeart/2005/8/layout/cycle3"/>
    <dgm:cxn modelId="{F9CCF126-C19C-4F03-B989-237B397B931A}" type="presOf" srcId="{F4A7CBE0-D8A9-4EA9-8D04-6D274C0DBF3E}" destId="{5CFA1754-E360-4C12-8FF8-C99294A0B767}" srcOrd="0" destOrd="0" presId="urn:microsoft.com/office/officeart/2005/8/layout/cycle3"/>
    <dgm:cxn modelId="{B1DE15FD-FB37-430D-9852-8EE274A65126}" type="presOf" srcId="{24752C90-BE27-407B-A454-2D2A208C156E}" destId="{DC790B31-837D-4EC9-B230-838161F6EA1A}" srcOrd="0" destOrd="0" presId="urn:microsoft.com/office/officeart/2005/8/layout/cycle3"/>
    <dgm:cxn modelId="{01F54A87-B044-437B-9F62-3467527A3F2B}" srcId="{24752C90-BE27-407B-A454-2D2A208C156E}" destId="{F4A7CBE0-D8A9-4EA9-8D04-6D274C0DBF3E}" srcOrd="0" destOrd="0" parTransId="{7F1D8CD7-0789-4B31-8369-AA6DAE693DE1}" sibTransId="{E80E2F3E-E5DD-4100-BFC6-26D2659394DB}"/>
    <dgm:cxn modelId="{0C8C5833-50E9-46A0-A693-C2D1ECAC1169}" type="presOf" srcId="{AA1B2A47-40B2-47C0-9154-A6036B8B9514}" destId="{6051227B-CDFF-4C3F-9595-F43C17C50FFC}" srcOrd="0" destOrd="0" presId="urn:microsoft.com/office/officeart/2005/8/layout/cycle3"/>
    <dgm:cxn modelId="{8709ADA1-B807-450F-B54C-DAE6FFD6CA0D}" type="presOf" srcId="{E80E2F3E-E5DD-4100-BFC6-26D2659394DB}" destId="{F9C32D55-EB9E-4251-AB13-F6649E041DD7}" srcOrd="0" destOrd="0" presId="urn:microsoft.com/office/officeart/2005/8/layout/cycle3"/>
    <dgm:cxn modelId="{97BEF603-53D3-433B-B0DB-9BCD69001947}" srcId="{24752C90-BE27-407B-A454-2D2A208C156E}" destId="{CAB4AABF-800B-41E0-95B1-2385C13D06B1}" srcOrd="1" destOrd="0" parTransId="{445C44FC-91E5-4EE2-B76B-84734A0CE2F3}" sibTransId="{57BBB270-F766-4B6E-B3D3-215CA807D20F}"/>
    <dgm:cxn modelId="{B842C36B-8E72-471B-9DC2-1A41AED766E5}" srcId="{24752C90-BE27-407B-A454-2D2A208C156E}" destId="{AA1B2A47-40B2-47C0-9154-A6036B8B9514}" srcOrd="2" destOrd="0" parTransId="{E2AD7AFF-D9FD-4C2A-B85F-C27A3CDF8526}" sibTransId="{20E79953-E8EA-46B6-BB68-568FAB1A7E16}"/>
    <dgm:cxn modelId="{E6B6D74C-B61C-4D45-8F84-392E62A12CB4}" type="presParOf" srcId="{DC790B31-837D-4EC9-B230-838161F6EA1A}" destId="{2ECA4F90-D239-40E6-888F-B2CF4FBC6A45}" srcOrd="0" destOrd="0" presId="urn:microsoft.com/office/officeart/2005/8/layout/cycle3"/>
    <dgm:cxn modelId="{0926B66C-22C7-446F-A95C-638A7082A07F}" type="presParOf" srcId="{2ECA4F90-D239-40E6-888F-B2CF4FBC6A45}" destId="{5CFA1754-E360-4C12-8FF8-C99294A0B767}" srcOrd="0" destOrd="0" presId="urn:microsoft.com/office/officeart/2005/8/layout/cycle3"/>
    <dgm:cxn modelId="{5F67BE56-83BD-4455-98F4-4C0725157B86}" type="presParOf" srcId="{2ECA4F90-D239-40E6-888F-B2CF4FBC6A45}" destId="{F9C32D55-EB9E-4251-AB13-F6649E041DD7}" srcOrd="1" destOrd="0" presId="urn:microsoft.com/office/officeart/2005/8/layout/cycle3"/>
    <dgm:cxn modelId="{DE94B1D2-8F08-468D-871C-13995C5437CD}" type="presParOf" srcId="{2ECA4F90-D239-40E6-888F-B2CF4FBC6A45}" destId="{1B303812-1E86-40E8-8433-27CE694D35E0}" srcOrd="2" destOrd="0" presId="urn:microsoft.com/office/officeart/2005/8/layout/cycle3"/>
    <dgm:cxn modelId="{77EDF4BC-B65C-415D-B0D6-0D9768D813B4}" type="presParOf" srcId="{2ECA4F90-D239-40E6-888F-B2CF4FBC6A45}" destId="{6051227B-CDFF-4C3F-9595-F43C17C50FFC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60F33-B445-4B56-9EA2-3E5F58DEC4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0FA036-9B6F-49CB-8269-077119E6CCB3}">
      <dgm:prSet phldrT="[Текст]"/>
      <dgm:spPr/>
      <dgm:t>
        <a:bodyPr/>
        <a:lstStyle/>
        <a:p>
          <a:r>
            <a:rPr lang="kk-KZ" dirty="0" smtClean="0"/>
            <a:t>Сыныптық жұмыс</a:t>
          </a:r>
          <a:endParaRPr lang="ru-RU" dirty="0"/>
        </a:p>
      </dgm:t>
    </dgm:pt>
    <dgm:pt modelId="{A14F80E4-C5F6-4ACC-BF55-02B11A67E8EB}" type="parTrans" cxnId="{5D63D416-ACE2-4594-B708-047AC4799432}">
      <dgm:prSet/>
      <dgm:spPr/>
      <dgm:t>
        <a:bodyPr/>
        <a:lstStyle/>
        <a:p>
          <a:endParaRPr lang="ru-RU"/>
        </a:p>
      </dgm:t>
    </dgm:pt>
    <dgm:pt modelId="{F9E49CC6-C6AC-49A5-B5AA-FB95FC40572E}" type="sibTrans" cxnId="{5D63D416-ACE2-4594-B708-047AC4799432}">
      <dgm:prSet/>
      <dgm:spPr/>
      <dgm:t>
        <a:bodyPr/>
        <a:lstStyle/>
        <a:p>
          <a:endParaRPr lang="ru-RU"/>
        </a:p>
      </dgm:t>
    </dgm:pt>
    <dgm:pt modelId="{8D796DCB-B59F-42C4-A62E-C6F535D4058B}">
      <dgm:prSet phldrT="[Текст]"/>
      <dgm:spPr/>
      <dgm:t>
        <a:bodyPr/>
        <a:lstStyle/>
        <a:p>
          <a:r>
            <a:rPr lang="kk-KZ" dirty="0" smtClean="0"/>
            <a:t>1 Топ Тархандар мен бұрықтар  </a:t>
          </a:r>
          <a:endParaRPr lang="ru-RU" dirty="0"/>
        </a:p>
      </dgm:t>
    </dgm:pt>
    <dgm:pt modelId="{C498B48F-B5B7-4F58-9F43-A666AA4B446C}" type="parTrans" cxnId="{EC4A6CDA-8B65-4339-BD54-4DFC4595692B}">
      <dgm:prSet/>
      <dgm:spPr/>
      <dgm:t>
        <a:bodyPr/>
        <a:lstStyle/>
        <a:p>
          <a:endParaRPr lang="ru-RU"/>
        </a:p>
      </dgm:t>
    </dgm:pt>
    <dgm:pt modelId="{F8198582-CB2C-475E-BAFD-D22B0EC2C194}" type="sibTrans" cxnId="{EC4A6CDA-8B65-4339-BD54-4DFC4595692B}">
      <dgm:prSet/>
      <dgm:spPr/>
      <dgm:t>
        <a:bodyPr/>
        <a:lstStyle/>
        <a:p>
          <a:endParaRPr lang="ru-RU"/>
        </a:p>
      </dgm:t>
    </dgm:pt>
    <dgm:pt modelId="{81030D0A-E4E6-4060-81FE-DB9317F6043B}">
      <dgm:prSet phldrT="[Текст]"/>
      <dgm:spPr/>
      <dgm:t>
        <a:bodyPr/>
        <a:lstStyle/>
        <a:p>
          <a:r>
            <a:rPr lang="kk-KZ" dirty="0" smtClean="0"/>
            <a:t>3 Топ Таттың ролі</a:t>
          </a:r>
          <a:endParaRPr lang="ru-RU" dirty="0"/>
        </a:p>
      </dgm:t>
    </dgm:pt>
    <dgm:pt modelId="{A5797B04-8739-421C-8C4E-61F462A772DA}" type="parTrans" cxnId="{B69BD051-5B73-4C6C-994A-2DDB4DA23C2B}">
      <dgm:prSet/>
      <dgm:spPr/>
      <dgm:t>
        <a:bodyPr/>
        <a:lstStyle/>
        <a:p>
          <a:endParaRPr lang="ru-RU"/>
        </a:p>
      </dgm:t>
    </dgm:pt>
    <dgm:pt modelId="{CB0E97A8-07BB-4C29-B05C-D9E3292045F7}" type="sibTrans" cxnId="{B69BD051-5B73-4C6C-994A-2DDB4DA23C2B}">
      <dgm:prSet/>
      <dgm:spPr/>
      <dgm:t>
        <a:bodyPr/>
        <a:lstStyle/>
        <a:p>
          <a:endParaRPr lang="ru-RU"/>
        </a:p>
      </dgm:t>
    </dgm:pt>
    <dgm:pt modelId="{72698FD4-03A5-40F7-BF6B-13B0AFF0668D}">
      <dgm:prSet phldrT="[Текст]"/>
      <dgm:spPr/>
      <dgm:t>
        <a:bodyPr/>
        <a:lstStyle/>
        <a:p>
          <a:r>
            <a:rPr lang="kk-KZ" dirty="0" smtClean="0"/>
            <a:t>Ортақ тапсырма  Ақсүйектің ролі</a:t>
          </a:r>
          <a:endParaRPr lang="ru-RU" dirty="0"/>
        </a:p>
      </dgm:t>
    </dgm:pt>
    <dgm:pt modelId="{232A8EA1-5CBE-4884-BB1C-317A8B419527}" type="parTrans" cxnId="{9CE91CC3-0DBD-47DC-8141-6185363E5618}">
      <dgm:prSet/>
      <dgm:spPr/>
      <dgm:t>
        <a:bodyPr/>
        <a:lstStyle/>
        <a:p>
          <a:endParaRPr lang="ru-RU"/>
        </a:p>
      </dgm:t>
    </dgm:pt>
    <dgm:pt modelId="{2435862F-53C8-4F54-9654-AA3D3C9EEC1B}" type="sibTrans" cxnId="{9CE91CC3-0DBD-47DC-8141-6185363E5618}">
      <dgm:prSet/>
      <dgm:spPr/>
      <dgm:t>
        <a:bodyPr/>
        <a:lstStyle/>
        <a:p>
          <a:endParaRPr lang="ru-RU"/>
        </a:p>
      </dgm:t>
    </dgm:pt>
    <dgm:pt modelId="{A8CF39B5-CC9A-4B64-B712-CE501095582E}">
      <dgm:prSet phldrT="[Текст]"/>
      <dgm:spPr/>
      <dgm:t>
        <a:bodyPr/>
        <a:lstStyle/>
        <a:p>
          <a:r>
            <a:rPr lang="kk-KZ" dirty="0" smtClean="0"/>
            <a:t>2Топ  Қара бүдүн ның ролі </a:t>
          </a:r>
          <a:endParaRPr lang="ru-RU" dirty="0"/>
        </a:p>
      </dgm:t>
    </dgm:pt>
    <dgm:pt modelId="{DABAB5F6-1E69-48C8-8DE4-774B985ED5E4}" type="parTrans" cxnId="{F929E065-6049-403F-B1A4-C98804E8152F}">
      <dgm:prSet/>
      <dgm:spPr/>
      <dgm:t>
        <a:bodyPr/>
        <a:lstStyle/>
        <a:p>
          <a:endParaRPr lang="ru-RU"/>
        </a:p>
      </dgm:t>
    </dgm:pt>
    <dgm:pt modelId="{E5DCB77F-E24B-455C-A994-CABBFA0D6A25}" type="sibTrans" cxnId="{F929E065-6049-403F-B1A4-C98804E8152F}">
      <dgm:prSet/>
      <dgm:spPr/>
      <dgm:t>
        <a:bodyPr/>
        <a:lstStyle/>
        <a:p>
          <a:endParaRPr lang="ru-RU"/>
        </a:p>
      </dgm:t>
    </dgm:pt>
    <dgm:pt modelId="{BB2A661E-F1A1-4707-8E32-5676ED6B0FFA}" type="pres">
      <dgm:prSet presAssocID="{A8560F33-B445-4B56-9EA2-3E5F58DEC4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B46D0D-D1BE-4F9B-95AE-4B612609DA6B}" type="pres">
      <dgm:prSet presAssocID="{FB0FA036-9B6F-49CB-8269-077119E6CCB3}" presName="centerShape" presStyleLbl="node0" presStyleIdx="0" presStyleCnt="1"/>
      <dgm:spPr/>
    </dgm:pt>
    <dgm:pt modelId="{878A2461-ADA0-4DF9-9BB6-157AE63B7CDA}" type="pres">
      <dgm:prSet presAssocID="{8D796DCB-B59F-42C4-A62E-C6F535D405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E16AE-5FB1-4BA6-AE55-B1CEFED03F9F}" type="pres">
      <dgm:prSet presAssocID="{8D796DCB-B59F-42C4-A62E-C6F535D4058B}" presName="dummy" presStyleCnt="0"/>
      <dgm:spPr/>
    </dgm:pt>
    <dgm:pt modelId="{AB027011-7C1D-4CA9-8EE4-9F24E111DF4D}" type="pres">
      <dgm:prSet presAssocID="{F8198582-CB2C-475E-BAFD-D22B0EC2C194}" presName="sibTrans" presStyleLbl="sibTrans2D1" presStyleIdx="0" presStyleCnt="4"/>
      <dgm:spPr/>
    </dgm:pt>
    <dgm:pt modelId="{F03E2F73-8E0E-46E1-9A73-238B9733A38D}" type="pres">
      <dgm:prSet presAssocID="{81030D0A-E4E6-4060-81FE-DB9317F6043B}" presName="node" presStyleLbl="node1" presStyleIdx="1" presStyleCnt="4">
        <dgm:presLayoutVars>
          <dgm:bulletEnabled val="1"/>
        </dgm:presLayoutVars>
      </dgm:prSet>
      <dgm:spPr/>
    </dgm:pt>
    <dgm:pt modelId="{C83872BF-8470-448B-B8EB-FFA3F614588B}" type="pres">
      <dgm:prSet presAssocID="{81030D0A-E4E6-4060-81FE-DB9317F6043B}" presName="dummy" presStyleCnt="0"/>
      <dgm:spPr/>
    </dgm:pt>
    <dgm:pt modelId="{2B24568C-E402-4C86-8B50-4F7FAC836237}" type="pres">
      <dgm:prSet presAssocID="{CB0E97A8-07BB-4C29-B05C-D9E3292045F7}" presName="sibTrans" presStyleLbl="sibTrans2D1" presStyleIdx="1" presStyleCnt="4"/>
      <dgm:spPr/>
    </dgm:pt>
    <dgm:pt modelId="{ED0143CE-5DF8-45E2-834F-D1C4B994B2C2}" type="pres">
      <dgm:prSet presAssocID="{72698FD4-03A5-40F7-BF6B-13B0AFF0668D}" presName="node" presStyleLbl="node1" presStyleIdx="2" presStyleCnt="4">
        <dgm:presLayoutVars>
          <dgm:bulletEnabled val="1"/>
        </dgm:presLayoutVars>
      </dgm:prSet>
      <dgm:spPr/>
    </dgm:pt>
    <dgm:pt modelId="{8E3FF2DA-FC27-4343-A4B2-AB68E23114E2}" type="pres">
      <dgm:prSet presAssocID="{72698FD4-03A5-40F7-BF6B-13B0AFF0668D}" presName="dummy" presStyleCnt="0"/>
      <dgm:spPr/>
    </dgm:pt>
    <dgm:pt modelId="{C0A9F426-499D-4AA0-B72F-6958269F8F07}" type="pres">
      <dgm:prSet presAssocID="{2435862F-53C8-4F54-9654-AA3D3C9EEC1B}" presName="sibTrans" presStyleLbl="sibTrans2D1" presStyleIdx="2" presStyleCnt="4"/>
      <dgm:spPr/>
    </dgm:pt>
    <dgm:pt modelId="{9C507F43-1B3F-4FDA-B995-AAB25DCB98DA}" type="pres">
      <dgm:prSet presAssocID="{A8CF39B5-CC9A-4B64-B712-CE501095582E}" presName="node" presStyleLbl="node1" presStyleIdx="3" presStyleCnt="4">
        <dgm:presLayoutVars>
          <dgm:bulletEnabled val="1"/>
        </dgm:presLayoutVars>
      </dgm:prSet>
      <dgm:spPr/>
    </dgm:pt>
    <dgm:pt modelId="{EE22F98B-8A72-4ACD-BC1F-1BDCA3496190}" type="pres">
      <dgm:prSet presAssocID="{A8CF39B5-CC9A-4B64-B712-CE501095582E}" presName="dummy" presStyleCnt="0"/>
      <dgm:spPr/>
    </dgm:pt>
    <dgm:pt modelId="{236B2123-77FC-40A4-BE07-E464D2F0F60D}" type="pres">
      <dgm:prSet presAssocID="{E5DCB77F-E24B-455C-A994-CABBFA0D6A25}" presName="sibTrans" presStyleLbl="sibTrans2D1" presStyleIdx="3" presStyleCnt="4"/>
      <dgm:spPr/>
    </dgm:pt>
  </dgm:ptLst>
  <dgm:cxnLst>
    <dgm:cxn modelId="{5D63D416-ACE2-4594-B708-047AC4799432}" srcId="{A8560F33-B445-4B56-9EA2-3E5F58DEC44E}" destId="{FB0FA036-9B6F-49CB-8269-077119E6CCB3}" srcOrd="0" destOrd="0" parTransId="{A14F80E4-C5F6-4ACC-BF55-02B11A67E8EB}" sibTransId="{F9E49CC6-C6AC-49A5-B5AA-FB95FC40572E}"/>
    <dgm:cxn modelId="{0CB6BD3B-FC26-42AD-B5F5-60E1B6F59A53}" type="presOf" srcId="{81030D0A-E4E6-4060-81FE-DB9317F6043B}" destId="{F03E2F73-8E0E-46E1-9A73-238B9733A38D}" srcOrd="0" destOrd="0" presId="urn:microsoft.com/office/officeart/2005/8/layout/radial6"/>
    <dgm:cxn modelId="{EC4A6CDA-8B65-4339-BD54-4DFC4595692B}" srcId="{FB0FA036-9B6F-49CB-8269-077119E6CCB3}" destId="{8D796DCB-B59F-42C4-A62E-C6F535D4058B}" srcOrd="0" destOrd="0" parTransId="{C498B48F-B5B7-4F58-9F43-A666AA4B446C}" sibTransId="{F8198582-CB2C-475E-BAFD-D22B0EC2C194}"/>
    <dgm:cxn modelId="{F929E065-6049-403F-B1A4-C98804E8152F}" srcId="{FB0FA036-9B6F-49CB-8269-077119E6CCB3}" destId="{A8CF39B5-CC9A-4B64-B712-CE501095582E}" srcOrd="3" destOrd="0" parTransId="{DABAB5F6-1E69-48C8-8DE4-774B985ED5E4}" sibTransId="{E5DCB77F-E24B-455C-A994-CABBFA0D6A25}"/>
    <dgm:cxn modelId="{AF35631D-EB85-4AE7-AC06-8DFA21C46B84}" type="presOf" srcId="{A8CF39B5-CC9A-4B64-B712-CE501095582E}" destId="{9C507F43-1B3F-4FDA-B995-AAB25DCB98DA}" srcOrd="0" destOrd="0" presId="urn:microsoft.com/office/officeart/2005/8/layout/radial6"/>
    <dgm:cxn modelId="{B2FAA483-87B6-4151-B4CF-F10EDF9B24ED}" type="presOf" srcId="{8D796DCB-B59F-42C4-A62E-C6F535D4058B}" destId="{878A2461-ADA0-4DF9-9BB6-157AE63B7CDA}" srcOrd="0" destOrd="0" presId="urn:microsoft.com/office/officeart/2005/8/layout/radial6"/>
    <dgm:cxn modelId="{CEA8EC72-5F98-4F5F-A0F1-172A4FC7E407}" type="presOf" srcId="{A8560F33-B445-4B56-9EA2-3E5F58DEC44E}" destId="{BB2A661E-F1A1-4707-8E32-5676ED6B0FFA}" srcOrd="0" destOrd="0" presId="urn:microsoft.com/office/officeart/2005/8/layout/radial6"/>
    <dgm:cxn modelId="{7E7B77DC-F542-4B5D-B5D1-A8C58BCEDC0F}" type="presOf" srcId="{F8198582-CB2C-475E-BAFD-D22B0EC2C194}" destId="{AB027011-7C1D-4CA9-8EE4-9F24E111DF4D}" srcOrd="0" destOrd="0" presId="urn:microsoft.com/office/officeart/2005/8/layout/radial6"/>
    <dgm:cxn modelId="{9CE91CC3-0DBD-47DC-8141-6185363E5618}" srcId="{FB0FA036-9B6F-49CB-8269-077119E6CCB3}" destId="{72698FD4-03A5-40F7-BF6B-13B0AFF0668D}" srcOrd="2" destOrd="0" parTransId="{232A8EA1-5CBE-4884-BB1C-317A8B419527}" sibTransId="{2435862F-53C8-4F54-9654-AA3D3C9EEC1B}"/>
    <dgm:cxn modelId="{7A705133-8CE7-4C3B-9F91-2EA03DE17711}" type="presOf" srcId="{FB0FA036-9B6F-49CB-8269-077119E6CCB3}" destId="{6BB46D0D-D1BE-4F9B-95AE-4B612609DA6B}" srcOrd="0" destOrd="0" presId="urn:microsoft.com/office/officeart/2005/8/layout/radial6"/>
    <dgm:cxn modelId="{B69BD051-5B73-4C6C-994A-2DDB4DA23C2B}" srcId="{FB0FA036-9B6F-49CB-8269-077119E6CCB3}" destId="{81030D0A-E4E6-4060-81FE-DB9317F6043B}" srcOrd="1" destOrd="0" parTransId="{A5797B04-8739-421C-8C4E-61F462A772DA}" sibTransId="{CB0E97A8-07BB-4C29-B05C-D9E3292045F7}"/>
    <dgm:cxn modelId="{514DC9DD-C78F-4D1F-BC10-54D2EEB1E93D}" type="presOf" srcId="{72698FD4-03A5-40F7-BF6B-13B0AFF0668D}" destId="{ED0143CE-5DF8-45E2-834F-D1C4B994B2C2}" srcOrd="0" destOrd="0" presId="urn:microsoft.com/office/officeart/2005/8/layout/radial6"/>
    <dgm:cxn modelId="{4C55B1EC-13E3-48FD-99E9-D8D667A4D5F4}" type="presOf" srcId="{E5DCB77F-E24B-455C-A994-CABBFA0D6A25}" destId="{236B2123-77FC-40A4-BE07-E464D2F0F60D}" srcOrd="0" destOrd="0" presId="urn:microsoft.com/office/officeart/2005/8/layout/radial6"/>
    <dgm:cxn modelId="{FBA414FA-7968-4C4A-8FA7-35A8FFE867EC}" type="presOf" srcId="{2435862F-53C8-4F54-9654-AA3D3C9EEC1B}" destId="{C0A9F426-499D-4AA0-B72F-6958269F8F07}" srcOrd="0" destOrd="0" presId="urn:microsoft.com/office/officeart/2005/8/layout/radial6"/>
    <dgm:cxn modelId="{C5661BC1-4ADB-44B1-85E8-81EB43B9FAF3}" type="presOf" srcId="{CB0E97A8-07BB-4C29-B05C-D9E3292045F7}" destId="{2B24568C-E402-4C86-8B50-4F7FAC836237}" srcOrd="0" destOrd="0" presId="urn:microsoft.com/office/officeart/2005/8/layout/radial6"/>
    <dgm:cxn modelId="{81CAE4A2-07D7-4ECE-BCB6-4CB9B766DF7E}" type="presParOf" srcId="{BB2A661E-F1A1-4707-8E32-5676ED6B0FFA}" destId="{6BB46D0D-D1BE-4F9B-95AE-4B612609DA6B}" srcOrd="0" destOrd="0" presId="urn:microsoft.com/office/officeart/2005/8/layout/radial6"/>
    <dgm:cxn modelId="{F8F01AAA-21F6-48FB-9D65-277E5E7D04E2}" type="presParOf" srcId="{BB2A661E-F1A1-4707-8E32-5676ED6B0FFA}" destId="{878A2461-ADA0-4DF9-9BB6-157AE63B7CDA}" srcOrd="1" destOrd="0" presId="urn:microsoft.com/office/officeart/2005/8/layout/radial6"/>
    <dgm:cxn modelId="{6DEE8AB7-4A6E-4B3B-BD19-ECA146C4A2E4}" type="presParOf" srcId="{BB2A661E-F1A1-4707-8E32-5676ED6B0FFA}" destId="{564E16AE-5FB1-4BA6-AE55-B1CEFED03F9F}" srcOrd="2" destOrd="0" presId="urn:microsoft.com/office/officeart/2005/8/layout/radial6"/>
    <dgm:cxn modelId="{EDAE3877-F03E-4D17-AF71-C847C2AF675F}" type="presParOf" srcId="{BB2A661E-F1A1-4707-8E32-5676ED6B0FFA}" destId="{AB027011-7C1D-4CA9-8EE4-9F24E111DF4D}" srcOrd="3" destOrd="0" presId="urn:microsoft.com/office/officeart/2005/8/layout/radial6"/>
    <dgm:cxn modelId="{296F6B24-58A3-4CD5-941A-61067BF1C619}" type="presParOf" srcId="{BB2A661E-F1A1-4707-8E32-5676ED6B0FFA}" destId="{F03E2F73-8E0E-46E1-9A73-238B9733A38D}" srcOrd="4" destOrd="0" presId="urn:microsoft.com/office/officeart/2005/8/layout/radial6"/>
    <dgm:cxn modelId="{66C9A98B-BEB6-4469-A8BB-FC1695405AAB}" type="presParOf" srcId="{BB2A661E-F1A1-4707-8E32-5676ED6B0FFA}" destId="{C83872BF-8470-448B-B8EB-FFA3F614588B}" srcOrd="5" destOrd="0" presId="urn:microsoft.com/office/officeart/2005/8/layout/radial6"/>
    <dgm:cxn modelId="{76BAB649-E5E3-4DBB-BBFF-CA33BD1AB71E}" type="presParOf" srcId="{BB2A661E-F1A1-4707-8E32-5676ED6B0FFA}" destId="{2B24568C-E402-4C86-8B50-4F7FAC836237}" srcOrd="6" destOrd="0" presId="urn:microsoft.com/office/officeart/2005/8/layout/radial6"/>
    <dgm:cxn modelId="{EB24C0DB-2336-44E4-9A6A-7252502DE76A}" type="presParOf" srcId="{BB2A661E-F1A1-4707-8E32-5676ED6B0FFA}" destId="{ED0143CE-5DF8-45E2-834F-D1C4B994B2C2}" srcOrd="7" destOrd="0" presId="urn:microsoft.com/office/officeart/2005/8/layout/radial6"/>
    <dgm:cxn modelId="{CDF2FDA1-C741-4535-9C68-9391B5C13228}" type="presParOf" srcId="{BB2A661E-F1A1-4707-8E32-5676ED6B0FFA}" destId="{8E3FF2DA-FC27-4343-A4B2-AB68E23114E2}" srcOrd="8" destOrd="0" presId="urn:microsoft.com/office/officeart/2005/8/layout/radial6"/>
    <dgm:cxn modelId="{68266A1B-1796-4D73-A286-1FDEB9E95743}" type="presParOf" srcId="{BB2A661E-F1A1-4707-8E32-5676ED6B0FFA}" destId="{C0A9F426-499D-4AA0-B72F-6958269F8F07}" srcOrd="9" destOrd="0" presId="urn:microsoft.com/office/officeart/2005/8/layout/radial6"/>
    <dgm:cxn modelId="{2CD611DA-370C-4C2E-9478-7CC612C37870}" type="presParOf" srcId="{BB2A661E-F1A1-4707-8E32-5676ED6B0FFA}" destId="{9C507F43-1B3F-4FDA-B995-AAB25DCB98DA}" srcOrd="10" destOrd="0" presId="urn:microsoft.com/office/officeart/2005/8/layout/radial6"/>
    <dgm:cxn modelId="{1643A7B7-8ADC-4F08-A3F2-C3442074269D}" type="presParOf" srcId="{BB2A661E-F1A1-4707-8E32-5676ED6B0FFA}" destId="{EE22F98B-8A72-4ACD-BC1F-1BDCA3496190}" srcOrd="11" destOrd="0" presId="urn:microsoft.com/office/officeart/2005/8/layout/radial6"/>
    <dgm:cxn modelId="{0A015335-9E08-4B9A-B5E3-E24A099408C1}" type="presParOf" srcId="{BB2A661E-F1A1-4707-8E32-5676ED6B0FFA}" destId="{236B2123-77FC-40A4-BE07-E464D2F0F6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712DC0-ECB8-423D-A1B0-022B3CD52B74}">
      <dsp:nvSpPr>
        <dsp:cNvPr id="0" name=""/>
        <dsp:cNvSpPr/>
      </dsp:nvSpPr>
      <dsp:spPr>
        <a:xfrm>
          <a:off x="1166588" y="678748"/>
          <a:ext cx="4866329" cy="4866329"/>
        </a:xfrm>
        <a:prstGeom prst="blockArc">
          <a:avLst>
            <a:gd name="adj1" fmla="val 10708962"/>
            <a:gd name="adj2" fmla="val 16909134"/>
            <a:gd name="adj3" fmla="val 4640"/>
          </a:avLst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2CA31-CFFB-4DBB-9331-2D974D81BBA3}">
      <dsp:nvSpPr>
        <dsp:cNvPr id="0" name=""/>
        <dsp:cNvSpPr/>
      </dsp:nvSpPr>
      <dsp:spPr>
        <a:xfrm>
          <a:off x="1166946" y="789180"/>
          <a:ext cx="4866329" cy="4866329"/>
        </a:xfrm>
        <a:prstGeom prst="blockArc">
          <a:avLst>
            <a:gd name="adj1" fmla="val 4345330"/>
            <a:gd name="adj2" fmla="val 10868708"/>
            <a:gd name="adj3" fmla="val 4640"/>
          </a:avLst>
        </a:prstGeom>
        <a:solidFill>
          <a:schemeClr val="accent5">
            <a:hueOff val="4479036"/>
            <a:satOff val="6319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C19F1-7462-4C34-93C3-E5D23A40C10F}">
      <dsp:nvSpPr>
        <dsp:cNvPr id="0" name=""/>
        <dsp:cNvSpPr/>
      </dsp:nvSpPr>
      <dsp:spPr>
        <a:xfrm>
          <a:off x="2167692" y="695111"/>
          <a:ext cx="4866329" cy="4866329"/>
        </a:xfrm>
        <a:prstGeom prst="blockArc">
          <a:avLst>
            <a:gd name="adj1" fmla="val 21555811"/>
            <a:gd name="adj2" fmla="val 5810277"/>
            <a:gd name="adj3" fmla="val 4640"/>
          </a:avLst>
        </a:prstGeom>
        <a:solidFill>
          <a:schemeClr val="accent5">
            <a:hueOff val="2239518"/>
            <a:satOff val="316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B8F30-9FDF-4C6C-A86E-EC254EE1E8BE}">
      <dsp:nvSpPr>
        <dsp:cNvPr id="0" name=""/>
        <dsp:cNvSpPr/>
      </dsp:nvSpPr>
      <dsp:spPr>
        <a:xfrm>
          <a:off x="2167510" y="672861"/>
          <a:ext cx="4866329" cy="4866329"/>
        </a:xfrm>
        <a:prstGeom prst="blockArc">
          <a:avLst>
            <a:gd name="adj1" fmla="val 15450428"/>
            <a:gd name="adj2" fmla="val 21587994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43439-F1E9-4D73-8694-A7FBA20F6795}">
      <dsp:nvSpPr>
        <dsp:cNvPr id="0" name=""/>
        <dsp:cNvSpPr/>
      </dsp:nvSpPr>
      <dsp:spPr>
        <a:xfrm>
          <a:off x="2520206" y="1787703"/>
          <a:ext cx="3132685" cy="27491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b="1" kern="1200" smtClean="0"/>
            <a:t>Шығыс түрік қағандығы </a:t>
          </a:r>
          <a:endParaRPr lang="ru-RU" sz="3100" b="1" kern="1200" dirty="0"/>
        </a:p>
      </dsp:txBody>
      <dsp:txXfrm>
        <a:off x="2520206" y="1787703"/>
        <a:ext cx="3132685" cy="2749192"/>
      </dsp:txXfrm>
    </dsp:sp>
    <dsp:sp modelId="{63FDC7CD-354B-47A2-8967-0D57DA0260D9}">
      <dsp:nvSpPr>
        <dsp:cNvPr id="0" name=""/>
        <dsp:cNvSpPr/>
      </dsp:nvSpPr>
      <dsp:spPr>
        <a:xfrm>
          <a:off x="2743201" y="1531"/>
          <a:ext cx="2686694" cy="15681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i="1" kern="1200" smtClean="0">
              <a:latin typeface="Times New Roman" pitchFamily="18" charset="0"/>
              <a:cs typeface="Times New Roman" pitchFamily="18" charset="0"/>
            </a:rPr>
            <a:t>Даңқты қолбасшы Тоныкөк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01" y="1531"/>
        <a:ext cx="2686694" cy="1568112"/>
      </dsp:txXfrm>
    </dsp:sp>
    <dsp:sp modelId="{838F91B6-18D1-471A-9D9E-35BA76E3717C}">
      <dsp:nvSpPr>
        <dsp:cNvPr id="0" name=""/>
        <dsp:cNvSpPr/>
      </dsp:nvSpPr>
      <dsp:spPr>
        <a:xfrm>
          <a:off x="5877545" y="2236518"/>
          <a:ext cx="2199654" cy="1722414"/>
        </a:xfrm>
        <a:prstGeom prst="ellipse">
          <a:avLst/>
        </a:prstGeom>
        <a:solidFill>
          <a:schemeClr val="accent5">
            <a:hueOff val="2239518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i="1" kern="1200" dirty="0" smtClean="0">
              <a:latin typeface="Times New Roman" pitchFamily="18" charset="0"/>
              <a:cs typeface="Times New Roman" pitchFamily="18" charset="0"/>
            </a:rPr>
            <a:t>Қытайлықтарм соғыста Моңғолияда 682ж құрылуы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7545" y="2236518"/>
        <a:ext cx="2199654" cy="1722414"/>
      </dsp:txXfrm>
    </dsp:sp>
    <dsp:sp modelId="{D3C2CEB1-343B-4E71-8D5D-0EDE838642FF}">
      <dsp:nvSpPr>
        <dsp:cNvPr id="0" name=""/>
        <dsp:cNvSpPr/>
      </dsp:nvSpPr>
      <dsp:spPr>
        <a:xfrm>
          <a:off x="3030735" y="4704026"/>
          <a:ext cx="2574292" cy="1568112"/>
        </a:xfrm>
        <a:prstGeom prst="ellipse">
          <a:avLst/>
        </a:prstGeom>
        <a:solidFill>
          <a:schemeClr val="accent5">
            <a:hueOff val="4479036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i="1" kern="1200" dirty="0" smtClean="0">
              <a:latin typeface="Times New Roman" pitchFamily="18" charset="0"/>
              <a:cs typeface="Times New Roman" pitchFamily="18" charset="0"/>
            </a:rPr>
            <a:t>682-744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0735" y="4704026"/>
        <a:ext cx="2574292" cy="1568112"/>
      </dsp:txXfrm>
    </dsp:sp>
    <dsp:sp modelId="{EDA8F57A-C78D-4780-B8BC-7DD865AEDD2E}">
      <dsp:nvSpPr>
        <dsp:cNvPr id="0" name=""/>
        <dsp:cNvSpPr/>
      </dsp:nvSpPr>
      <dsp:spPr>
        <a:xfrm>
          <a:off x="28148" y="2006288"/>
          <a:ext cx="2391450" cy="2337115"/>
        </a:xfrm>
        <a:prstGeom prst="ellipse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i="1" kern="1200" dirty="0" smtClean="0">
              <a:latin typeface="Times New Roman" pitchFamily="18" charset="0"/>
              <a:cs typeface="Times New Roman" pitchFamily="18" charset="0"/>
            </a:rPr>
            <a:t>Шығыс Қазақстан  Оңтүстік Сібір Орталық Азия Шығыс Түркістан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48" y="2006288"/>
        <a:ext cx="2391450" cy="2337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ABC481-C121-4669-BAF2-8F80200C35C8}">
      <dsp:nvSpPr>
        <dsp:cNvPr id="0" name=""/>
        <dsp:cNvSpPr/>
      </dsp:nvSpPr>
      <dsp:spPr>
        <a:xfrm>
          <a:off x="3061787" y="150802"/>
          <a:ext cx="3586306" cy="1088082"/>
        </a:xfrm>
        <a:prstGeom prst="roundRect">
          <a:avLst/>
        </a:prstGeom>
        <a:solidFill>
          <a:srgbClr val="FFFF00"/>
        </a:solidFill>
        <a:ln w="76200">
          <a:solidFill>
            <a:srgbClr val="FF0000"/>
          </a:solidFill>
          <a:prstDash val="sysDot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Бұрықтар мен тархандар-сот істерін жүргізушілер</a:t>
          </a:r>
          <a:endParaRPr lang="ru-RU" sz="2400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1787" y="150802"/>
        <a:ext cx="3586306" cy="1088082"/>
      </dsp:txXfrm>
    </dsp:sp>
    <dsp:sp modelId="{F0F282C8-88E5-4CE3-ACA2-874FC514A4D5}">
      <dsp:nvSpPr>
        <dsp:cNvPr id="0" name=""/>
        <dsp:cNvSpPr/>
      </dsp:nvSpPr>
      <dsp:spPr>
        <a:xfrm>
          <a:off x="2223468" y="1028381"/>
          <a:ext cx="5392895" cy="5392895"/>
        </a:xfrm>
        <a:custGeom>
          <a:avLst/>
          <a:gdLst/>
          <a:ahLst/>
          <a:cxnLst/>
          <a:rect l="0" t="0" r="0" b="0"/>
          <a:pathLst>
            <a:path>
              <a:moveTo>
                <a:pt x="3747200" y="213154"/>
              </a:moveTo>
              <a:arcTo wR="2696447" hR="2696447" stAng="17576078" swAng="854454"/>
            </a:path>
          </a:pathLst>
        </a:custGeom>
        <a:noFill/>
        <a:ln w="63500" cap="flat" cmpd="thickThin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5D36DFC-E37F-42D2-AF79-690E33FE6DE7}">
      <dsp:nvSpPr>
        <dsp:cNvPr id="0" name=""/>
        <dsp:cNvSpPr/>
      </dsp:nvSpPr>
      <dsp:spPr>
        <a:xfrm>
          <a:off x="5445354" y="1580459"/>
          <a:ext cx="3012845" cy="1447653"/>
        </a:xfrm>
        <a:prstGeom prst="roundRect">
          <a:avLst/>
        </a:prstGeom>
        <a:solidFill>
          <a:srgbClr val="FFFF00"/>
        </a:solidFill>
        <a:ln w="76200">
          <a:solidFill>
            <a:srgbClr val="FF0000"/>
          </a:solidFill>
          <a:prstDash val="sysDot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Қара бұдұндар –қарапайым халық   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5354" y="1580459"/>
        <a:ext cx="3012845" cy="1447653"/>
      </dsp:txXfrm>
    </dsp:sp>
    <dsp:sp modelId="{7D93ADE0-DBE3-4CD6-B4D0-6BD504B852A9}">
      <dsp:nvSpPr>
        <dsp:cNvPr id="0" name=""/>
        <dsp:cNvSpPr/>
      </dsp:nvSpPr>
      <dsp:spPr>
        <a:xfrm>
          <a:off x="1828997" y="-403893"/>
          <a:ext cx="5392895" cy="5392895"/>
        </a:xfrm>
        <a:custGeom>
          <a:avLst/>
          <a:gdLst/>
          <a:ahLst/>
          <a:cxnLst/>
          <a:rect l="0" t="0" r="0" b="0"/>
          <a:pathLst>
            <a:path>
              <a:moveTo>
                <a:pt x="5287133" y="3444228"/>
              </a:moveTo>
              <a:arcTo wR="2696447" hR="2696447" stAng="966022" swAng="1603789"/>
            </a:path>
          </a:pathLst>
        </a:custGeom>
        <a:noFill/>
        <a:ln w="63500" cap="flat" cmpd="thickThin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B45B74C-1E44-4D81-B8C6-D589275B63D3}">
      <dsp:nvSpPr>
        <dsp:cNvPr id="0" name=""/>
        <dsp:cNvSpPr/>
      </dsp:nvSpPr>
      <dsp:spPr>
        <a:xfrm>
          <a:off x="4513055" y="4134977"/>
          <a:ext cx="3193161" cy="1350297"/>
        </a:xfrm>
        <a:prstGeom prst="roundRect">
          <a:avLst/>
        </a:prstGeom>
        <a:solidFill>
          <a:srgbClr val="FFFF00"/>
        </a:solidFill>
        <a:ln w="76200">
          <a:solidFill>
            <a:srgbClr val="FF0000"/>
          </a:solidFill>
          <a:prstDash val="sysDot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solidFill>
                <a:srgbClr val="000066"/>
              </a:solidFill>
            </a:rPr>
            <a:t>Тат-құл</a:t>
          </a:r>
          <a:endParaRPr lang="ru-RU" sz="2400" b="1" i="1" kern="1200" dirty="0">
            <a:solidFill>
              <a:srgbClr val="000066"/>
            </a:solidFill>
          </a:endParaRPr>
        </a:p>
      </dsp:txBody>
      <dsp:txXfrm>
        <a:off x="4513055" y="4134977"/>
        <a:ext cx="3193161" cy="1350297"/>
      </dsp:txXfrm>
    </dsp:sp>
    <dsp:sp modelId="{758165D6-0E68-4D96-A5C6-DD0718F94CBF}">
      <dsp:nvSpPr>
        <dsp:cNvPr id="0" name=""/>
        <dsp:cNvSpPr/>
      </dsp:nvSpPr>
      <dsp:spPr>
        <a:xfrm>
          <a:off x="1177326" y="457358"/>
          <a:ext cx="5392895" cy="5392895"/>
        </a:xfrm>
        <a:custGeom>
          <a:avLst/>
          <a:gdLst/>
          <a:ahLst/>
          <a:cxnLst/>
          <a:rect l="0" t="0" r="0" b="0"/>
          <a:pathLst>
            <a:path>
              <a:moveTo>
                <a:pt x="4025421" y="5042648"/>
              </a:moveTo>
              <a:arcTo wR="2696447" hR="2696447" stAng="3628272" swAng="3920128"/>
            </a:path>
          </a:pathLst>
        </a:custGeom>
        <a:noFill/>
        <a:ln w="63500" cap="flat" cmpd="thickThin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1F4E5E2-2148-43FA-9DFB-7BF113F1DE7A}">
      <dsp:nvSpPr>
        <dsp:cNvPr id="0" name=""/>
        <dsp:cNvSpPr/>
      </dsp:nvSpPr>
      <dsp:spPr>
        <a:xfrm>
          <a:off x="136487" y="3972863"/>
          <a:ext cx="3261798" cy="1350297"/>
        </a:xfrm>
        <a:prstGeom prst="roundRect">
          <a:avLst/>
        </a:prstGeom>
        <a:solidFill>
          <a:srgbClr val="FFFF00"/>
        </a:solidFill>
        <a:ln w="76200">
          <a:solidFill>
            <a:srgbClr val="FF0000"/>
          </a:solidFill>
          <a:prstDash val="sysDot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Бектер-қағанның негізгі тірегі 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487" y="3972863"/>
        <a:ext cx="3261798" cy="1350297"/>
      </dsp:txXfrm>
    </dsp:sp>
    <dsp:sp modelId="{4C055C81-3F6E-4CF7-A5CA-C683D3E3077C}">
      <dsp:nvSpPr>
        <dsp:cNvPr id="0" name=""/>
        <dsp:cNvSpPr/>
      </dsp:nvSpPr>
      <dsp:spPr>
        <a:xfrm>
          <a:off x="1406996" y="539234"/>
          <a:ext cx="5392895" cy="5392895"/>
        </a:xfrm>
        <a:custGeom>
          <a:avLst/>
          <a:gdLst/>
          <a:ahLst/>
          <a:cxnLst/>
          <a:rect l="0" t="0" r="0" b="0"/>
          <a:pathLst>
            <a:path>
              <a:moveTo>
                <a:pt x="100082" y="3424265"/>
              </a:moveTo>
              <a:arcTo wR="2696447" hR="2696447" stAng="9860439" swAng="1222434"/>
            </a:path>
          </a:pathLst>
        </a:custGeom>
        <a:noFill/>
        <a:ln w="63500" cap="flat" cmpd="thickThin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997A0164-2843-43D5-8CCB-043507F95F99}">
      <dsp:nvSpPr>
        <dsp:cNvPr id="0" name=""/>
        <dsp:cNvSpPr/>
      </dsp:nvSpPr>
      <dsp:spPr>
        <a:xfrm>
          <a:off x="0" y="1676398"/>
          <a:ext cx="3139690" cy="1327963"/>
        </a:xfrm>
        <a:prstGeom prst="roundRect">
          <a:avLst/>
        </a:prstGeom>
        <a:solidFill>
          <a:srgbClr val="FFFF00"/>
        </a:solidFill>
        <a:ln w="76200">
          <a:solidFill>
            <a:srgbClr val="FF0000"/>
          </a:solidFill>
          <a:prstDash val="sysDot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rPr>
            <a:t>Қағанат ақсүйектерінде  ябғу  шад елтебер атағы  болды</a:t>
          </a:r>
          <a:endParaRPr lang="ru-RU" sz="2400" b="1" i="1" kern="1200" dirty="0">
            <a:solidFill>
              <a:srgbClr val="000066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676398"/>
        <a:ext cx="3139690" cy="1327963"/>
      </dsp:txXfrm>
    </dsp:sp>
    <dsp:sp modelId="{1F45E3CE-C5AA-49AA-97BE-BA23C1AA5E4D}">
      <dsp:nvSpPr>
        <dsp:cNvPr id="0" name=""/>
        <dsp:cNvSpPr/>
      </dsp:nvSpPr>
      <dsp:spPr>
        <a:xfrm>
          <a:off x="1235669" y="766881"/>
          <a:ext cx="5392895" cy="5392895"/>
        </a:xfrm>
        <a:custGeom>
          <a:avLst/>
          <a:gdLst/>
          <a:ahLst/>
          <a:cxnLst/>
          <a:rect l="0" t="0" r="0" b="0"/>
          <a:pathLst>
            <a:path>
              <a:moveTo>
                <a:pt x="686288" y="899201"/>
              </a:moveTo>
              <a:arcTo wR="2696447" hR="2696447" stAng="13307958" swAng="1744614"/>
            </a:path>
          </a:pathLst>
        </a:custGeom>
        <a:noFill/>
        <a:ln w="63500" cap="flat" cmpd="thickThin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B0C8ED-84A2-4301-B085-C1285A24A482}">
      <dsp:nvSpPr>
        <dsp:cNvPr id="0" name=""/>
        <dsp:cNvSpPr/>
      </dsp:nvSpPr>
      <dsp:spPr>
        <a:xfrm>
          <a:off x="1798796" y="553689"/>
          <a:ext cx="5529262" cy="192024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527A3-EB15-4D0C-9220-30B3FE3A922A}">
      <dsp:nvSpPr>
        <dsp:cNvPr id="0" name=""/>
        <dsp:cNvSpPr/>
      </dsp:nvSpPr>
      <dsp:spPr>
        <a:xfrm>
          <a:off x="4343403" y="5549454"/>
          <a:ext cx="1071562" cy="685800"/>
        </a:xfrm>
        <a:prstGeom prst="downArrow">
          <a:avLst/>
        </a:prstGeom>
        <a:solidFill>
          <a:srgbClr val="006600"/>
        </a:solidFill>
        <a:ln w="762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85B36-E553-4B9B-A546-3FF119D00B8A}">
      <dsp:nvSpPr>
        <dsp:cNvPr id="0" name=""/>
        <dsp:cNvSpPr/>
      </dsp:nvSpPr>
      <dsp:spPr>
        <a:xfrm>
          <a:off x="71437" y="5930451"/>
          <a:ext cx="9001125" cy="103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37" y="5930451"/>
        <a:ext cx="9001125" cy="1033663"/>
      </dsp:txXfrm>
    </dsp:sp>
    <dsp:sp modelId="{B3212017-159D-4E5E-AAC2-4458C1A4AEF8}">
      <dsp:nvSpPr>
        <dsp:cNvPr id="0" name=""/>
        <dsp:cNvSpPr/>
      </dsp:nvSpPr>
      <dsp:spPr>
        <a:xfrm>
          <a:off x="3276598" y="3415863"/>
          <a:ext cx="2786864" cy="19439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i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Қытайлықтар 659ж Жетісуға басып кіруі </a:t>
          </a:r>
          <a:endParaRPr lang="ru-RU" sz="2000" b="1" i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6598" y="3415863"/>
        <a:ext cx="2786864" cy="1943972"/>
      </dsp:txXfrm>
    </dsp:sp>
    <dsp:sp modelId="{01FABCB2-3E1F-40F0-9C0F-DF33A9505AA4}">
      <dsp:nvSpPr>
        <dsp:cNvPr id="0" name=""/>
        <dsp:cNvSpPr/>
      </dsp:nvSpPr>
      <dsp:spPr>
        <a:xfrm>
          <a:off x="1828802" y="1968053"/>
          <a:ext cx="2377377" cy="1928812"/>
        </a:xfrm>
        <a:prstGeom prst="ellipse">
          <a:avLst/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24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Өзара билік</a:t>
          </a:r>
          <a:r>
            <a:rPr lang="ru-RU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үшін талас</a:t>
          </a:r>
          <a:r>
            <a:rPr lang="ru-RU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тартыс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8802" y="1968053"/>
        <a:ext cx="2377377" cy="1928812"/>
      </dsp:txXfrm>
    </dsp:sp>
    <dsp:sp modelId="{63841F2E-F12E-4A20-9435-B6314E6FAEFE}">
      <dsp:nvSpPr>
        <dsp:cNvPr id="0" name=""/>
        <dsp:cNvSpPr/>
      </dsp:nvSpPr>
      <dsp:spPr>
        <a:xfrm>
          <a:off x="5105405" y="2120453"/>
          <a:ext cx="2377357" cy="1928812"/>
        </a:xfrm>
        <a:prstGeom prst="ellipse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Он 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оқ бүдүн   құрамында он</a:t>
          </a: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бірдей</a:t>
          </a: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тайпа</a:t>
          </a: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болғандықтан атаған</a:t>
          </a:r>
          <a:endParaRPr lang="ru-RU" sz="20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5405" y="2120453"/>
        <a:ext cx="2377357" cy="1928812"/>
      </dsp:txXfrm>
    </dsp:sp>
    <dsp:sp modelId="{9624951D-27C8-4CF9-BE86-4378CEBF13FC}">
      <dsp:nvSpPr>
        <dsp:cNvPr id="0" name=""/>
        <dsp:cNvSpPr/>
      </dsp:nvSpPr>
      <dsp:spPr>
        <a:xfrm>
          <a:off x="533375" y="599669"/>
          <a:ext cx="8133896" cy="564872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514DA-C5FB-4B63-9334-EFE8F42DACF1}">
      <dsp:nvSpPr>
        <dsp:cNvPr id="0" name=""/>
        <dsp:cNvSpPr/>
      </dsp:nvSpPr>
      <dsp:spPr>
        <a:xfrm>
          <a:off x="3445743" y="3782"/>
          <a:ext cx="2252513" cy="1464133"/>
        </a:xfrm>
        <a:prstGeom prst="roundRect">
          <a:avLst/>
        </a:prstGeom>
        <a:solidFill>
          <a:srgbClr val="FF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Үшлік қытайлармен жеңіске жетуі</a:t>
          </a:r>
          <a:endParaRPr lang="ru-RU" sz="20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5743" y="3782"/>
        <a:ext cx="2252513" cy="1464133"/>
      </dsp:txXfrm>
    </dsp:sp>
    <dsp:sp modelId="{53D30BF2-A10E-4A30-BF55-D0046C87CD96}">
      <dsp:nvSpPr>
        <dsp:cNvPr id="0" name=""/>
        <dsp:cNvSpPr/>
      </dsp:nvSpPr>
      <dsp:spPr>
        <a:xfrm>
          <a:off x="1647966" y="73584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4065749" y="232109"/>
              </a:moveTo>
              <a:arcTo wR="2924033" hR="2924033" stAng="17578985" swAng="196052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F253D-AF59-4F92-870C-5B117C77C940}">
      <dsp:nvSpPr>
        <dsp:cNvPr id="0" name=""/>
        <dsp:cNvSpPr/>
      </dsp:nvSpPr>
      <dsp:spPr>
        <a:xfrm>
          <a:off x="6226664" y="2024239"/>
          <a:ext cx="2252513" cy="1464133"/>
        </a:xfrm>
        <a:prstGeom prst="roundRect">
          <a:avLst/>
        </a:prstGeom>
        <a:solidFill>
          <a:srgbClr val="00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3Мұқан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қағанның аварларды</a:t>
          </a: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екінші</a:t>
          </a: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жеңуі</a:t>
          </a:r>
          <a:endParaRPr lang="ru-RU" sz="20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6664" y="2024239"/>
        <a:ext cx="2252513" cy="1464133"/>
      </dsp:txXfrm>
    </dsp:sp>
    <dsp:sp modelId="{82115983-BBA0-4959-B07C-2E6FF1518D59}">
      <dsp:nvSpPr>
        <dsp:cNvPr id="0" name=""/>
        <dsp:cNvSpPr/>
      </dsp:nvSpPr>
      <dsp:spPr>
        <a:xfrm>
          <a:off x="1647966" y="73584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5844070" y="2771209"/>
              </a:moveTo>
              <a:arcTo wR="2924033" hR="2924033" stAng="21420245" swAng="2195524"/>
            </a:path>
          </a:pathLst>
        </a:custGeom>
        <a:noFill/>
        <a:ln w="9525" cap="flat" cmpd="sng" algn="ctr">
          <a:solidFill>
            <a:schemeClr val="accent5">
              <a:hueOff val="1679638"/>
              <a:satOff val="2370"/>
              <a:lumOff val="-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2E172-9F31-4C8C-858C-EDFB9B0D96A1}">
      <dsp:nvSpPr>
        <dsp:cNvPr id="0" name=""/>
        <dsp:cNvSpPr/>
      </dsp:nvSpPr>
      <dsp:spPr>
        <a:xfrm>
          <a:off x="5164447" y="5293408"/>
          <a:ext cx="2252513" cy="1464133"/>
        </a:xfrm>
        <a:prstGeom prst="roundRect">
          <a:avLst/>
        </a:prstGeom>
        <a:solidFill>
          <a:srgbClr val="FF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Батыс түрік қағанаты құрылуы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4447" y="5293408"/>
        <a:ext cx="2252513" cy="1464133"/>
      </dsp:txXfrm>
    </dsp:sp>
    <dsp:sp modelId="{27071C4A-DB13-4D19-AB39-5400C897FCE5}">
      <dsp:nvSpPr>
        <dsp:cNvPr id="0" name=""/>
        <dsp:cNvSpPr/>
      </dsp:nvSpPr>
      <dsp:spPr>
        <a:xfrm>
          <a:off x="1647966" y="73584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3504872" y="5789796"/>
              </a:moveTo>
              <a:arcTo wR="2924033" hR="2924033" stAng="4712543" swAng="1374914"/>
            </a:path>
          </a:pathLst>
        </a:custGeom>
        <a:noFill/>
        <a:ln w="9525" cap="flat" cmpd="sng" algn="ctr">
          <a:solidFill>
            <a:schemeClr val="accent5">
              <a:hueOff val="3359277"/>
              <a:satOff val="4740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A5705-B358-443E-B507-1C1E0CD5E30B}">
      <dsp:nvSpPr>
        <dsp:cNvPr id="0" name=""/>
        <dsp:cNvSpPr/>
      </dsp:nvSpPr>
      <dsp:spPr>
        <a:xfrm>
          <a:off x="1727039" y="5293408"/>
          <a:ext cx="2252513" cy="1464133"/>
        </a:xfrm>
        <a:prstGeom prst="roundRect">
          <a:avLst/>
        </a:prstGeom>
        <a:solidFill>
          <a:schemeClr val="accent5">
            <a:hueOff val="5038915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1. </a:t>
          </a:r>
          <a:r>
            <a:rPr lang="ru-RU" sz="24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Шегудің билеуі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7039" y="5293408"/>
        <a:ext cx="2252513" cy="1464133"/>
      </dsp:txXfrm>
    </dsp:sp>
    <dsp:sp modelId="{C09E1BD4-634A-449E-8865-4E3625284D28}">
      <dsp:nvSpPr>
        <dsp:cNvPr id="0" name=""/>
        <dsp:cNvSpPr/>
      </dsp:nvSpPr>
      <dsp:spPr>
        <a:xfrm>
          <a:off x="1647966" y="73584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488434" y="4542005"/>
              </a:moveTo>
              <a:arcTo wR="2924033" hR="2924033" stAng="8784231" swAng="2195524"/>
            </a:path>
          </a:pathLst>
        </a:custGeom>
        <a:noFill/>
        <a:ln w="9525" cap="flat" cmpd="sng" algn="ctr">
          <a:solidFill>
            <a:schemeClr val="accent5">
              <a:hueOff val="5038915"/>
              <a:satOff val="7109"/>
              <a:lumOff val="-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3C4EC-2D62-4443-9541-38CCD103A169}">
      <dsp:nvSpPr>
        <dsp:cNvPr id="0" name=""/>
        <dsp:cNvSpPr/>
      </dsp:nvSpPr>
      <dsp:spPr>
        <a:xfrm>
          <a:off x="664821" y="2024239"/>
          <a:ext cx="2252513" cy="1464133"/>
        </a:xfrm>
        <a:prstGeom prst="roundRect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Түрік қағанаты</a:t>
          </a:r>
          <a:endParaRPr lang="ru-RU" sz="2400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4821" y="2024239"/>
        <a:ext cx="2252513" cy="1464133"/>
      </dsp:txXfrm>
    </dsp:sp>
    <dsp:sp modelId="{5A2A070F-94CA-4E4D-9786-B3B061D06418}">
      <dsp:nvSpPr>
        <dsp:cNvPr id="0" name=""/>
        <dsp:cNvSpPr/>
      </dsp:nvSpPr>
      <dsp:spPr>
        <a:xfrm>
          <a:off x="1647966" y="735848"/>
          <a:ext cx="5848067" cy="5848067"/>
        </a:xfrm>
        <a:custGeom>
          <a:avLst/>
          <a:gdLst/>
          <a:ahLst/>
          <a:cxnLst/>
          <a:rect l="0" t="0" r="0" b="0"/>
          <a:pathLst>
            <a:path>
              <a:moveTo>
                <a:pt x="509688" y="1274514"/>
              </a:moveTo>
              <a:arcTo wR="2924033" hR="2924033" stAng="12860491" swAng="1960524"/>
            </a:path>
          </a:pathLst>
        </a:custGeom>
        <a:noFill/>
        <a:ln w="9525" cap="flat" cmpd="sng" algn="ctr">
          <a:solidFill>
            <a:schemeClr val="accent5">
              <a:hueOff val="6718553"/>
              <a:satOff val="9479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32D55-EB9E-4251-AB13-F6649E041DD7}">
      <dsp:nvSpPr>
        <dsp:cNvPr id="0" name=""/>
        <dsp:cNvSpPr/>
      </dsp:nvSpPr>
      <dsp:spPr>
        <a:xfrm>
          <a:off x="1261836" y="-264437"/>
          <a:ext cx="5401127" cy="5401127"/>
        </a:xfrm>
        <a:prstGeom prst="circularArrow">
          <a:avLst>
            <a:gd name="adj1" fmla="val 5689"/>
            <a:gd name="adj2" fmla="val 340510"/>
            <a:gd name="adj3" fmla="val 12387523"/>
            <a:gd name="adj4" fmla="val 18294285"/>
            <a:gd name="adj5" fmla="val 5908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FA1754-E360-4C12-8FF8-C99294A0B767}">
      <dsp:nvSpPr>
        <dsp:cNvPr id="0" name=""/>
        <dsp:cNvSpPr/>
      </dsp:nvSpPr>
      <dsp:spPr>
        <a:xfrm>
          <a:off x="2048916" y="51759"/>
          <a:ext cx="3826966" cy="19134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i="1" kern="1200" smtClean="0">
              <a:latin typeface="Times New Roman" pitchFamily="18" charset="0"/>
              <a:cs typeface="Times New Roman" pitchFamily="18" charset="0"/>
            </a:rPr>
            <a:t>Түйіні</a:t>
          </a:r>
          <a:r>
            <a:rPr lang="kk-KZ" sz="3600" b="1" i="1" kern="120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8916" y="51759"/>
        <a:ext cx="3826966" cy="1913483"/>
      </dsp:txXfrm>
    </dsp:sp>
    <dsp:sp modelId="{1B303812-1E86-40E8-8433-27CE694D35E0}">
      <dsp:nvSpPr>
        <dsp:cNvPr id="0" name=""/>
        <dsp:cNvSpPr/>
      </dsp:nvSpPr>
      <dsp:spPr>
        <a:xfrm>
          <a:off x="4095968" y="3597357"/>
          <a:ext cx="3826966" cy="1913483"/>
        </a:xfrm>
        <a:prstGeom prst="roundRect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tint val="62000"/>
                <a:satMod val="180000"/>
              </a:schemeClr>
            </a:gs>
            <a:gs pos="65000">
              <a:schemeClr val="accent5">
                <a:hueOff val="3359277"/>
                <a:satOff val="4740"/>
                <a:lumOff val="-588"/>
                <a:alphaOff val="0"/>
                <a:tint val="32000"/>
                <a:satMod val="250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smtClean="0"/>
            <a:t>Батыс түрік қағанаты  ішкі және сыртқы жағдайын  жерін азат ету жолындағы  қадамдары қоғамдық құрылысы жөнінде мағлұмат  </a:t>
          </a:r>
          <a:endParaRPr lang="ru-RU" sz="2000" kern="1200" dirty="0"/>
        </a:p>
      </dsp:txBody>
      <dsp:txXfrm>
        <a:off x="4095968" y="3597357"/>
        <a:ext cx="3826966" cy="1913483"/>
      </dsp:txXfrm>
    </dsp:sp>
    <dsp:sp modelId="{6051227B-CDFF-4C3F-9595-F43C17C50FFC}">
      <dsp:nvSpPr>
        <dsp:cNvPr id="0" name=""/>
        <dsp:cNvSpPr/>
      </dsp:nvSpPr>
      <dsp:spPr>
        <a:xfrm>
          <a:off x="1864" y="3597357"/>
          <a:ext cx="3826966" cy="1913483"/>
        </a:xfrm>
        <a:prstGeom prst="roundRect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tint val="62000"/>
                <a:satMod val="180000"/>
              </a:schemeClr>
            </a:gs>
            <a:gs pos="65000">
              <a:schemeClr val="accent5">
                <a:hueOff val="6718553"/>
                <a:satOff val="9479"/>
                <a:lumOff val="-1176"/>
                <a:alphaOff val="0"/>
                <a:tint val="32000"/>
                <a:satMod val="250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1" kern="1200" dirty="0" smtClean="0">
              <a:latin typeface="Times New Roman" pitchFamily="18" charset="0"/>
              <a:cs typeface="Times New Roman" pitchFamily="18" charset="0"/>
            </a:rPr>
            <a:t>Өткен тақырыпты салыстыра отырып өз елін сүйе  қорғай білу сезімі оянды 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4" y="3597357"/>
        <a:ext cx="3826966" cy="191348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6B2123-77FC-40A4-BE07-E464D2F0F60D}">
      <dsp:nvSpPr>
        <dsp:cNvPr id="0" name=""/>
        <dsp:cNvSpPr/>
      </dsp:nvSpPr>
      <dsp:spPr>
        <a:xfrm>
          <a:off x="1582090" y="667690"/>
          <a:ext cx="4455818" cy="4455818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9F426-499D-4AA0-B72F-6958269F8F07}">
      <dsp:nvSpPr>
        <dsp:cNvPr id="0" name=""/>
        <dsp:cNvSpPr/>
      </dsp:nvSpPr>
      <dsp:spPr>
        <a:xfrm>
          <a:off x="1582090" y="667690"/>
          <a:ext cx="4455818" cy="4455818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4568C-E402-4C86-8B50-4F7FAC836237}">
      <dsp:nvSpPr>
        <dsp:cNvPr id="0" name=""/>
        <dsp:cNvSpPr/>
      </dsp:nvSpPr>
      <dsp:spPr>
        <a:xfrm>
          <a:off x="1582090" y="667690"/>
          <a:ext cx="4455818" cy="4455818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27011-7C1D-4CA9-8EE4-9F24E111DF4D}">
      <dsp:nvSpPr>
        <dsp:cNvPr id="0" name=""/>
        <dsp:cNvSpPr/>
      </dsp:nvSpPr>
      <dsp:spPr>
        <a:xfrm>
          <a:off x="1582090" y="667690"/>
          <a:ext cx="4455818" cy="4455818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46D0D-D1BE-4F9B-95AE-4B612609DA6B}">
      <dsp:nvSpPr>
        <dsp:cNvPr id="0" name=""/>
        <dsp:cNvSpPr/>
      </dsp:nvSpPr>
      <dsp:spPr>
        <a:xfrm>
          <a:off x="2784946" y="1870546"/>
          <a:ext cx="2050107" cy="2050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Сыныптық жұмыс</a:t>
          </a:r>
          <a:endParaRPr lang="ru-RU" sz="2100" kern="1200" dirty="0"/>
        </a:p>
      </dsp:txBody>
      <dsp:txXfrm>
        <a:off x="2784946" y="1870546"/>
        <a:ext cx="2050107" cy="2050107"/>
      </dsp:txXfrm>
    </dsp:sp>
    <dsp:sp modelId="{878A2461-ADA0-4DF9-9BB6-157AE63B7CDA}">
      <dsp:nvSpPr>
        <dsp:cNvPr id="0" name=""/>
        <dsp:cNvSpPr/>
      </dsp:nvSpPr>
      <dsp:spPr>
        <a:xfrm>
          <a:off x="3092462" y="1815"/>
          <a:ext cx="1435075" cy="1435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1 Топ Тархандар мен бұрықтар  </a:t>
          </a:r>
          <a:endParaRPr lang="ru-RU" sz="1300" kern="1200" dirty="0"/>
        </a:p>
      </dsp:txBody>
      <dsp:txXfrm>
        <a:off x="3092462" y="1815"/>
        <a:ext cx="1435075" cy="1435075"/>
      </dsp:txXfrm>
    </dsp:sp>
    <dsp:sp modelId="{F03E2F73-8E0E-46E1-9A73-238B9733A38D}">
      <dsp:nvSpPr>
        <dsp:cNvPr id="0" name=""/>
        <dsp:cNvSpPr/>
      </dsp:nvSpPr>
      <dsp:spPr>
        <a:xfrm>
          <a:off x="5268708" y="2178062"/>
          <a:ext cx="1435075" cy="1435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3 Топ Таттың ролі</a:t>
          </a:r>
          <a:endParaRPr lang="ru-RU" sz="1300" kern="1200" dirty="0"/>
        </a:p>
      </dsp:txBody>
      <dsp:txXfrm>
        <a:off x="5268708" y="2178062"/>
        <a:ext cx="1435075" cy="1435075"/>
      </dsp:txXfrm>
    </dsp:sp>
    <dsp:sp modelId="{ED0143CE-5DF8-45E2-834F-D1C4B994B2C2}">
      <dsp:nvSpPr>
        <dsp:cNvPr id="0" name=""/>
        <dsp:cNvSpPr/>
      </dsp:nvSpPr>
      <dsp:spPr>
        <a:xfrm>
          <a:off x="3092462" y="4354308"/>
          <a:ext cx="1435075" cy="1435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Ортақ тапсырма  Ақсүйектің ролі</a:t>
          </a:r>
          <a:endParaRPr lang="ru-RU" sz="1300" kern="1200" dirty="0"/>
        </a:p>
      </dsp:txBody>
      <dsp:txXfrm>
        <a:off x="3092462" y="4354308"/>
        <a:ext cx="1435075" cy="1435075"/>
      </dsp:txXfrm>
    </dsp:sp>
    <dsp:sp modelId="{9C507F43-1B3F-4FDA-B995-AAB25DCB98DA}">
      <dsp:nvSpPr>
        <dsp:cNvPr id="0" name=""/>
        <dsp:cNvSpPr/>
      </dsp:nvSpPr>
      <dsp:spPr>
        <a:xfrm>
          <a:off x="916215" y="2178062"/>
          <a:ext cx="1435075" cy="1435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2Топ  Қара бүдүн ның ролі </a:t>
          </a:r>
          <a:endParaRPr lang="ru-RU" sz="1300" kern="1200" dirty="0"/>
        </a:p>
      </dsp:txBody>
      <dsp:txXfrm>
        <a:off x="916215" y="2178062"/>
        <a:ext cx="1435075" cy="143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C1DF-C710-4D2B-A19E-60EABD2A4B8D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FCC82-4D89-46D0-91F8-6598555CA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09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ьвира\Desktop\Рабочи панеель\фоны\90833510_large_0_7ba1f_b515843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323372">
            <a:off x="1447800" y="1496199"/>
            <a:ext cx="594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Батыс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түрік қағанаты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(603-704)</a:t>
            </a:r>
            <a:endParaRPr lang="kk-KZ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00000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038600" cy="2293620"/>
          </a:xfrm>
          <a:prstGeom prst="rect">
            <a:avLst/>
          </a:prstGeom>
        </p:spPr>
      </p:pic>
      <p:pic>
        <p:nvPicPr>
          <p:cNvPr id="9" name="Рисунок 8" descr="post24b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52400"/>
            <a:ext cx="4495799" cy="2360951"/>
          </a:xfrm>
          <a:prstGeom prst="rect">
            <a:avLst/>
          </a:prstGeom>
        </p:spPr>
      </p:pic>
      <p:pic>
        <p:nvPicPr>
          <p:cNvPr id="10" name="Рисунок 9" descr="4d8c4a5e7c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514600"/>
            <a:ext cx="4191000" cy="2514600"/>
          </a:xfrm>
          <a:prstGeom prst="rect">
            <a:avLst/>
          </a:prstGeom>
        </p:spPr>
      </p:pic>
      <p:pic>
        <p:nvPicPr>
          <p:cNvPr id="11" name="Рисунок 10" descr="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438400"/>
            <a:ext cx="4648199" cy="2674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ьвира\Desktop\Рабочи панеель\фоны\30555960_1210086491_a_stemplate_children_c11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331171">
            <a:off x="370989" y="1622877"/>
            <a:ext cx="6248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Жоспары </a:t>
            </a:r>
          </a:p>
          <a:p>
            <a:pPr algn="ctr"/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1Батыс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Түрік қағанаты жер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аумағы </a:t>
            </a:r>
          </a:p>
          <a:p>
            <a:pPr algn="ctr"/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2Қағанаттың саяси  жағдай</a:t>
            </a:r>
          </a:p>
          <a:p>
            <a:pPr algn="ctr"/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Қағанаттың әлсіреуі </a:t>
            </a:r>
          </a:p>
          <a:p>
            <a:pPr algn="ctr"/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Қағанаттың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 жағдайы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10069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Батыс қағанат орталығы  Шу өзені бойындағы Суяб қаласы 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Жазғы ордасы Жамбыл облысындағы Мыңбұлақ 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Алғашқы қағаны Тардуш—Шегу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610-618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—Тон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(618-630)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630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 бастап билік үшін талас-тартыс басталды 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634ж нушеби тайпасы қолдауымен Ешбар Елтеріс қаған билікті өз қолына алуы   Құрамы он тайпа он оқ будун жүйесін құрды 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640-57ж нушеби мен дулу тайпасы арасында соғыс қағандықты әлсіретеді 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Мұны пайдаланған Қытай мемлекеті 659ж Жетісуға басып кіруі </a:t>
            </a:r>
          </a:p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Тек 704ж Қаған Үшлік қытайлықтарды жеңуі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10069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304800" y="228600"/>
          <a:ext cx="8077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10069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228600" y="-2286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10069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2514600" y="304800"/>
            <a:ext cx="2514600" cy="1828800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38400" y="533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640-657ж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жужандар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түрік қағанаты арасындағы соғыс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10200" y="228600"/>
            <a:ext cx="2895600" cy="1981200"/>
          </a:xfrm>
          <a:prstGeom prst="ellipse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38800" y="381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Тат-ақсүйектер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10069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39833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10069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958054048"/>
              </p:ext>
            </p:extLst>
          </p:nvPr>
        </p:nvGraphicFramePr>
        <p:xfrm>
          <a:off x="762000" y="5334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0" y="3200400"/>
            <a:ext cx="1676400" cy="400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Ø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219200" y="685800"/>
          <a:ext cx="7620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9829800" y="2819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244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Альвира</dc:creator>
  <cp:lastModifiedBy>Admin</cp:lastModifiedBy>
  <cp:revision>25</cp:revision>
  <dcterms:created xsi:type="dcterms:W3CDTF">2015-08-22T21:14:28Z</dcterms:created>
  <dcterms:modified xsi:type="dcterms:W3CDTF">2015-09-06T17:09:43Z</dcterms:modified>
</cp:coreProperties>
</file>