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8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09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68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2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64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0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75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47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5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00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97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0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1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0" y="0"/>
            <a:chExt cx="5760" cy="4320"/>
          </a:xfrm>
        </p:grpSpPr>
        <p:pic>
          <p:nvPicPr>
            <p:cNvPr id="5" name="Picture 5" descr="smile6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92" cy="2160"/>
            </a:xfrm>
            <a:prstGeom prst="rect">
              <a:avLst/>
            </a:prstGeom>
            <a:solidFill>
              <a:srgbClr val="FF00FF"/>
            </a:solidFill>
          </p:spPr>
        </p:pic>
        <p:pic>
          <p:nvPicPr>
            <p:cNvPr id="6" name="Picture 6" descr="smile6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2160"/>
              <a:ext cx="2992" cy="2160"/>
            </a:xfrm>
            <a:prstGeom prst="rect">
              <a:avLst/>
            </a:prstGeom>
            <a:solidFill>
              <a:srgbClr val="FF00FF"/>
            </a:solidFill>
          </p:spPr>
        </p:pic>
        <p:pic>
          <p:nvPicPr>
            <p:cNvPr id="7" name="Picture 7" descr="smile6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0"/>
              <a:ext cx="2789" cy="2160"/>
            </a:xfrm>
            <a:prstGeom prst="rect">
              <a:avLst/>
            </a:prstGeom>
            <a:solidFill>
              <a:srgbClr val="FF00FF"/>
            </a:solidFill>
          </p:spPr>
        </p:pic>
        <p:pic>
          <p:nvPicPr>
            <p:cNvPr id="8" name="Picture 8" descr="smile6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142"/>
              <a:ext cx="2789" cy="2160"/>
            </a:xfrm>
            <a:prstGeom prst="rect">
              <a:avLst/>
            </a:prstGeom>
            <a:solidFill>
              <a:srgbClr val="FF00FF"/>
            </a:solidFill>
          </p:spPr>
        </p:pic>
      </p:grpSp>
      <p:sp>
        <p:nvSpPr>
          <p:cNvPr id="9" name="Прямоугольник 8"/>
          <p:cNvSpPr/>
          <p:nvPr/>
        </p:nvSpPr>
        <p:spPr>
          <a:xfrm>
            <a:off x="566682" y="4085713"/>
            <a:ext cx="5940660" cy="17912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44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</a:t>
            </a:r>
            <a:r>
              <a:rPr lang="kk-KZ" sz="48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Бірлігі   жарасқан </a:t>
            </a:r>
            <a:r>
              <a:rPr lang="kk-KZ" sz="48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халықпыз</a:t>
            </a:r>
            <a:endParaRPr lang="ru-RU" sz="3600" b="1" i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10" name="Лента лицом вниз 9"/>
          <p:cNvSpPr/>
          <p:nvPr/>
        </p:nvSpPr>
        <p:spPr>
          <a:xfrm>
            <a:off x="566682" y="1307637"/>
            <a:ext cx="5940660" cy="1536171"/>
          </a:xfrm>
          <a:prstGeom prst="ribbon">
            <a:avLst>
              <a:gd name="adj1" fmla="val 15872"/>
              <a:gd name="adj2" fmla="val 6616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Сабақтың </a:t>
            </a:r>
            <a:r>
              <a:rPr lang="kk-KZ" sz="36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тақырыбы: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8028384"/>
            <a:ext cx="6246694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7" y="179512"/>
            <a:ext cx="5733256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64" y="80658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65" y="7674213"/>
            <a:ext cx="95091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8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58670" y="539553"/>
            <a:ext cx="5940660" cy="5148644"/>
          </a:xfrm>
          <a:prstGeom prst="round2Diag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3200" b="1" i="1" dirty="0" smtClean="0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6. Үй </a:t>
            </a:r>
            <a:r>
              <a:rPr lang="kk-KZ" sz="3200" b="1" i="1" dirty="0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тапсырмасын беру.</a:t>
            </a:r>
            <a:endParaRPr lang="ru-RU" sz="3200" b="1" i="1" dirty="0">
              <a:solidFill>
                <a:srgbClr val="00B0F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kk-KZ" sz="32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«Туысқан ел» өлеңін жаттау. 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kk-KZ" sz="32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«Менің елім бақытты» тақырыбына әңгіме жазу</a:t>
            </a:r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kk-KZ" sz="32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3200" b="1" i="1" dirty="0" smtClean="0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7. Бағалау</a:t>
            </a:r>
            <a:r>
              <a:rPr lang="kk-KZ" sz="3200" b="1" i="1" dirty="0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3200" b="1" i="1" dirty="0">
              <a:solidFill>
                <a:srgbClr val="00B0F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kk-KZ" sz="32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Бейне арқылы (смайликтер көрсету).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" name="Улыбающееся лицо 11"/>
          <p:cNvSpPr/>
          <p:nvPr/>
        </p:nvSpPr>
        <p:spPr>
          <a:xfrm>
            <a:off x="782706" y="6588224"/>
            <a:ext cx="1422158" cy="2016224"/>
          </a:xfrm>
          <a:prstGeom prst="smileyFace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5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Улыбающееся лицо 12"/>
          <p:cNvSpPr/>
          <p:nvPr/>
        </p:nvSpPr>
        <p:spPr>
          <a:xfrm>
            <a:off x="4401108" y="6588224"/>
            <a:ext cx="1404156" cy="2016224"/>
          </a:xfrm>
          <a:prstGeom prst="smileyFace">
            <a:avLst>
              <a:gd name="adj" fmla="val -4356"/>
            </a:avLst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kk-KZ" sz="4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3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Улыбающееся лицо 13"/>
          <p:cNvSpPr/>
          <p:nvPr/>
        </p:nvSpPr>
        <p:spPr>
          <a:xfrm>
            <a:off x="2614612" y="6588224"/>
            <a:ext cx="1318444" cy="2016224"/>
          </a:xfrm>
          <a:prstGeom prst="smileyFace">
            <a:avLst>
              <a:gd name="adj" fmla="val 1017"/>
            </a:avLst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4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82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93" y="2171733"/>
            <a:ext cx="6144815" cy="2032000"/>
          </a:xfrm>
          <a:prstGeom prst="roundRect">
            <a:avLst>
              <a:gd name="adj" fmla="val 4025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09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484784" y="635563"/>
            <a:ext cx="3780420" cy="144016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i="1" dirty="0">
                <a:solidFill>
                  <a:srgbClr val="7030A0"/>
                </a:solidFill>
                <a:latin typeface="Times New Roman"/>
                <a:ea typeface="Calibri"/>
              </a:rPr>
              <a:t>Сабақтың </a:t>
            </a:r>
            <a:r>
              <a:rPr lang="kk-KZ" sz="3200" b="1" i="1" dirty="0" smtClean="0">
                <a:solidFill>
                  <a:srgbClr val="7030A0"/>
                </a:solidFill>
                <a:latin typeface="Times New Roman"/>
                <a:ea typeface="Calibri"/>
              </a:rPr>
              <a:t>мақсаттары: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4" y="2544526"/>
            <a:ext cx="5994666" cy="153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4536929"/>
            <a:ext cx="5994667" cy="156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0" y="6454561"/>
            <a:ext cx="5986956" cy="157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83722" y="2778507"/>
            <a:ext cx="524557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sz="20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Оқушыларды «достық», «татулық», «бірлік» ұғымдарымен </a:t>
            </a:r>
            <a:r>
              <a:rPr lang="kk-KZ" sz="20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таныстырып</a:t>
            </a:r>
            <a:r>
              <a:rPr lang="kk-KZ" sz="20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, білім шеңберлерін кеңейту.</a:t>
            </a:r>
            <a:endParaRPr lang="ru-RU" sz="1600" b="1" i="1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9716" y="4577298"/>
            <a:ext cx="535359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20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2. Өз </a:t>
            </a:r>
            <a:r>
              <a:rPr lang="kk-KZ" sz="20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Отанының нағыз патриот азаматы болып ер жетуге, </a:t>
            </a:r>
            <a:r>
              <a:rPr lang="kk-KZ" sz="20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халқын</a:t>
            </a:r>
            <a:r>
              <a:rPr lang="kk-KZ" sz="20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, салтын, тілін құрметтеуге тәрбиелеу.</a:t>
            </a:r>
            <a:endParaRPr lang="ru-RU" sz="1600" b="1" i="1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3722" y="6612181"/>
            <a:ext cx="524557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20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3. Балалардың </a:t>
            </a:r>
            <a:r>
              <a:rPr lang="kk-KZ" sz="20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бір-біріне деген достық, бауырмалдық </a:t>
            </a:r>
            <a:r>
              <a:rPr lang="kk-KZ" sz="20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сезімдерін </a:t>
            </a:r>
            <a:r>
              <a:rPr lang="kk-KZ" sz="20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оятып, ұшқыр ойын, есте сақтау </a:t>
            </a:r>
            <a:r>
              <a:rPr lang="kk-KZ" sz="20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қабілеттерін </a:t>
            </a:r>
            <a:r>
              <a:rPr lang="kk-KZ" sz="20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дамыту.</a:t>
            </a:r>
            <a:endParaRPr lang="ru-RU" sz="1600" b="1" i="1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pic>
        <p:nvPicPr>
          <p:cNvPr id="13" name="Picture 3" descr="C:\Documents and Settings\User\Мои документы\гулнар апай семинар\анимашки\фон\dve-pticy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65204" y="1"/>
            <a:ext cx="1592796" cy="2778507"/>
          </a:xfrm>
          <a:prstGeom prst="rect">
            <a:avLst/>
          </a:prstGeom>
          <a:noFill/>
        </p:spPr>
      </p:pic>
      <p:pic>
        <p:nvPicPr>
          <p:cNvPr id="14" name="Picture 6" descr="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4" y="8133931"/>
            <a:ext cx="5994666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06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4664" y="1211627"/>
            <a:ext cx="567063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32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Сабақтың түрі: </a:t>
            </a:r>
            <a:r>
              <a:rPr lang="kk-KZ" sz="3200" b="1" i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Жаңа білімді </a:t>
            </a:r>
            <a:r>
              <a:rPr lang="kk-KZ" sz="3200" b="1" i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бекіту</a:t>
            </a:r>
          </a:p>
          <a:p>
            <a:pPr>
              <a:spcAft>
                <a:spcPts val="0"/>
              </a:spcAft>
            </a:pPr>
            <a:endParaRPr lang="ru-RU" sz="2400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kk-KZ" sz="32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Сабақтың әдістері:</a:t>
            </a:r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kk-KZ" sz="3200" b="1" i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хабарлау, түсіндіру, топтастыру, мәнерлеп оқу, </a:t>
            </a:r>
            <a:r>
              <a:rPr lang="kk-KZ" sz="3200" b="1" i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әңгімелеу</a:t>
            </a:r>
            <a:r>
              <a:rPr lang="kk-KZ" sz="3200" b="1" i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ребус </a:t>
            </a:r>
            <a:r>
              <a:rPr lang="kk-KZ" sz="3200" b="1" i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шешу, ой қозғау, сұрақ-жауап.</a:t>
            </a:r>
          </a:p>
          <a:p>
            <a:pPr>
              <a:spcAft>
                <a:spcPts val="0"/>
              </a:spcAft>
            </a:pPr>
            <a:endParaRPr lang="ru-RU" sz="2400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kk-KZ" sz="32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Көрнекілігі: </a:t>
            </a:r>
            <a:r>
              <a:rPr lang="kk-KZ" sz="3200" b="1" i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Оқулық, әр ұлт өкілдері суреттері, жүрек, тірек-сызбалар,</a:t>
            </a:r>
            <a:r>
              <a:rPr lang="kk-KZ" sz="32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kk-KZ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нақыл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kk-KZ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сөздер</a:t>
            </a:r>
            <a:r>
              <a:rPr lang="kk-KZ" sz="32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еліміздің рәміздері.  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6" name="Picture 16" descr="stars_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2920">
            <a:off x="3830102" y="6609641"/>
            <a:ext cx="2905136" cy="285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stars_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525">
            <a:off x="1465179" y="6951891"/>
            <a:ext cx="2171651" cy="170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stars_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17825">
            <a:off x="4019388" y="4066054"/>
            <a:ext cx="4357743" cy="101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0" y="254364"/>
            <a:ext cx="6448012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56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4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нутый угол 3"/>
          <p:cNvSpPr/>
          <p:nvPr/>
        </p:nvSpPr>
        <p:spPr>
          <a:xfrm>
            <a:off x="404664" y="1350133"/>
            <a:ext cx="5688672" cy="6443734"/>
          </a:xfrm>
          <a:prstGeom prst="foldedCorner">
            <a:avLst>
              <a:gd name="adj" fmla="val 22573"/>
            </a:avLst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sz="32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Ұйымдастыру кезеңі.</a:t>
            </a:r>
            <a:endParaRPr lang="ru-RU" sz="32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kk-KZ" sz="32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Сәлемдесу.</a:t>
            </a:r>
            <a:endParaRPr lang="ru-RU" sz="32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kk-KZ" sz="32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Оқушыларды түгелдеу</a:t>
            </a:r>
            <a:r>
              <a:rPr lang="kk-KZ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32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kk-KZ" sz="32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Психологиялық </a:t>
            </a:r>
            <a:r>
              <a:rPr lang="kk-KZ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дайындық.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32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914400" algn="ctr">
              <a:lnSpc>
                <a:spcPct val="115000"/>
              </a:lnSpc>
              <a:spcAft>
                <a:spcPts val="0"/>
              </a:spcAft>
            </a:pPr>
            <a:r>
              <a:rPr lang="kk-KZ" sz="32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Қайырлы таң достым,</a:t>
            </a:r>
            <a:endParaRPr lang="ru-RU" sz="32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914400" algn="ctr">
              <a:lnSpc>
                <a:spcPct val="115000"/>
              </a:lnSpc>
              <a:spcAft>
                <a:spcPts val="0"/>
              </a:spcAft>
            </a:pPr>
            <a:r>
              <a:rPr lang="kk-KZ" sz="32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Қайырлы күн болсын!</a:t>
            </a:r>
            <a:endParaRPr lang="ru-RU" sz="32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914400" algn="ctr">
              <a:lnSpc>
                <a:spcPct val="115000"/>
              </a:lnSpc>
              <a:spcAft>
                <a:spcPts val="0"/>
              </a:spcAft>
            </a:pPr>
            <a:r>
              <a:rPr lang="kk-KZ" sz="32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Біздің алар бағамыз</a:t>
            </a:r>
            <a:endParaRPr lang="ru-RU" sz="32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914400" algn="ctr">
              <a:lnSpc>
                <a:spcPct val="115000"/>
              </a:lnSpc>
              <a:spcAft>
                <a:spcPts val="0"/>
              </a:spcAft>
            </a:pPr>
            <a:r>
              <a:rPr lang="kk-KZ" sz="32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Кілең бестік болсын!</a:t>
            </a:r>
            <a:endParaRPr lang="ru-RU" sz="32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6" name="Picture 6" descr="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04025" cy="12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4" y="8124053"/>
            <a:ext cx="6805729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24" y="7112816"/>
            <a:ext cx="1082873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3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несколько документов 3"/>
          <p:cNvSpPr/>
          <p:nvPr/>
        </p:nvSpPr>
        <p:spPr>
          <a:xfrm>
            <a:off x="620688" y="635563"/>
            <a:ext cx="5616624" cy="1710142"/>
          </a:xfrm>
          <a:prstGeom prst="flowChartMultidocumen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Үй тапсырмасын тексеру.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kk-KZ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Н.Айтовтың «Алтын сөз» өлеңін жатқа сұрау.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188640" y="3227851"/>
            <a:ext cx="6372708" cy="4368485"/>
          </a:xfrm>
          <a:prstGeom prst="flowChartPreparation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3.  Жаңа сабақ</a:t>
            </a:r>
            <a:r>
              <a:rPr lang="kk-KZ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kk-KZ" sz="2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Балалар, біздің Отанымыз қай ел</a:t>
            </a:r>
            <a:r>
              <a:rPr lang="kk-KZ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kk-KZ" sz="2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Қазақстан!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kk-KZ" sz="2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Елімізде қандай-қандай ұлттардың тұратынын білеміз бе?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82" y="7956376"/>
            <a:ext cx="6253466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8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627" y="304800"/>
            <a:ext cx="6068954" cy="1385355"/>
          </a:xfrm>
          <a:prstGeom prst="flowChartManualInp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kk-KZ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«Туысқан  ел» өлеңі бойынша жұмыс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373897" y="3981943"/>
            <a:ext cx="2422576" cy="28548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Қазақстанда тұратын ұлт өкілдері</a:t>
            </a:r>
            <a:endParaRPr lang="ru-RU" sz="16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5" name="Стрелка вверх 4"/>
          <p:cNvSpPr/>
          <p:nvPr/>
        </p:nvSpPr>
        <p:spPr>
          <a:xfrm rot="1910892">
            <a:off x="3826473" y="2088013"/>
            <a:ext cx="982296" cy="1767840"/>
          </a:xfrm>
          <a:prstGeom prst="upArrow">
            <a:avLst>
              <a:gd name="adj1" fmla="val 50624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ӨЗБЕК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6" name="Стрелка вверх 5"/>
          <p:cNvSpPr/>
          <p:nvPr/>
        </p:nvSpPr>
        <p:spPr>
          <a:xfrm rot="3013890">
            <a:off x="4654244" y="2831535"/>
            <a:ext cx="944880" cy="158615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Қ Ы Р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Ғ Ы З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7" name="Стрелка вверх 6"/>
          <p:cNvSpPr/>
          <p:nvPr/>
        </p:nvSpPr>
        <p:spPr>
          <a:xfrm rot="19381933">
            <a:off x="2012786" y="2151973"/>
            <a:ext cx="1025603" cy="1860270"/>
          </a:xfrm>
          <a:prstGeom prst="upArrow">
            <a:avLst>
              <a:gd name="adj1" fmla="val 53670"/>
              <a:gd name="adj2" fmla="val 417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Қ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қ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8" name="Стрелка вверх 7"/>
          <p:cNvSpPr/>
          <p:nvPr/>
        </p:nvSpPr>
        <p:spPr>
          <a:xfrm rot="17712266">
            <a:off x="1070368" y="3247117"/>
            <a:ext cx="1068678" cy="192888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Мо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Ғ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9" name="Стрелка вверх 8"/>
          <p:cNvSpPr/>
          <p:nvPr/>
        </p:nvSpPr>
        <p:spPr>
          <a:xfrm rot="15597700">
            <a:off x="833860" y="4785310"/>
            <a:ext cx="1154779" cy="175081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Ұ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Й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Ғ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Ы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13740557">
            <a:off x="1484776" y="6411683"/>
            <a:ext cx="800584" cy="18669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Ү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Е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11" name="Стрелка вверх 10"/>
          <p:cNvSpPr/>
          <p:nvPr/>
        </p:nvSpPr>
        <p:spPr>
          <a:xfrm rot="10219281">
            <a:off x="3488076" y="7063828"/>
            <a:ext cx="863466" cy="17780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я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12" name="Стрелка вверх 11"/>
          <p:cNvSpPr/>
          <p:nvPr/>
        </p:nvSpPr>
        <p:spPr>
          <a:xfrm rot="8375424">
            <a:off x="4806834" y="6419303"/>
            <a:ext cx="1092368" cy="185166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әжі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kk-KZ" sz="12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13" name="Стрелка вверх 12"/>
          <p:cNvSpPr/>
          <p:nvPr/>
        </p:nvSpPr>
        <p:spPr>
          <a:xfrm rot="6147683">
            <a:off x="5150266" y="4723120"/>
            <a:ext cx="887669" cy="143757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sz="16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</a:t>
            </a:r>
            <a:endParaRPr lang="ru-RU" sz="1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algn="ctr"/>
            <a:r>
              <a:rPr lang="kk-KZ" sz="16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Ру</a:t>
            </a:r>
            <a:endParaRPr lang="ru-RU" sz="1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algn="ctr"/>
            <a:r>
              <a:rPr lang="kk-KZ" sz="16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зин</a:t>
            </a:r>
            <a:endParaRPr lang="ru-RU" sz="14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0" y="209491"/>
            <a:ext cx="62549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k-KZ" sz="1400" smtClean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40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          </a:t>
            </a:r>
            <a:endParaRPr lang="ru-RU" sz="90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6" name="Picture 16" descr="stars_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2920">
            <a:off x="4544441" y="7405489"/>
            <a:ext cx="1869281" cy="170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stars_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8812">
            <a:off x="-118653" y="6788883"/>
            <a:ext cx="2719885" cy="182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66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61637" y="323529"/>
            <a:ext cx="6534726" cy="5328592"/>
          </a:xfrm>
          <a:prstGeom prst="cloudCallout">
            <a:avLst>
              <a:gd name="adj1" fmla="val 37963"/>
              <a:gd name="adj2" fmla="val 6293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kk-KZ" sz="2400" b="1" i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Суретпен </a:t>
            </a:r>
            <a:r>
              <a:rPr lang="kk-KZ" sz="2400" b="1" i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жұмыс. Бес жолды өлең немесе шағын әңгіме жазу.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.................................</a:t>
            </a:r>
            <a:r>
              <a:rPr lang="kk-KZ" sz="2400" b="1" i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көк ту ,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  <a:tabLst>
                <a:tab pos="3505200" algn="l"/>
              </a:tabLst>
            </a:pPr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.....................шаттанамыз.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................................</a:t>
            </a:r>
            <a:r>
              <a:rPr lang="kk-KZ" sz="2400" b="1" i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күлеміз,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..................</a:t>
            </a:r>
            <a:r>
              <a:rPr lang="kk-KZ" sz="2400" b="1" i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қанаттанамыз.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6" name="Picture 13" descr="6938502_radionetplus_ru_mini_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192" y="6204181"/>
            <a:ext cx="1566174" cy="265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stars_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4820">
            <a:off x="534765" y="6315761"/>
            <a:ext cx="3851710" cy="248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35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олна 3"/>
          <p:cNvSpPr/>
          <p:nvPr/>
        </p:nvSpPr>
        <p:spPr>
          <a:xfrm>
            <a:off x="0" y="251520"/>
            <a:ext cx="6858000" cy="2688299"/>
          </a:xfrm>
          <a:prstGeom prst="wave">
            <a:avLst>
              <a:gd name="adj1" fmla="val 10119"/>
              <a:gd name="adj2" fmla="val -947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kk-KZ" sz="60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«Ой </a:t>
            </a:r>
            <a:r>
              <a:rPr lang="kk-KZ" sz="60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қозғау»</a:t>
            </a:r>
            <a:endParaRPr lang="ru-RU" sz="6000" b="1" i="1" dirty="0" smtClean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kk-KZ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Мақалдарды құрастырыңдар.</a:t>
            </a:r>
          </a:p>
          <a:p>
            <a:pPr lvl="0" algn="ctr">
              <a:spcAft>
                <a:spcPts val="0"/>
              </a:spcAft>
            </a:pPr>
            <a:r>
              <a:rPr lang="kk-KZ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Дәптерге </a:t>
            </a:r>
            <a:r>
              <a:rPr lang="kk-KZ" sz="24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жазу.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4664" y="3131840"/>
            <a:ext cx="6048672" cy="537659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kk-KZ" sz="32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Тірлік, бар, бірлік, бар, жерде</a:t>
            </a:r>
            <a:r>
              <a:rPr lang="kk-KZ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kk-KZ" sz="32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Жоқ, тозады, ел, </a:t>
            </a:r>
            <a:r>
              <a:rPr lang="kk-KZ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бірлігі,</a:t>
            </a:r>
            <a:endParaRPr lang="ru-RU" sz="3200" b="1" i="1" dirty="0" smtClean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kk-KZ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Бар</a:t>
            </a:r>
            <a:r>
              <a:rPr lang="kk-KZ" sz="32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ел, озады, бірлігі.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3) Алды</a:t>
            </a:r>
            <a:r>
              <a:rPr lang="kk-KZ" sz="32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ынтымақ, ырыс.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4) Бірлікте</a:t>
            </a:r>
            <a:r>
              <a:rPr lang="kk-KZ" sz="32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күш.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kk-KZ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5) Көзі</a:t>
            </a:r>
            <a:r>
              <a:rPr lang="kk-KZ" sz="32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бірлікте, береке.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44724" cy="14098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2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02" y="-9316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31667" y="155510"/>
            <a:ext cx="6156684" cy="24962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kk-KZ" sz="4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5.Бекіту</a:t>
            </a:r>
            <a:r>
              <a:rPr lang="kk-KZ" sz="32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endParaRPr lang="ru-RU" sz="2400" b="1" i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sz="32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«Ойнайық та, ойлайық» ребусты дұрыс шешсек, бірлік туралы мақал шығады.</a:t>
            </a:r>
            <a:endParaRPr lang="ru-RU" sz="2400" b="1" i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3782" y="3177568"/>
            <a:ext cx="27963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96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1+л ,,,, </a:t>
            </a:r>
            <a:endParaRPr lang="ru-RU" sz="9600" dirty="0"/>
          </a:p>
        </p:txBody>
      </p:sp>
      <p:pic>
        <p:nvPicPr>
          <p:cNvPr id="17" name="Рисунок 16" descr="http://massaget.kz/userdata/uploads/u19/44224776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41" y="3177569"/>
            <a:ext cx="1242138" cy="1890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078" y="2977236"/>
            <a:ext cx="1539171" cy="22908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724834" y="3432400"/>
            <a:ext cx="11079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96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,,,</a:t>
            </a:r>
            <a:endParaRPr lang="ru-RU" sz="9600" dirty="0"/>
          </a:p>
        </p:txBody>
      </p:sp>
      <p:pic>
        <p:nvPicPr>
          <p:cNvPr id="20" name="Рисунок 19" descr="http://massaget.kz/userdata/uploads/u51491/karu/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88" y="5355084"/>
            <a:ext cx="996404" cy="189021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426392" y="5391620"/>
            <a:ext cx="17235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9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,,,,,</a:t>
            </a:r>
            <a:endParaRPr lang="ru-RU" sz="9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62406" y="5311639"/>
            <a:ext cx="12218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96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5,</a:t>
            </a:r>
            <a:endParaRPr lang="ru-RU" sz="9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46517" y="5393149"/>
            <a:ext cx="6290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9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,,</a:t>
            </a:r>
            <a:r>
              <a:rPr lang="kk-KZ" sz="9600" dirty="0">
                <a:ea typeface="Calibri"/>
                <a:cs typeface="Times New Roman"/>
              </a:rPr>
              <a:t> </a:t>
            </a:r>
            <a:endParaRPr lang="ru-RU" sz="9600" dirty="0"/>
          </a:p>
        </p:txBody>
      </p:sp>
      <p:pic>
        <p:nvPicPr>
          <p:cNvPr id="24" name="Рисунок 23" descr="http://massaget.kz/userdata/uploads/u19/113_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938" y="5328180"/>
            <a:ext cx="791431" cy="207633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4769856" y="5311639"/>
            <a:ext cx="22037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9600" b="1" i="1" dirty="0" smtClean="0">
                <a:latin typeface="Times New Roman"/>
                <a:ea typeface="Calibri"/>
              </a:rPr>
              <a:t>,,</a:t>
            </a:r>
            <a:r>
              <a:rPr lang="kk-KZ" sz="96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kk-KZ" sz="9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, е</a:t>
            </a:r>
            <a:endParaRPr lang="ru-RU" sz="9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31667" y="7836363"/>
            <a:ext cx="6291699" cy="10833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kk-KZ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«Әрқашан күн сөнбесін» әнін хормен шырқаймыз. </a:t>
            </a:r>
            <a:endParaRPr lang="ru-RU" sz="2000" b="1" i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82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376</Words>
  <Application>Microsoft Office PowerPoint</Application>
  <PresentationFormat>Экран (4:3)</PresentationFormat>
  <Paragraphs>97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«Туысқан  ел» өлеңі бойынша жұмыс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16</cp:revision>
  <dcterms:modified xsi:type="dcterms:W3CDTF">2014-04-27T17:26:28Z</dcterms:modified>
</cp:coreProperties>
</file>