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1"/>
  </p:notesMasterIdLst>
  <p:sldIdLst>
    <p:sldId id="315" r:id="rId2"/>
    <p:sldId id="364" r:id="rId3"/>
    <p:sldId id="366" r:id="rId4"/>
    <p:sldId id="370" r:id="rId5"/>
    <p:sldId id="404" r:id="rId6"/>
    <p:sldId id="406" r:id="rId7"/>
    <p:sldId id="372" r:id="rId8"/>
    <p:sldId id="373" r:id="rId9"/>
    <p:sldId id="374" r:id="rId10"/>
    <p:sldId id="381" r:id="rId11"/>
    <p:sldId id="382" r:id="rId12"/>
    <p:sldId id="375" r:id="rId13"/>
    <p:sldId id="377" r:id="rId14"/>
    <p:sldId id="408" r:id="rId15"/>
    <p:sldId id="389" r:id="rId16"/>
    <p:sldId id="383" r:id="rId17"/>
    <p:sldId id="393" r:id="rId18"/>
    <p:sldId id="407" r:id="rId19"/>
    <p:sldId id="390" r:id="rId20"/>
    <p:sldId id="385" r:id="rId21"/>
    <p:sldId id="391" r:id="rId22"/>
    <p:sldId id="386" r:id="rId23"/>
    <p:sldId id="394" r:id="rId24"/>
    <p:sldId id="392" r:id="rId25"/>
    <p:sldId id="387" r:id="rId26"/>
    <p:sldId id="384" r:id="rId27"/>
    <p:sldId id="344" r:id="rId28"/>
    <p:sldId id="379" r:id="rId29"/>
    <p:sldId id="291" r:id="rId3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FF33"/>
    <a:srgbClr val="FF0066"/>
    <a:srgbClr val="FF00FF"/>
    <a:srgbClr val="FF3399"/>
    <a:srgbClr val="000099"/>
    <a:srgbClr val="FF0000"/>
    <a:srgbClr val="F7D2FA"/>
    <a:srgbClr val="F8DCF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575" autoAdjust="0"/>
  </p:normalViewPr>
  <p:slideViewPr>
    <p:cSldViewPr>
      <p:cViewPr varScale="1">
        <p:scale>
          <a:sx n="69" d="100"/>
          <a:sy n="69" d="100"/>
        </p:scale>
        <p:origin x="-8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713F8-EE4D-4291-94A7-3891C943C8B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F57441-652E-4B8F-A9EA-FDF8EE73C6C5}">
      <dgm:prSet phldrT="[Текст]" phldr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E2F987C8-03DC-44CF-8628-95E170BE2736}" type="parTrans" cxnId="{3DB59ACC-63E7-4F26-82B3-C9E980ECDA07}">
      <dgm:prSet/>
      <dgm:spPr/>
      <dgm:t>
        <a:bodyPr/>
        <a:lstStyle/>
        <a:p>
          <a:endParaRPr lang="ru-RU"/>
        </a:p>
      </dgm:t>
    </dgm:pt>
    <dgm:pt modelId="{FE7A8B92-49DD-4BA8-88D8-C4448C74B116}" type="sibTrans" cxnId="{3DB59ACC-63E7-4F26-82B3-C9E980ECDA07}">
      <dgm:prSet/>
      <dgm:spPr/>
      <dgm:t>
        <a:bodyPr/>
        <a:lstStyle/>
        <a:p>
          <a:endParaRPr lang="ru-RU"/>
        </a:p>
      </dgm:t>
    </dgm:pt>
    <dgm:pt modelId="{3C338E92-1547-4228-8564-0513F4614C4D}">
      <dgm:prSet phldrT="[Текст]" phldr="1"/>
      <dgm:spPr>
        <a:solidFill>
          <a:srgbClr val="FF00FF"/>
        </a:solidFill>
      </dgm:spPr>
      <dgm:t>
        <a:bodyPr/>
        <a:lstStyle/>
        <a:p>
          <a:endParaRPr lang="ru-RU" dirty="0"/>
        </a:p>
      </dgm:t>
    </dgm:pt>
    <dgm:pt modelId="{D43636F4-2C5A-4237-81AF-28A7297DF6B8}" type="parTrans" cxnId="{867914C9-A80D-492D-AFAF-F818504A4DDD}">
      <dgm:prSet/>
      <dgm:spPr/>
      <dgm:t>
        <a:bodyPr/>
        <a:lstStyle/>
        <a:p>
          <a:endParaRPr lang="ru-RU"/>
        </a:p>
      </dgm:t>
    </dgm:pt>
    <dgm:pt modelId="{284EA437-56FC-4D69-B859-378EB983ABE7}" type="sibTrans" cxnId="{867914C9-A80D-492D-AFAF-F818504A4DDD}">
      <dgm:prSet/>
      <dgm:spPr/>
      <dgm:t>
        <a:bodyPr/>
        <a:lstStyle/>
        <a:p>
          <a:endParaRPr lang="ru-RU"/>
        </a:p>
      </dgm:t>
    </dgm:pt>
    <dgm:pt modelId="{B392B7D0-D8F8-44A0-A2E3-A06D5A693959}">
      <dgm:prSet phldrT="[Текст]" phldr="1"/>
      <dgm:spPr>
        <a:solidFill>
          <a:schemeClr val="accent6">
            <a:lumMod val="10000"/>
          </a:schemeClr>
        </a:solidFill>
      </dgm:spPr>
      <dgm:t>
        <a:bodyPr/>
        <a:lstStyle/>
        <a:p>
          <a:endParaRPr lang="ru-RU" dirty="0"/>
        </a:p>
      </dgm:t>
    </dgm:pt>
    <dgm:pt modelId="{C27EC6C5-B5D3-41C8-9DB0-68702934F052}" type="parTrans" cxnId="{0FF7D3A8-E026-4791-AC02-98368DEA6654}">
      <dgm:prSet/>
      <dgm:spPr/>
      <dgm:t>
        <a:bodyPr/>
        <a:lstStyle/>
        <a:p>
          <a:endParaRPr lang="ru-RU"/>
        </a:p>
      </dgm:t>
    </dgm:pt>
    <dgm:pt modelId="{06CEAEE0-2DB8-491D-B39A-6B8550B21CBA}" type="sibTrans" cxnId="{0FF7D3A8-E026-4791-AC02-98368DEA6654}">
      <dgm:prSet/>
      <dgm:spPr/>
      <dgm:t>
        <a:bodyPr/>
        <a:lstStyle/>
        <a:p>
          <a:endParaRPr lang="ru-RU"/>
        </a:p>
      </dgm:t>
    </dgm:pt>
    <dgm:pt modelId="{E7037A41-645D-4D0B-936C-2B8CA8777B14}">
      <dgm:prSet phldrT="[Текст]" phldr="1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F5C98D9A-37AB-4BE6-B07C-1E22720BEA91}" type="parTrans" cxnId="{E7094E19-FE91-4299-BA0D-08BD91FFA2D5}">
      <dgm:prSet/>
      <dgm:spPr/>
      <dgm:t>
        <a:bodyPr/>
        <a:lstStyle/>
        <a:p>
          <a:endParaRPr lang="ru-RU"/>
        </a:p>
      </dgm:t>
    </dgm:pt>
    <dgm:pt modelId="{FC50D792-ED2F-4D5C-A032-9511AA42232A}" type="sibTrans" cxnId="{E7094E19-FE91-4299-BA0D-08BD91FFA2D5}">
      <dgm:prSet/>
      <dgm:spPr/>
      <dgm:t>
        <a:bodyPr/>
        <a:lstStyle/>
        <a:p>
          <a:endParaRPr lang="ru-RU"/>
        </a:p>
      </dgm:t>
    </dgm:pt>
    <dgm:pt modelId="{10FE47EF-B0EB-4152-A2C9-E607FD9B6760}">
      <dgm:prSet phldrT="[Текст]" phldr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DD1CD84B-17A7-4E53-8B20-FA21432BC149}" type="parTrans" cxnId="{8CDC50F1-E695-43F4-9E9B-20CA97C1E495}">
      <dgm:prSet/>
      <dgm:spPr/>
      <dgm:t>
        <a:bodyPr/>
        <a:lstStyle/>
        <a:p>
          <a:endParaRPr lang="ru-RU"/>
        </a:p>
      </dgm:t>
    </dgm:pt>
    <dgm:pt modelId="{009CDE8C-1E28-48E7-94BD-9AE2A8631412}" type="sibTrans" cxnId="{8CDC50F1-E695-43F4-9E9B-20CA97C1E495}">
      <dgm:prSet/>
      <dgm:spPr/>
      <dgm:t>
        <a:bodyPr/>
        <a:lstStyle/>
        <a:p>
          <a:endParaRPr lang="ru-RU"/>
        </a:p>
      </dgm:t>
    </dgm:pt>
    <dgm:pt modelId="{E15837A3-60C0-4614-A2B0-F502DA9AA6EC}" type="pres">
      <dgm:prSet presAssocID="{FA5713F8-EE4D-4291-94A7-3891C943C8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04B72-B4A4-4C32-8B4C-D7B164109BC0}" type="pres">
      <dgm:prSet presAssocID="{72F57441-652E-4B8F-A9EA-FDF8EE73C6C5}" presName="node" presStyleLbl="node1" presStyleIdx="0" presStyleCnt="5" custScaleY="120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E66FB-FE2B-4651-A922-024D47631515}" type="pres">
      <dgm:prSet presAssocID="{FE7A8B92-49DD-4BA8-88D8-C4448C74B116}" presName="sibTrans" presStyleCnt="0"/>
      <dgm:spPr/>
    </dgm:pt>
    <dgm:pt modelId="{8DBE959A-A9DE-46E8-82B4-E89A8146A8BC}" type="pres">
      <dgm:prSet presAssocID="{3C338E92-1547-4228-8564-0513F4614C4D}" presName="node" presStyleLbl="node1" presStyleIdx="1" presStyleCnt="5" custScaleY="120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A5EFF-8CC9-4B26-8364-4A9F043DB3C8}" type="pres">
      <dgm:prSet presAssocID="{284EA437-56FC-4D69-B859-378EB983ABE7}" presName="sibTrans" presStyleCnt="0"/>
      <dgm:spPr/>
    </dgm:pt>
    <dgm:pt modelId="{806A92F6-1FB0-4476-89B1-D6CBEA34A128}" type="pres">
      <dgm:prSet presAssocID="{B392B7D0-D8F8-44A0-A2E3-A06D5A693959}" presName="node" presStyleLbl="node1" presStyleIdx="2" presStyleCnt="5" custScaleY="120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F9C05-684E-4BF1-94CA-79248C3399A2}" type="pres">
      <dgm:prSet presAssocID="{06CEAEE0-2DB8-491D-B39A-6B8550B21CBA}" presName="sibTrans" presStyleCnt="0"/>
      <dgm:spPr/>
    </dgm:pt>
    <dgm:pt modelId="{9D30FE2F-0A94-4831-8CB5-9BD3B7E961FB}" type="pres">
      <dgm:prSet presAssocID="{E7037A41-645D-4D0B-936C-2B8CA8777B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3CFDB-717C-45C5-AA38-55215F1F4A63}" type="pres">
      <dgm:prSet presAssocID="{FC50D792-ED2F-4D5C-A032-9511AA42232A}" presName="sibTrans" presStyleCnt="0"/>
      <dgm:spPr/>
    </dgm:pt>
    <dgm:pt modelId="{95D3B44C-9617-43E1-AD5D-AB7F05D4CDA1}" type="pres">
      <dgm:prSet presAssocID="{10FE47EF-B0EB-4152-A2C9-E607FD9B676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914C9-A80D-492D-AFAF-F818504A4DDD}" srcId="{FA5713F8-EE4D-4291-94A7-3891C943C8BA}" destId="{3C338E92-1547-4228-8564-0513F4614C4D}" srcOrd="1" destOrd="0" parTransId="{D43636F4-2C5A-4237-81AF-28A7297DF6B8}" sibTransId="{284EA437-56FC-4D69-B859-378EB983ABE7}"/>
    <dgm:cxn modelId="{3DB59ACC-63E7-4F26-82B3-C9E980ECDA07}" srcId="{FA5713F8-EE4D-4291-94A7-3891C943C8BA}" destId="{72F57441-652E-4B8F-A9EA-FDF8EE73C6C5}" srcOrd="0" destOrd="0" parTransId="{E2F987C8-03DC-44CF-8628-95E170BE2736}" sibTransId="{FE7A8B92-49DD-4BA8-88D8-C4448C74B116}"/>
    <dgm:cxn modelId="{0FF7D3A8-E026-4791-AC02-98368DEA6654}" srcId="{FA5713F8-EE4D-4291-94A7-3891C943C8BA}" destId="{B392B7D0-D8F8-44A0-A2E3-A06D5A693959}" srcOrd="2" destOrd="0" parTransId="{C27EC6C5-B5D3-41C8-9DB0-68702934F052}" sibTransId="{06CEAEE0-2DB8-491D-B39A-6B8550B21CBA}"/>
    <dgm:cxn modelId="{8CDC50F1-E695-43F4-9E9B-20CA97C1E495}" srcId="{FA5713F8-EE4D-4291-94A7-3891C943C8BA}" destId="{10FE47EF-B0EB-4152-A2C9-E607FD9B6760}" srcOrd="4" destOrd="0" parTransId="{DD1CD84B-17A7-4E53-8B20-FA21432BC149}" sibTransId="{009CDE8C-1E28-48E7-94BD-9AE2A8631412}"/>
    <dgm:cxn modelId="{E7F41169-D531-4588-B29B-0D316E08BB0B}" type="presOf" srcId="{72F57441-652E-4B8F-A9EA-FDF8EE73C6C5}" destId="{4C604B72-B4A4-4C32-8B4C-D7B164109BC0}" srcOrd="0" destOrd="0" presId="urn:microsoft.com/office/officeart/2005/8/layout/default#1"/>
    <dgm:cxn modelId="{83439AA7-3441-4086-B7B0-2536AB2B2C88}" type="presOf" srcId="{10FE47EF-B0EB-4152-A2C9-E607FD9B6760}" destId="{95D3B44C-9617-43E1-AD5D-AB7F05D4CDA1}" srcOrd="0" destOrd="0" presId="urn:microsoft.com/office/officeart/2005/8/layout/default#1"/>
    <dgm:cxn modelId="{67B938B4-5FDF-484C-9B58-E3B2546387BB}" type="presOf" srcId="{B392B7D0-D8F8-44A0-A2E3-A06D5A693959}" destId="{806A92F6-1FB0-4476-89B1-D6CBEA34A128}" srcOrd="0" destOrd="0" presId="urn:microsoft.com/office/officeart/2005/8/layout/default#1"/>
    <dgm:cxn modelId="{DC4E5D47-3C85-4A44-A362-8E836B83E0C7}" type="presOf" srcId="{3C338E92-1547-4228-8564-0513F4614C4D}" destId="{8DBE959A-A9DE-46E8-82B4-E89A8146A8BC}" srcOrd="0" destOrd="0" presId="urn:microsoft.com/office/officeart/2005/8/layout/default#1"/>
    <dgm:cxn modelId="{E7094E19-FE91-4299-BA0D-08BD91FFA2D5}" srcId="{FA5713F8-EE4D-4291-94A7-3891C943C8BA}" destId="{E7037A41-645D-4D0B-936C-2B8CA8777B14}" srcOrd="3" destOrd="0" parTransId="{F5C98D9A-37AB-4BE6-B07C-1E22720BEA91}" sibTransId="{FC50D792-ED2F-4D5C-A032-9511AA42232A}"/>
    <dgm:cxn modelId="{BFD638AF-D782-4991-B772-911E3CCEEC5A}" type="presOf" srcId="{E7037A41-645D-4D0B-936C-2B8CA8777B14}" destId="{9D30FE2F-0A94-4831-8CB5-9BD3B7E961FB}" srcOrd="0" destOrd="0" presId="urn:microsoft.com/office/officeart/2005/8/layout/default#1"/>
    <dgm:cxn modelId="{B9ED94B1-CAEB-4DF5-8921-F1F7D348E762}" type="presOf" srcId="{FA5713F8-EE4D-4291-94A7-3891C943C8BA}" destId="{E15837A3-60C0-4614-A2B0-F502DA9AA6EC}" srcOrd="0" destOrd="0" presId="urn:microsoft.com/office/officeart/2005/8/layout/default#1"/>
    <dgm:cxn modelId="{17CD1C2F-9E69-4C20-8ED4-9669420C883E}" type="presParOf" srcId="{E15837A3-60C0-4614-A2B0-F502DA9AA6EC}" destId="{4C604B72-B4A4-4C32-8B4C-D7B164109BC0}" srcOrd="0" destOrd="0" presId="urn:microsoft.com/office/officeart/2005/8/layout/default#1"/>
    <dgm:cxn modelId="{B89BBE38-599E-4E0E-9EC2-C5642C1B8FC6}" type="presParOf" srcId="{E15837A3-60C0-4614-A2B0-F502DA9AA6EC}" destId="{EFBE66FB-FE2B-4651-A922-024D47631515}" srcOrd="1" destOrd="0" presId="urn:microsoft.com/office/officeart/2005/8/layout/default#1"/>
    <dgm:cxn modelId="{5BD066F0-A6D7-4567-8166-5AAF57D22763}" type="presParOf" srcId="{E15837A3-60C0-4614-A2B0-F502DA9AA6EC}" destId="{8DBE959A-A9DE-46E8-82B4-E89A8146A8BC}" srcOrd="2" destOrd="0" presId="urn:microsoft.com/office/officeart/2005/8/layout/default#1"/>
    <dgm:cxn modelId="{8D3F0AD5-7D95-45D2-B679-EC53BF74AC8B}" type="presParOf" srcId="{E15837A3-60C0-4614-A2B0-F502DA9AA6EC}" destId="{119A5EFF-8CC9-4B26-8364-4A9F043DB3C8}" srcOrd="3" destOrd="0" presId="urn:microsoft.com/office/officeart/2005/8/layout/default#1"/>
    <dgm:cxn modelId="{678C6A05-FE06-4BF5-A591-4B320F18C6D9}" type="presParOf" srcId="{E15837A3-60C0-4614-A2B0-F502DA9AA6EC}" destId="{806A92F6-1FB0-4476-89B1-D6CBEA34A128}" srcOrd="4" destOrd="0" presId="urn:microsoft.com/office/officeart/2005/8/layout/default#1"/>
    <dgm:cxn modelId="{5E09E82C-8BD4-47D9-A90E-5072B3CC41A4}" type="presParOf" srcId="{E15837A3-60C0-4614-A2B0-F502DA9AA6EC}" destId="{30EF9C05-684E-4BF1-94CA-79248C3399A2}" srcOrd="5" destOrd="0" presId="urn:microsoft.com/office/officeart/2005/8/layout/default#1"/>
    <dgm:cxn modelId="{3C93384C-7A17-4EAF-8AE4-5923ACD1C449}" type="presParOf" srcId="{E15837A3-60C0-4614-A2B0-F502DA9AA6EC}" destId="{9D30FE2F-0A94-4831-8CB5-9BD3B7E961FB}" srcOrd="6" destOrd="0" presId="urn:microsoft.com/office/officeart/2005/8/layout/default#1"/>
    <dgm:cxn modelId="{D02FF4FF-A76C-4851-A3CC-BB7501066363}" type="presParOf" srcId="{E15837A3-60C0-4614-A2B0-F502DA9AA6EC}" destId="{D0B3CFDB-717C-45C5-AA38-55215F1F4A63}" srcOrd="7" destOrd="0" presId="urn:microsoft.com/office/officeart/2005/8/layout/default#1"/>
    <dgm:cxn modelId="{F95E343F-36F2-4CFB-AD14-6C604940D1BC}" type="presParOf" srcId="{E15837A3-60C0-4614-A2B0-F502DA9AA6EC}" destId="{95D3B44C-9617-43E1-AD5D-AB7F05D4CDA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713F8-EE4D-4291-94A7-3891C943C8BA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F57441-652E-4B8F-A9EA-FDF8EE73C6C5}">
      <dgm:prSet phldrT="[Текст]" phldr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E2F987C8-03DC-44CF-8628-95E170BE2736}" type="parTrans" cxnId="{3DB59ACC-63E7-4F26-82B3-C9E980ECDA07}">
      <dgm:prSet/>
      <dgm:spPr/>
      <dgm:t>
        <a:bodyPr/>
        <a:lstStyle/>
        <a:p>
          <a:endParaRPr lang="ru-RU"/>
        </a:p>
      </dgm:t>
    </dgm:pt>
    <dgm:pt modelId="{FE7A8B92-49DD-4BA8-88D8-C4448C74B116}" type="sibTrans" cxnId="{3DB59ACC-63E7-4F26-82B3-C9E980ECDA07}">
      <dgm:prSet/>
      <dgm:spPr/>
      <dgm:t>
        <a:bodyPr/>
        <a:lstStyle/>
        <a:p>
          <a:endParaRPr lang="ru-RU"/>
        </a:p>
      </dgm:t>
    </dgm:pt>
    <dgm:pt modelId="{3C338E92-1547-4228-8564-0513F4614C4D}">
      <dgm:prSet phldrT="[Текст]" phldr="1"/>
      <dgm:spPr>
        <a:solidFill>
          <a:srgbClr val="FF00FF"/>
        </a:solidFill>
      </dgm:spPr>
      <dgm:t>
        <a:bodyPr/>
        <a:lstStyle/>
        <a:p>
          <a:endParaRPr lang="ru-RU" dirty="0"/>
        </a:p>
      </dgm:t>
    </dgm:pt>
    <dgm:pt modelId="{D43636F4-2C5A-4237-81AF-28A7297DF6B8}" type="parTrans" cxnId="{867914C9-A80D-492D-AFAF-F818504A4DDD}">
      <dgm:prSet/>
      <dgm:spPr/>
      <dgm:t>
        <a:bodyPr/>
        <a:lstStyle/>
        <a:p>
          <a:endParaRPr lang="ru-RU"/>
        </a:p>
      </dgm:t>
    </dgm:pt>
    <dgm:pt modelId="{284EA437-56FC-4D69-B859-378EB983ABE7}" type="sibTrans" cxnId="{867914C9-A80D-492D-AFAF-F818504A4DDD}">
      <dgm:prSet/>
      <dgm:spPr/>
      <dgm:t>
        <a:bodyPr/>
        <a:lstStyle/>
        <a:p>
          <a:endParaRPr lang="ru-RU"/>
        </a:p>
      </dgm:t>
    </dgm:pt>
    <dgm:pt modelId="{E7037A41-645D-4D0B-936C-2B8CA8777B14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F5C98D9A-37AB-4BE6-B07C-1E22720BEA91}" type="parTrans" cxnId="{E7094E19-FE91-4299-BA0D-08BD91FFA2D5}">
      <dgm:prSet/>
      <dgm:spPr/>
      <dgm:t>
        <a:bodyPr/>
        <a:lstStyle/>
        <a:p>
          <a:endParaRPr lang="ru-RU"/>
        </a:p>
      </dgm:t>
    </dgm:pt>
    <dgm:pt modelId="{FC50D792-ED2F-4D5C-A032-9511AA42232A}" type="sibTrans" cxnId="{E7094E19-FE91-4299-BA0D-08BD91FFA2D5}">
      <dgm:prSet/>
      <dgm:spPr/>
      <dgm:t>
        <a:bodyPr/>
        <a:lstStyle/>
        <a:p>
          <a:endParaRPr lang="ru-RU"/>
        </a:p>
      </dgm:t>
    </dgm:pt>
    <dgm:pt modelId="{10FE47EF-B0EB-4152-A2C9-E607FD9B6760}">
      <dgm:prSet phldrT="[Текст]" phldr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DD1CD84B-17A7-4E53-8B20-FA21432BC149}" type="parTrans" cxnId="{8CDC50F1-E695-43F4-9E9B-20CA97C1E495}">
      <dgm:prSet/>
      <dgm:spPr/>
      <dgm:t>
        <a:bodyPr/>
        <a:lstStyle/>
        <a:p>
          <a:endParaRPr lang="ru-RU"/>
        </a:p>
      </dgm:t>
    </dgm:pt>
    <dgm:pt modelId="{009CDE8C-1E28-48E7-94BD-9AE2A8631412}" type="sibTrans" cxnId="{8CDC50F1-E695-43F4-9E9B-20CA97C1E495}">
      <dgm:prSet/>
      <dgm:spPr/>
      <dgm:t>
        <a:bodyPr/>
        <a:lstStyle/>
        <a:p>
          <a:endParaRPr lang="ru-RU"/>
        </a:p>
      </dgm:t>
    </dgm:pt>
    <dgm:pt modelId="{E15837A3-60C0-4614-A2B0-F502DA9AA6EC}" type="pres">
      <dgm:prSet presAssocID="{FA5713F8-EE4D-4291-94A7-3891C943C8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04B72-B4A4-4C32-8B4C-D7B164109BC0}" type="pres">
      <dgm:prSet presAssocID="{72F57441-652E-4B8F-A9EA-FDF8EE73C6C5}" presName="node" presStyleLbl="node1" presStyleIdx="0" presStyleCnt="4" custScaleY="120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E66FB-FE2B-4651-A922-024D47631515}" type="pres">
      <dgm:prSet presAssocID="{FE7A8B92-49DD-4BA8-88D8-C4448C74B116}" presName="sibTrans" presStyleCnt="0"/>
      <dgm:spPr/>
    </dgm:pt>
    <dgm:pt modelId="{8DBE959A-A9DE-46E8-82B4-E89A8146A8BC}" type="pres">
      <dgm:prSet presAssocID="{3C338E92-1547-4228-8564-0513F4614C4D}" presName="node" presStyleLbl="node1" presStyleIdx="1" presStyleCnt="4" custScaleY="120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A5EFF-8CC9-4B26-8364-4A9F043DB3C8}" type="pres">
      <dgm:prSet presAssocID="{284EA437-56FC-4D69-B859-378EB983ABE7}" presName="sibTrans" presStyleCnt="0"/>
      <dgm:spPr/>
    </dgm:pt>
    <dgm:pt modelId="{9D30FE2F-0A94-4831-8CB5-9BD3B7E961FB}" type="pres">
      <dgm:prSet presAssocID="{E7037A41-645D-4D0B-936C-2B8CA8777B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3CFDB-717C-45C5-AA38-55215F1F4A63}" type="pres">
      <dgm:prSet presAssocID="{FC50D792-ED2F-4D5C-A032-9511AA42232A}" presName="sibTrans" presStyleCnt="0"/>
      <dgm:spPr/>
    </dgm:pt>
    <dgm:pt modelId="{95D3B44C-9617-43E1-AD5D-AB7F05D4CDA1}" type="pres">
      <dgm:prSet presAssocID="{10FE47EF-B0EB-4152-A2C9-E607FD9B67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914C9-A80D-492D-AFAF-F818504A4DDD}" srcId="{FA5713F8-EE4D-4291-94A7-3891C943C8BA}" destId="{3C338E92-1547-4228-8564-0513F4614C4D}" srcOrd="1" destOrd="0" parTransId="{D43636F4-2C5A-4237-81AF-28A7297DF6B8}" sibTransId="{284EA437-56FC-4D69-B859-378EB983ABE7}"/>
    <dgm:cxn modelId="{1750E4AA-9140-4AE0-A32C-11A5598E6191}" type="presOf" srcId="{FA5713F8-EE4D-4291-94A7-3891C943C8BA}" destId="{E15837A3-60C0-4614-A2B0-F502DA9AA6EC}" srcOrd="0" destOrd="0" presId="urn:microsoft.com/office/officeart/2005/8/layout/default#2"/>
    <dgm:cxn modelId="{7B5F7FA2-6FC7-4A9C-A09C-D5EDB83D9EBB}" type="presOf" srcId="{10FE47EF-B0EB-4152-A2C9-E607FD9B6760}" destId="{95D3B44C-9617-43E1-AD5D-AB7F05D4CDA1}" srcOrd="0" destOrd="0" presId="urn:microsoft.com/office/officeart/2005/8/layout/default#2"/>
    <dgm:cxn modelId="{5CBB0BA5-6ADC-4734-8939-A93893280362}" type="presOf" srcId="{E7037A41-645D-4D0B-936C-2B8CA8777B14}" destId="{9D30FE2F-0A94-4831-8CB5-9BD3B7E961FB}" srcOrd="0" destOrd="0" presId="urn:microsoft.com/office/officeart/2005/8/layout/default#2"/>
    <dgm:cxn modelId="{E7094E19-FE91-4299-BA0D-08BD91FFA2D5}" srcId="{FA5713F8-EE4D-4291-94A7-3891C943C8BA}" destId="{E7037A41-645D-4D0B-936C-2B8CA8777B14}" srcOrd="2" destOrd="0" parTransId="{F5C98D9A-37AB-4BE6-B07C-1E22720BEA91}" sibTransId="{FC50D792-ED2F-4D5C-A032-9511AA42232A}"/>
    <dgm:cxn modelId="{5AF3858E-1AA6-4459-914C-EC010C04FE9F}" type="presOf" srcId="{72F57441-652E-4B8F-A9EA-FDF8EE73C6C5}" destId="{4C604B72-B4A4-4C32-8B4C-D7B164109BC0}" srcOrd="0" destOrd="0" presId="urn:microsoft.com/office/officeart/2005/8/layout/default#2"/>
    <dgm:cxn modelId="{3DB59ACC-63E7-4F26-82B3-C9E980ECDA07}" srcId="{FA5713F8-EE4D-4291-94A7-3891C943C8BA}" destId="{72F57441-652E-4B8F-A9EA-FDF8EE73C6C5}" srcOrd="0" destOrd="0" parTransId="{E2F987C8-03DC-44CF-8628-95E170BE2736}" sibTransId="{FE7A8B92-49DD-4BA8-88D8-C4448C74B116}"/>
    <dgm:cxn modelId="{1C26B5C6-E5E3-4D2E-95F1-FD9571A6273D}" type="presOf" srcId="{3C338E92-1547-4228-8564-0513F4614C4D}" destId="{8DBE959A-A9DE-46E8-82B4-E89A8146A8BC}" srcOrd="0" destOrd="0" presId="urn:microsoft.com/office/officeart/2005/8/layout/default#2"/>
    <dgm:cxn modelId="{8CDC50F1-E695-43F4-9E9B-20CA97C1E495}" srcId="{FA5713F8-EE4D-4291-94A7-3891C943C8BA}" destId="{10FE47EF-B0EB-4152-A2C9-E607FD9B6760}" srcOrd="3" destOrd="0" parTransId="{DD1CD84B-17A7-4E53-8B20-FA21432BC149}" sibTransId="{009CDE8C-1E28-48E7-94BD-9AE2A8631412}"/>
    <dgm:cxn modelId="{AD960C60-1E36-40DF-9709-F47A88FCDF59}" type="presParOf" srcId="{E15837A3-60C0-4614-A2B0-F502DA9AA6EC}" destId="{4C604B72-B4A4-4C32-8B4C-D7B164109BC0}" srcOrd="0" destOrd="0" presId="urn:microsoft.com/office/officeart/2005/8/layout/default#2"/>
    <dgm:cxn modelId="{F88BB49C-0076-4AF6-9B3B-1F3AD2473E87}" type="presParOf" srcId="{E15837A3-60C0-4614-A2B0-F502DA9AA6EC}" destId="{EFBE66FB-FE2B-4651-A922-024D47631515}" srcOrd="1" destOrd="0" presId="urn:microsoft.com/office/officeart/2005/8/layout/default#2"/>
    <dgm:cxn modelId="{9A3A6571-894C-4999-A1A7-3F34B6640B27}" type="presParOf" srcId="{E15837A3-60C0-4614-A2B0-F502DA9AA6EC}" destId="{8DBE959A-A9DE-46E8-82B4-E89A8146A8BC}" srcOrd="2" destOrd="0" presId="urn:microsoft.com/office/officeart/2005/8/layout/default#2"/>
    <dgm:cxn modelId="{F3006987-B59D-4A26-A7AC-098D1A600921}" type="presParOf" srcId="{E15837A3-60C0-4614-A2B0-F502DA9AA6EC}" destId="{119A5EFF-8CC9-4B26-8364-4A9F043DB3C8}" srcOrd="3" destOrd="0" presId="urn:microsoft.com/office/officeart/2005/8/layout/default#2"/>
    <dgm:cxn modelId="{A1A8969B-5840-4D73-91AB-60F43621FBE9}" type="presParOf" srcId="{E15837A3-60C0-4614-A2B0-F502DA9AA6EC}" destId="{9D30FE2F-0A94-4831-8CB5-9BD3B7E961FB}" srcOrd="4" destOrd="0" presId="urn:microsoft.com/office/officeart/2005/8/layout/default#2"/>
    <dgm:cxn modelId="{27D35DBD-CA2A-415C-81BF-A379702D8D7E}" type="presParOf" srcId="{E15837A3-60C0-4614-A2B0-F502DA9AA6EC}" destId="{D0B3CFDB-717C-45C5-AA38-55215F1F4A63}" srcOrd="5" destOrd="0" presId="urn:microsoft.com/office/officeart/2005/8/layout/default#2"/>
    <dgm:cxn modelId="{144801C8-A6B4-4F97-A6A8-56DB2C18811A}" type="presParOf" srcId="{E15837A3-60C0-4614-A2B0-F502DA9AA6EC}" destId="{95D3B44C-9617-43E1-AD5D-AB7F05D4CDA1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4ABF63-CE66-42AF-9CF6-EAEF3699A8AB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1AE4D10-D753-4D90-8498-F34A02ADFA20}">
      <dgm:prSet phldrT="[Текст]" custT="1"/>
      <dgm:spPr/>
      <dgm:t>
        <a:bodyPr/>
        <a:lstStyle/>
        <a:p>
          <a:r>
            <a:rPr lang="kk-KZ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І </a:t>
          </a:r>
        </a:p>
        <a:p>
          <a:r>
            <a:rPr lang="kk-KZ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деңгей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9112F0-1B16-45C6-B004-CA22260CAA0E}" type="parTrans" cxnId="{E1377ED9-6527-4264-BA51-A369C4A8CC28}">
      <dgm:prSet/>
      <dgm:spPr/>
      <dgm:t>
        <a:bodyPr/>
        <a:lstStyle/>
        <a:p>
          <a:endParaRPr lang="ru-RU"/>
        </a:p>
      </dgm:t>
    </dgm:pt>
    <dgm:pt modelId="{51B8656D-18E6-4B23-BBC1-93303229859C}" type="sibTrans" cxnId="{E1377ED9-6527-4264-BA51-A369C4A8CC28}">
      <dgm:prSet/>
      <dgm:spPr/>
      <dgm:t>
        <a:bodyPr/>
        <a:lstStyle/>
        <a:p>
          <a:endParaRPr lang="ru-RU"/>
        </a:p>
      </dgm:t>
    </dgm:pt>
    <dgm:pt modelId="{953B5BEC-645E-46F7-9F8C-00CA34B08188}">
      <dgm:prSet phldrT="[Текст]"/>
      <dgm:spPr>
        <a:solidFill>
          <a:srgbClr val="FF3399">
            <a:alpha val="89804"/>
          </a:srgbClr>
        </a:solidFill>
      </dgm:spPr>
      <dgm:t>
        <a:bodyPr/>
        <a:lstStyle/>
        <a:p>
          <a:r>
            <a:rPr lang="kk-KZ" dirty="0" smtClean="0"/>
            <a:t>1) Х=10,184     2)У=27,37</a:t>
          </a:r>
          <a:endParaRPr lang="ru-RU" dirty="0"/>
        </a:p>
      </dgm:t>
    </dgm:pt>
    <dgm:pt modelId="{2B1DF7F1-1DEE-4C56-86E8-7D8ECC95BAA5}" type="parTrans" cxnId="{8D845076-16F2-4E35-9D86-41B0E93E7A82}">
      <dgm:prSet/>
      <dgm:spPr/>
      <dgm:t>
        <a:bodyPr/>
        <a:lstStyle/>
        <a:p>
          <a:endParaRPr lang="ru-RU"/>
        </a:p>
      </dgm:t>
    </dgm:pt>
    <dgm:pt modelId="{193FF082-B482-4E21-8036-DCFCDBD806FA}" type="sibTrans" cxnId="{8D845076-16F2-4E35-9D86-41B0E93E7A82}">
      <dgm:prSet/>
      <dgm:spPr/>
      <dgm:t>
        <a:bodyPr/>
        <a:lstStyle/>
        <a:p>
          <a:endParaRPr lang="ru-RU"/>
        </a:p>
      </dgm:t>
    </dgm:pt>
    <dgm:pt modelId="{D2FA1355-3150-4023-B29F-03AC3DF76384}">
      <dgm:prSet phldrT="[Текст]"/>
      <dgm:spPr>
        <a:solidFill>
          <a:srgbClr val="FF3399">
            <a:alpha val="89804"/>
          </a:srgbClr>
        </a:solidFill>
      </dgm:spPr>
      <dgm:t>
        <a:bodyPr/>
        <a:lstStyle/>
        <a:p>
          <a:r>
            <a:rPr lang="kk-KZ" dirty="0" smtClean="0"/>
            <a:t>3)У=3,86         4)У=0,36</a:t>
          </a:r>
          <a:endParaRPr lang="ru-RU" dirty="0"/>
        </a:p>
      </dgm:t>
    </dgm:pt>
    <dgm:pt modelId="{2D0537A5-6A93-4706-8C1C-DF0278F590FE}" type="parTrans" cxnId="{D4DF54F1-1583-4154-BA7C-EC6FD24BCFCC}">
      <dgm:prSet/>
      <dgm:spPr/>
      <dgm:t>
        <a:bodyPr/>
        <a:lstStyle/>
        <a:p>
          <a:endParaRPr lang="ru-RU"/>
        </a:p>
      </dgm:t>
    </dgm:pt>
    <dgm:pt modelId="{A765E771-08CC-4490-BA6D-071465EE2FD2}" type="sibTrans" cxnId="{D4DF54F1-1583-4154-BA7C-EC6FD24BCFCC}">
      <dgm:prSet/>
      <dgm:spPr/>
      <dgm:t>
        <a:bodyPr/>
        <a:lstStyle/>
        <a:p>
          <a:endParaRPr lang="ru-RU"/>
        </a:p>
      </dgm:t>
    </dgm:pt>
    <dgm:pt modelId="{C3168E55-838C-4711-B92C-B863ACF2940D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ІІ</a:t>
          </a:r>
        </a:p>
        <a:p>
          <a:r>
            <a:rPr lang="kk-KZ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деңгей</a:t>
          </a:r>
          <a:endParaRPr lang="ru-RU" sz="1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D5AA59-6EF2-4A17-8C12-FF60F5635DFD}" type="parTrans" cxnId="{D9777EB1-1366-4AE2-8F84-BFF1E26C950B}">
      <dgm:prSet/>
      <dgm:spPr/>
      <dgm:t>
        <a:bodyPr/>
        <a:lstStyle/>
        <a:p>
          <a:endParaRPr lang="ru-RU"/>
        </a:p>
      </dgm:t>
    </dgm:pt>
    <dgm:pt modelId="{70690052-0F45-448E-9E2D-355ADBB5377E}" type="sibTrans" cxnId="{D9777EB1-1366-4AE2-8F84-BFF1E26C950B}">
      <dgm:prSet/>
      <dgm:spPr/>
      <dgm:t>
        <a:bodyPr/>
        <a:lstStyle/>
        <a:p>
          <a:endParaRPr lang="ru-RU"/>
        </a:p>
      </dgm:t>
    </dgm:pt>
    <dgm:pt modelId="{1343A6A6-88A6-48F4-B00B-EB909AD5839F}">
      <dgm:prSet phldrT="[Текст]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kk-KZ" dirty="0" smtClean="0"/>
            <a:t>1) Х=0,12       2)У=2,1</a:t>
          </a:r>
          <a:endParaRPr lang="ru-RU" dirty="0"/>
        </a:p>
      </dgm:t>
    </dgm:pt>
    <dgm:pt modelId="{FC13220E-CDA3-4BE4-9E3F-9C36A814583D}" type="parTrans" cxnId="{B7DF84EF-774F-498A-B158-EB99524C1E8E}">
      <dgm:prSet/>
      <dgm:spPr/>
      <dgm:t>
        <a:bodyPr/>
        <a:lstStyle/>
        <a:p>
          <a:endParaRPr lang="ru-RU"/>
        </a:p>
      </dgm:t>
    </dgm:pt>
    <dgm:pt modelId="{7EC85394-6BA0-4423-A190-D488BBEAA9EF}" type="sibTrans" cxnId="{B7DF84EF-774F-498A-B158-EB99524C1E8E}">
      <dgm:prSet/>
      <dgm:spPr/>
      <dgm:t>
        <a:bodyPr/>
        <a:lstStyle/>
        <a:p>
          <a:endParaRPr lang="ru-RU"/>
        </a:p>
      </dgm:t>
    </dgm:pt>
    <dgm:pt modelId="{23982287-4831-47BB-8463-B57D97E8F70E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ІІІ</a:t>
          </a:r>
        </a:p>
        <a:p>
          <a:r>
            <a:rPr lang="kk-KZ" sz="1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деңгей</a:t>
          </a:r>
          <a:endParaRPr lang="ru-RU" sz="18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7B8822-52D1-497B-BE9A-43EC5A8F8CDD}" type="parTrans" cxnId="{114BA62D-C451-42CA-8129-58AC8DC65D13}">
      <dgm:prSet/>
      <dgm:spPr/>
      <dgm:t>
        <a:bodyPr/>
        <a:lstStyle/>
        <a:p>
          <a:endParaRPr lang="ru-RU"/>
        </a:p>
      </dgm:t>
    </dgm:pt>
    <dgm:pt modelId="{563F400D-1801-4062-AA52-F28EB518BDD5}" type="sibTrans" cxnId="{114BA62D-C451-42CA-8129-58AC8DC65D13}">
      <dgm:prSet/>
      <dgm:spPr/>
      <dgm:t>
        <a:bodyPr/>
        <a:lstStyle/>
        <a:p>
          <a:endParaRPr lang="ru-RU"/>
        </a:p>
      </dgm:t>
    </dgm:pt>
    <dgm:pt modelId="{4ED68A3B-69E3-438F-9ADE-207A1721841C}">
      <dgm:prSet phldrT="[Текст]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kk-KZ" dirty="0" smtClean="0"/>
            <a:t>1) Х=5,2             2)Х=2,5</a:t>
          </a:r>
          <a:endParaRPr lang="ru-RU" dirty="0"/>
        </a:p>
      </dgm:t>
    </dgm:pt>
    <dgm:pt modelId="{BF90149E-9213-419D-8735-429F14F95666}" type="parTrans" cxnId="{5952C35E-3689-4B78-9FDF-15812B81EFC0}">
      <dgm:prSet/>
      <dgm:spPr/>
      <dgm:t>
        <a:bodyPr/>
        <a:lstStyle/>
        <a:p>
          <a:endParaRPr lang="ru-RU"/>
        </a:p>
      </dgm:t>
    </dgm:pt>
    <dgm:pt modelId="{552E0767-384F-46AE-A88A-15DFDCB8463D}" type="sibTrans" cxnId="{5952C35E-3689-4B78-9FDF-15812B81EFC0}">
      <dgm:prSet/>
      <dgm:spPr/>
      <dgm:t>
        <a:bodyPr/>
        <a:lstStyle/>
        <a:p>
          <a:endParaRPr lang="ru-RU"/>
        </a:p>
      </dgm:t>
    </dgm:pt>
    <dgm:pt modelId="{1F980F9E-6F05-4513-8D47-39467C43166E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kk-KZ" dirty="0" smtClean="0"/>
            <a:t>3)Х=135,5      4)Х=3,9</a:t>
          </a:r>
          <a:endParaRPr lang="ru-RU" dirty="0"/>
        </a:p>
      </dgm:t>
    </dgm:pt>
    <dgm:pt modelId="{0330EE9E-B85A-435E-80E2-2ED03F6F0E6E}" type="parTrans" cxnId="{9DDD2FDF-6346-4A3A-A79E-DC4618D2E72E}">
      <dgm:prSet/>
      <dgm:spPr/>
      <dgm:t>
        <a:bodyPr/>
        <a:lstStyle/>
        <a:p>
          <a:endParaRPr lang="ru-RU"/>
        </a:p>
      </dgm:t>
    </dgm:pt>
    <dgm:pt modelId="{93E30350-0297-4D98-A0B2-5C62758D6BE5}" type="sibTrans" cxnId="{9DDD2FDF-6346-4A3A-A79E-DC4618D2E72E}">
      <dgm:prSet/>
      <dgm:spPr/>
      <dgm:t>
        <a:bodyPr/>
        <a:lstStyle/>
        <a:p>
          <a:endParaRPr lang="ru-RU"/>
        </a:p>
      </dgm:t>
    </dgm:pt>
    <dgm:pt modelId="{1236E590-CC6B-4291-97F1-43C000C464F0}">
      <dgm:prSet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kk-KZ" dirty="0" smtClean="0"/>
            <a:t>3)Х=4,6              4)У=1,6</a:t>
          </a:r>
          <a:endParaRPr lang="ru-RU" dirty="0"/>
        </a:p>
      </dgm:t>
    </dgm:pt>
    <dgm:pt modelId="{BDFEF165-3D1F-41DA-BBA7-54D4D3CEA00B}" type="parTrans" cxnId="{4048A1C3-7511-42E1-BE09-A7AFC986ED30}">
      <dgm:prSet/>
      <dgm:spPr/>
      <dgm:t>
        <a:bodyPr/>
        <a:lstStyle/>
        <a:p>
          <a:endParaRPr lang="ru-RU"/>
        </a:p>
      </dgm:t>
    </dgm:pt>
    <dgm:pt modelId="{26958DFE-0F2C-4909-909C-5D8E914F12B6}" type="sibTrans" cxnId="{4048A1C3-7511-42E1-BE09-A7AFC986ED30}">
      <dgm:prSet/>
      <dgm:spPr/>
      <dgm:t>
        <a:bodyPr/>
        <a:lstStyle/>
        <a:p>
          <a:endParaRPr lang="ru-RU"/>
        </a:p>
      </dgm:t>
    </dgm:pt>
    <dgm:pt modelId="{AFA41B5A-830B-4C12-8BE0-882393375305}" type="pres">
      <dgm:prSet presAssocID="{A84ABF63-CE66-42AF-9CF6-EAEF3699A8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F3027-5090-4ADF-B0B8-795DF280C351}" type="pres">
      <dgm:prSet presAssocID="{E1AE4D10-D753-4D90-8498-F34A02ADFA20}" presName="composite" presStyleCnt="0"/>
      <dgm:spPr/>
    </dgm:pt>
    <dgm:pt modelId="{F0F15D11-F1D8-46A3-AD9D-7A1D5FE0910B}" type="pres">
      <dgm:prSet presAssocID="{E1AE4D10-D753-4D90-8498-F34A02ADFA2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43CA2-8A37-42A6-BF84-3E73FC75F6F5}" type="pres">
      <dgm:prSet presAssocID="{E1AE4D10-D753-4D90-8498-F34A02ADFA2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87E93-EF5C-43C8-B50E-6E89ABD41E08}" type="pres">
      <dgm:prSet presAssocID="{51B8656D-18E6-4B23-BBC1-93303229859C}" presName="sp" presStyleCnt="0"/>
      <dgm:spPr/>
    </dgm:pt>
    <dgm:pt modelId="{F87534EF-97C8-4946-B6DA-50A1805044A2}" type="pres">
      <dgm:prSet presAssocID="{C3168E55-838C-4711-B92C-B863ACF2940D}" presName="composite" presStyleCnt="0"/>
      <dgm:spPr/>
    </dgm:pt>
    <dgm:pt modelId="{37203D95-3F0B-4E32-8AAA-198704A8372A}" type="pres">
      <dgm:prSet presAssocID="{C3168E55-838C-4711-B92C-B863ACF2940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989F4-A87E-46FD-A7E8-F918B4DE9652}" type="pres">
      <dgm:prSet presAssocID="{C3168E55-838C-4711-B92C-B863ACF294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93F6C-2FF5-4E83-ACC5-A9C7FD8299CF}" type="pres">
      <dgm:prSet presAssocID="{70690052-0F45-448E-9E2D-355ADBB5377E}" presName="sp" presStyleCnt="0"/>
      <dgm:spPr/>
    </dgm:pt>
    <dgm:pt modelId="{B9D59B78-EB30-41EF-905C-11D27B0AA904}" type="pres">
      <dgm:prSet presAssocID="{23982287-4831-47BB-8463-B57D97E8F70E}" presName="composite" presStyleCnt="0"/>
      <dgm:spPr/>
    </dgm:pt>
    <dgm:pt modelId="{C5E92AEB-C0B0-4A76-9CC9-6DFA2B211380}" type="pres">
      <dgm:prSet presAssocID="{23982287-4831-47BB-8463-B57D97E8F7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E454E-BF68-4FA0-88E6-9AA471059628}" type="pres">
      <dgm:prSet presAssocID="{23982287-4831-47BB-8463-B57D97E8F70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EFC06-870C-4706-8645-858AFB865213}" type="presOf" srcId="{1236E590-CC6B-4291-97F1-43C000C464F0}" destId="{763E454E-BF68-4FA0-88E6-9AA471059628}" srcOrd="0" destOrd="1" presId="urn:microsoft.com/office/officeart/2005/8/layout/chevron2"/>
    <dgm:cxn modelId="{D9777EB1-1366-4AE2-8F84-BFF1E26C950B}" srcId="{A84ABF63-CE66-42AF-9CF6-EAEF3699A8AB}" destId="{C3168E55-838C-4711-B92C-B863ACF2940D}" srcOrd="1" destOrd="0" parTransId="{B0D5AA59-6EF2-4A17-8C12-FF60F5635DFD}" sibTransId="{70690052-0F45-448E-9E2D-355ADBB5377E}"/>
    <dgm:cxn modelId="{8B4E394B-A6C9-4B4C-A250-75BFE44CD1C6}" type="presOf" srcId="{1343A6A6-88A6-48F4-B00B-EB909AD5839F}" destId="{984989F4-A87E-46FD-A7E8-F918B4DE9652}" srcOrd="0" destOrd="0" presId="urn:microsoft.com/office/officeart/2005/8/layout/chevron2"/>
    <dgm:cxn modelId="{4048A1C3-7511-42E1-BE09-A7AFC986ED30}" srcId="{23982287-4831-47BB-8463-B57D97E8F70E}" destId="{1236E590-CC6B-4291-97F1-43C000C464F0}" srcOrd="1" destOrd="0" parTransId="{BDFEF165-3D1F-41DA-BBA7-54D4D3CEA00B}" sibTransId="{26958DFE-0F2C-4909-909C-5D8E914F12B6}"/>
    <dgm:cxn modelId="{D4DF54F1-1583-4154-BA7C-EC6FD24BCFCC}" srcId="{E1AE4D10-D753-4D90-8498-F34A02ADFA20}" destId="{D2FA1355-3150-4023-B29F-03AC3DF76384}" srcOrd="1" destOrd="0" parTransId="{2D0537A5-6A93-4706-8C1C-DF0278F590FE}" sibTransId="{A765E771-08CC-4490-BA6D-071465EE2FD2}"/>
    <dgm:cxn modelId="{FCEFC9B2-A2BE-4F7F-99B0-14AD3024B1A8}" type="presOf" srcId="{D2FA1355-3150-4023-B29F-03AC3DF76384}" destId="{92D43CA2-8A37-42A6-BF84-3E73FC75F6F5}" srcOrd="0" destOrd="1" presId="urn:microsoft.com/office/officeart/2005/8/layout/chevron2"/>
    <dgm:cxn modelId="{9C27004D-6FD0-42E6-9B31-042575C92725}" type="presOf" srcId="{C3168E55-838C-4711-B92C-B863ACF2940D}" destId="{37203D95-3F0B-4E32-8AAA-198704A8372A}" srcOrd="0" destOrd="0" presId="urn:microsoft.com/office/officeart/2005/8/layout/chevron2"/>
    <dgm:cxn modelId="{114BA62D-C451-42CA-8129-58AC8DC65D13}" srcId="{A84ABF63-CE66-42AF-9CF6-EAEF3699A8AB}" destId="{23982287-4831-47BB-8463-B57D97E8F70E}" srcOrd="2" destOrd="0" parTransId="{D07B8822-52D1-497B-BE9A-43EC5A8F8CDD}" sibTransId="{563F400D-1801-4062-AA52-F28EB518BDD5}"/>
    <dgm:cxn modelId="{9DDD2FDF-6346-4A3A-A79E-DC4618D2E72E}" srcId="{C3168E55-838C-4711-B92C-B863ACF2940D}" destId="{1F980F9E-6F05-4513-8D47-39467C43166E}" srcOrd="1" destOrd="0" parTransId="{0330EE9E-B85A-435E-80E2-2ED03F6F0E6E}" sibTransId="{93E30350-0297-4D98-A0B2-5C62758D6BE5}"/>
    <dgm:cxn modelId="{9E419C64-87BD-47D1-AE27-BABEDAE2163B}" type="presOf" srcId="{1F980F9E-6F05-4513-8D47-39467C43166E}" destId="{984989F4-A87E-46FD-A7E8-F918B4DE9652}" srcOrd="0" destOrd="1" presId="urn:microsoft.com/office/officeart/2005/8/layout/chevron2"/>
    <dgm:cxn modelId="{D0836A79-F70F-4F87-96D7-AD8167C0ADA7}" type="presOf" srcId="{953B5BEC-645E-46F7-9F8C-00CA34B08188}" destId="{92D43CA2-8A37-42A6-BF84-3E73FC75F6F5}" srcOrd="0" destOrd="0" presId="urn:microsoft.com/office/officeart/2005/8/layout/chevron2"/>
    <dgm:cxn modelId="{4729A1FE-8DA1-44EE-BE3E-CAEA9943515F}" type="presOf" srcId="{4ED68A3B-69E3-438F-9ADE-207A1721841C}" destId="{763E454E-BF68-4FA0-88E6-9AA471059628}" srcOrd="0" destOrd="0" presId="urn:microsoft.com/office/officeart/2005/8/layout/chevron2"/>
    <dgm:cxn modelId="{9C1FFFE4-5F1B-4538-989C-38F61F72C977}" type="presOf" srcId="{E1AE4D10-D753-4D90-8498-F34A02ADFA20}" destId="{F0F15D11-F1D8-46A3-AD9D-7A1D5FE0910B}" srcOrd="0" destOrd="0" presId="urn:microsoft.com/office/officeart/2005/8/layout/chevron2"/>
    <dgm:cxn modelId="{DDDFE5F0-37A8-482E-9546-05A91B49836F}" type="presOf" srcId="{A84ABF63-CE66-42AF-9CF6-EAEF3699A8AB}" destId="{AFA41B5A-830B-4C12-8BE0-882393375305}" srcOrd="0" destOrd="0" presId="urn:microsoft.com/office/officeart/2005/8/layout/chevron2"/>
    <dgm:cxn modelId="{B7DF84EF-774F-498A-B158-EB99524C1E8E}" srcId="{C3168E55-838C-4711-B92C-B863ACF2940D}" destId="{1343A6A6-88A6-48F4-B00B-EB909AD5839F}" srcOrd="0" destOrd="0" parTransId="{FC13220E-CDA3-4BE4-9E3F-9C36A814583D}" sibTransId="{7EC85394-6BA0-4423-A190-D488BBEAA9EF}"/>
    <dgm:cxn modelId="{5952C35E-3689-4B78-9FDF-15812B81EFC0}" srcId="{23982287-4831-47BB-8463-B57D97E8F70E}" destId="{4ED68A3B-69E3-438F-9ADE-207A1721841C}" srcOrd="0" destOrd="0" parTransId="{BF90149E-9213-419D-8735-429F14F95666}" sibTransId="{552E0767-384F-46AE-A88A-15DFDCB8463D}"/>
    <dgm:cxn modelId="{E1377ED9-6527-4264-BA51-A369C4A8CC28}" srcId="{A84ABF63-CE66-42AF-9CF6-EAEF3699A8AB}" destId="{E1AE4D10-D753-4D90-8498-F34A02ADFA20}" srcOrd="0" destOrd="0" parTransId="{7F9112F0-1B16-45C6-B004-CA22260CAA0E}" sibTransId="{51B8656D-18E6-4B23-BBC1-93303229859C}"/>
    <dgm:cxn modelId="{30F901C9-18C2-470E-93F8-4262285A4796}" type="presOf" srcId="{23982287-4831-47BB-8463-B57D97E8F70E}" destId="{C5E92AEB-C0B0-4A76-9CC9-6DFA2B211380}" srcOrd="0" destOrd="0" presId="urn:microsoft.com/office/officeart/2005/8/layout/chevron2"/>
    <dgm:cxn modelId="{8D845076-16F2-4E35-9D86-41B0E93E7A82}" srcId="{E1AE4D10-D753-4D90-8498-F34A02ADFA20}" destId="{953B5BEC-645E-46F7-9F8C-00CA34B08188}" srcOrd="0" destOrd="0" parTransId="{2B1DF7F1-1DEE-4C56-86E8-7D8ECC95BAA5}" sibTransId="{193FF082-B482-4E21-8036-DCFCDBD806FA}"/>
    <dgm:cxn modelId="{90C78877-6D31-40A1-8D15-9FC07FE35B23}" type="presParOf" srcId="{AFA41B5A-830B-4C12-8BE0-882393375305}" destId="{935F3027-5090-4ADF-B0B8-795DF280C351}" srcOrd="0" destOrd="0" presId="urn:microsoft.com/office/officeart/2005/8/layout/chevron2"/>
    <dgm:cxn modelId="{0C044921-BAFF-44E9-BCF5-7C4DDD228A11}" type="presParOf" srcId="{935F3027-5090-4ADF-B0B8-795DF280C351}" destId="{F0F15D11-F1D8-46A3-AD9D-7A1D5FE0910B}" srcOrd="0" destOrd="0" presId="urn:microsoft.com/office/officeart/2005/8/layout/chevron2"/>
    <dgm:cxn modelId="{8D18F6E7-7A9E-44B6-B170-1610D9480817}" type="presParOf" srcId="{935F3027-5090-4ADF-B0B8-795DF280C351}" destId="{92D43CA2-8A37-42A6-BF84-3E73FC75F6F5}" srcOrd="1" destOrd="0" presId="urn:microsoft.com/office/officeart/2005/8/layout/chevron2"/>
    <dgm:cxn modelId="{0D53DDCE-9842-4D2D-A3DB-C39D79B8FC47}" type="presParOf" srcId="{AFA41B5A-830B-4C12-8BE0-882393375305}" destId="{20B87E93-EF5C-43C8-B50E-6E89ABD41E08}" srcOrd="1" destOrd="0" presId="urn:microsoft.com/office/officeart/2005/8/layout/chevron2"/>
    <dgm:cxn modelId="{8E61770C-21F4-468A-B6E9-4C50198AE7C6}" type="presParOf" srcId="{AFA41B5A-830B-4C12-8BE0-882393375305}" destId="{F87534EF-97C8-4946-B6DA-50A1805044A2}" srcOrd="2" destOrd="0" presId="urn:microsoft.com/office/officeart/2005/8/layout/chevron2"/>
    <dgm:cxn modelId="{D38E715D-C202-45FC-8161-C21D280A0FAA}" type="presParOf" srcId="{F87534EF-97C8-4946-B6DA-50A1805044A2}" destId="{37203D95-3F0B-4E32-8AAA-198704A8372A}" srcOrd="0" destOrd="0" presId="urn:microsoft.com/office/officeart/2005/8/layout/chevron2"/>
    <dgm:cxn modelId="{92E990C1-BFF6-4FC5-83A5-1BE90F08D960}" type="presParOf" srcId="{F87534EF-97C8-4946-B6DA-50A1805044A2}" destId="{984989F4-A87E-46FD-A7E8-F918B4DE9652}" srcOrd="1" destOrd="0" presId="urn:microsoft.com/office/officeart/2005/8/layout/chevron2"/>
    <dgm:cxn modelId="{7FBB0D85-7E64-4EAC-A532-B0F4CDBA64F2}" type="presParOf" srcId="{AFA41B5A-830B-4C12-8BE0-882393375305}" destId="{C0493F6C-2FF5-4E83-ACC5-A9C7FD8299CF}" srcOrd="3" destOrd="0" presId="urn:microsoft.com/office/officeart/2005/8/layout/chevron2"/>
    <dgm:cxn modelId="{0FDFFAB3-EBBF-411A-A179-D2BC2F83AA27}" type="presParOf" srcId="{AFA41B5A-830B-4C12-8BE0-882393375305}" destId="{B9D59B78-EB30-41EF-905C-11D27B0AA904}" srcOrd="4" destOrd="0" presId="urn:microsoft.com/office/officeart/2005/8/layout/chevron2"/>
    <dgm:cxn modelId="{3EC671F7-EE9E-41C1-B783-0CA74A032422}" type="presParOf" srcId="{B9D59B78-EB30-41EF-905C-11D27B0AA904}" destId="{C5E92AEB-C0B0-4A76-9CC9-6DFA2B211380}" srcOrd="0" destOrd="0" presId="urn:microsoft.com/office/officeart/2005/8/layout/chevron2"/>
    <dgm:cxn modelId="{1300BFB9-1770-469F-95E4-5EB0D6F3FB39}" type="presParOf" srcId="{B9D59B78-EB30-41EF-905C-11D27B0AA904}" destId="{763E454E-BF68-4FA0-88E6-9AA4710596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0E238A-9404-462C-8522-F939A29D5975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1706B-67A8-4AB2-9DA4-1D6BB4322635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kk-KZ" dirty="0" smtClean="0">
              <a:solidFill>
                <a:srgbClr val="00B050"/>
              </a:solidFill>
            </a:rPr>
            <a:t>1)А</a:t>
          </a:r>
          <a:endParaRPr lang="ru-RU" dirty="0">
            <a:solidFill>
              <a:srgbClr val="00B050"/>
            </a:solidFill>
          </a:endParaRPr>
        </a:p>
      </dgm:t>
    </dgm:pt>
    <dgm:pt modelId="{EF11FE84-DF2F-4039-BCBB-62BC2A82A133}" type="parTrans" cxnId="{CE300B83-8FF3-4650-9388-F132F9EA222A}">
      <dgm:prSet/>
      <dgm:spPr/>
      <dgm:t>
        <a:bodyPr/>
        <a:lstStyle/>
        <a:p>
          <a:endParaRPr lang="ru-RU"/>
        </a:p>
      </dgm:t>
    </dgm:pt>
    <dgm:pt modelId="{03E71728-598E-490E-97C1-AD75A3C5A692}" type="sibTrans" cxnId="{CE300B83-8FF3-4650-9388-F132F9EA222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0D22F9B-E5A5-4946-ADD0-1EB644BCC1D0}">
      <dgm:prSet phldrT="[Текст]"/>
      <dgm:spPr>
        <a:solidFill>
          <a:srgbClr val="FF00FF"/>
        </a:solidFill>
      </dgm:spPr>
      <dgm:t>
        <a:bodyPr/>
        <a:lstStyle/>
        <a:p>
          <a:r>
            <a:rPr lang="kk-KZ" dirty="0" smtClean="0"/>
            <a:t>2) В</a:t>
          </a:r>
          <a:endParaRPr lang="ru-RU" dirty="0"/>
        </a:p>
      </dgm:t>
    </dgm:pt>
    <dgm:pt modelId="{2B3778FD-6B24-4D59-8956-B494F79EB864}" type="parTrans" cxnId="{7A07F673-FE95-419C-8FD2-55874237AFB2}">
      <dgm:prSet/>
      <dgm:spPr/>
      <dgm:t>
        <a:bodyPr/>
        <a:lstStyle/>
        <a:p>
          <a:endParaRPr lang="ru-RU"/>
        </a:p>
      </dgm:t>
    </dgm:pt>
    <dgm:pt modelId="{E64BB2C2-2EC8-41D5-BD39-11C6ADCBB348}" type="sibTrans" cxnId="{7A07F673-FE95-419C-8FD2-55874237AFB2}">
      <dgm:prSet/>
      <dgm:spPr/>
      <dgm:t>
        <a:bodyPr/>
        <a:lstStyle/>
        <a:p>
          <a:endParaRPr lang="ru-RU"/>
        </a:p>
      </dgm:t>
    </dgm:pt>
    <dgm:pt modelId="{107DEC04-462C-45A6-B711-BC94356C62B5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k-KZ" dirty="0" smtClean="0">
              <a:solidFill>
                <a:srgbClr val="FF0000"/>
              </a:solidFill>
            </a:rPr>
            <a:t>3)С</a:t>
          </a:r>
          <a:endParaRPr lang="ru-RU" dirty="0">
            <a:solidFill>
              <a:srgbClr val="FF0000"/>
            </a:solidFill>
          </a:endParaRPr>
        </a:p>
      </dgm:t>
    </dgm:pt>
    <dgm:pt modelId="{D0140068-E45C-46EE-B660-2B39EAB8150D}" type="parTrans" cxnId="{365C5454-FBE4-40B2-8200-831993314C5A}">
      <dgm:prSet/>
      <dgm:spPr/>
      <dgm:t>
        <a:bodyPr/>
        <a:lstStyle/>
        <a:p>
          <a:endParaRPr lang="ru-RU"/>
        </a:p>
      </dgm:t>
    </dgm:pt>
    <dgm:pt modelId="{4C764BC1-39DA-4B9A-88E4-3976F8EA857D}" type="sibTrans" cxnId="{365C5454-FBE4-40B2-8200-831993314C5A}">
      <dgm:prSet/>
      <dgm:spPr/>
      <dgm:t>
        <a:bodyPr/>
        <a:lstStyle/>
        <a:p>
          <a:endParaRPr lang="ru-RU"/>
        </a:p>
      </dgm:t>
    </dgm:pt>
    <dgm:pt modelId="{B30DAC60-1ED8-402B-BF66-6EB648909E5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k-KZ" dirty="0" smtClean="0">
              <a:solidFill>
                <a:srgbClr val="000099"/>
              </a:solidFill>
            </a:rPr>
            <a:t>4)А</a:t>
          </a:r>
          <a:endParaRPr lang="ru-RU" dirty="0">
            <a:solidFill>
              <a:srgbClr val="000099"/>
            </a:solidFill>
          </a:endParaRPr>
        </a:p>
      </dgm:t>
    </dgm:pt>
    <dgm:pt modelId="{27B0D8E5-EC05-4A6C-A725-B4438274304C}" type="parTrans" cxnId="{142FFDA6-3BDD-4A97-9315-E2811BBB8353}">
      <dgm:prSet/>
      <dgm:spPr/>
      <dgm:t>
        <a:bodyPr/>
        <a:lstStyle/>
        <a:p>
          <a:endParaRPr lang="ru-RU"/>
        </a:p>
      </dgm:t>
    </dgm:pt>
    <dgm:pt modelId="{C78784DB-A866-458A-96A9-02658CA1C298}" type="sibTrans" cxnId="{142FFDA6-3BDD-4A97-9315-E2811BBB8353}">
      <dgm:prSet/>
      <dgm:spPr/>
      <dgm:t>
        <a:bodyPr/>
        <a:lstStyle/>
        <a:p>
          <a:endParaRPr lang="ru-RU"/>
        </a:p>
      </dgm:t>
    </dgm:pt>
    <dgm:pt modelId="{E33FBAF7-FE73-4194-9DB7-8DE410F2DD38}">
      <dgm:prSet phldrT="[Текст]"/>
      <dgm:spPr>
        <a:solidFill>
          <a:srgbClr val="7030A0"/>
        </a:solidFill>
      </dgm:spPr>
      <dgm:t>
        <a:bodyPr/>
        <a:lstStyle/>
        <a:p>
          <a:r>
            <a:rPr lang="kk-KZ" dirty="0" smtClean="0"/>
            <a:t>5)С</a:t>
          </a:r>
          <a:endParaRPr lang="ru-RU" dirty="0"/>
        </a:p>
      </dgm:t>
    </dgm:pt>
    <dgm:pt modelId="{949408F8-9B82-4B62-A943-88DD94855C87}" type="parTrans" cxnId="{179D23D6-04B6-4026-B8B1-0EF99365C494}">
      <dgm:prSet/>
      <dgm:spPr/>
      <dgm:t>
        <a:bodyPr/>
        <a:lstStyle/>
        <a:p>
          <a:endParaRPr lang="ru-RU"/>
        </a:p>
      </dgm:t>
    </dgm:pt>
    <dgm:pt modelId="{C005FE40-149E-4F42-B86A-D4270612330F}" type="sibTrans" cxnId="{179D23D6-04B6-4026-B8B1-0EF99365C494}">
      <dgm:prSet/>
      <dgm:spPr/>
      <dgm:t>
        <a:bodyPr/>
        <a:lstStyle/>
        <a:p>
          <a:endParaRPr lang="ru-RU"/>
        </a:p>
      </dgm:t>
    </dgm:pt>
    <dgm:pt modelId="{7AF3F40E-93F7-4E89-A128-899EFEA27B6C}" type="pres">
      <dgm:prSet presAssocID="{8E0E238A-9404-462C-8522-F939A29D59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D1942C-F8D4-4956-B40B-71D5AAE7C213}" type="pres">
      <dgm:prSet presAssocID="{8E0E238A-9404-462C-8522-F939A29D5975}" presName="cycle" presStyleCnt="0"/>
      <dgm:spPr/>
    </dgm:pt>
    <dgm:pt modelId="{C2F319D1-B469-4A26-8137-E21AF545CAEA}" type="pres">
      <dgm:prSet presAssocID="{01F1706B-67A8-4AB2-9DA4-1D6BB4322635}" presName="nodeFirstNode" presStyleLbl="node1" presStyleIdx="0" presStyleCnt="5" custRadScaleRad="112915" custRadScaleInc="1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5D0E2-EFAA-4DFB-A863-3BD6ED4F32F3}" type="pres">
      <dgm:prSet presAssocID="{03E71728-598E-490E-97C1-AD75A3C5A692}" presName="sibTransFirstNode" presStyleLbl="bgShp" presStyleIdx="0" presStyleCnt="1" custScaleX="119439"/>
      <dgm:spPr/>
      <dgm:t>
        <a:bodyPr/>
        <a:lstStyle/>
        <a:p>
          <a:endParaRPr lang="ru-RU"/>
        </a:p>
      </dgm:t>
    </dgm:pt>
    <dgm:pt modelId="{E1153BFE-F87E-4759-8AA6-AFD68BC3FF4B}" type="pres">
      <dgm:prSet presAssocID="{F0D22F9B-E5A5-4946-ADD0-1EB644BCC1D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622A7-0546-44E1-A70C-F7E561297649}" type="pres">
      <dgm:prSet presAssocID="{107DEC04-462C-45A6-B711-BC94356C62B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B7409-0988-43DB-BDF5-900FE3CDECC9}" type="pres">
      <dgm:prSet presAssocID="{B30DAC60-1ED8-402B-BF66-6EB648909E5E}" presName="nodeFollowingNodes" presStyleLbl="node1" presStyleIdx="3" presStyleCnt="5" custRadScaleRad="99162" custRadScaleInc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B7004-F570-48DF-9F09-01D157E49447}" type="pres">
      <dgm:prSet presAssocID="{E33FBAF7-FE73-4194-9DB7-8DE410F2DD38}" presName="nodeFollowingNodes" presStyleLbl="node1" presStyleIdx="4" presStyleCnt="5" custRadScaleRad="122599" custRadScaleInc="-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00B83-8FF3-4650-9388-F132F9EA222A}" srcId="{8E0E238A-9404-462C-8522-F939A29D5975}" destId="{01F1706B-67A8-4AB2-9DA4-1D6BB4322635}" srcOrd="0" destOrd="0" parTransId="{EF11FE84-DF2F-4039-BCBB-62BC2A82A133}" sibTransId="{03E71728-598E-490E-97C1-AD75A3C5A692}"/>
    <dgm:cxn modelId="{237CD965-9E56-4A0B-8C3B-65686048F268}" type="presOf" srcId="{E33FBAF7-FE73-4194-9DB7-8DE410F2DD38}" destId="{621B7004-F570-48DF-9F09-01D157E49447}" srcOrd="0" destOrd="0" presId="urn:microsoft.com/office/officeart/2005/8/layout/cycle3"/>
    <dgm:cxn modelId="{624DFFF4-F982-4B7C-94C0-1DF6E39C9A9E}" type="presOf" srcId="{B30DAC60-1ED8-402B-BF66-6EB648909E5E}" destId="{B2BB7409-0988-43DB-BDF5-900FE3CDECC9}" srcOrd="0" destOrd="0" presId="urn:microsoft.com/office/officeart/2005/8/layout/cycle3"/>
    <dgm:cxn modelId="{142FFDA6-3BDD-4A97-9315-E2811BBB8353}" srcId="{8E0E238A-9404-462C-8522-F939A29D5975}" destId="{B30DAC60-1ED8-402B-BF66-6EB648909E5E}" srcOrd="3" destOrd="0" parTransId="{27B0D8E5-EC05-4A6C-A725-B4438274304C}" sibTransId="{C78784DB-A866-458A-96A9-02658CA1C298}"/>
    <dgm:cxn modelId="{FF47BA47-AF85-401D-BDA2-EA502F2D76E7}" type="presOf" srcId="{03E71728-598E-490E-97C1-AD75A3C5A692}" destId="{6885D0E2-EFAA-4DFB-A863-3BD6ED4F32F3}" srcOrd="0" destOrd="0" presId="urn:microsoft.com/office/officeart/2005/8/layout/cycle3"/>
    <dgm:cxn modelId="{179D23D6-04B6-4026-B8B1-0EF99365C494}" srcId="{8E0E238A-9404-462C-8522-F939A29D5975}" destId="{E33FBAF7-FE73-4194-9DB7-8DE410F2DD38}" srcOrd="4" destOrd="0" parTransId="{949408F8-9B82-4B62-A943-88DD94855C87}" sibTransId="{C005FE40-149E-4F42-B86A-D4270612330F}"/>
    <dgm:cxn modelId="{7A07F673-FE95-419C-8FD2-55874237AFB2}" srcId="{8E0E238A-9404-462C-8522-F939A29D5975}" destId="{F0D22F9B-E5A5-4946-ADD0-1EB644BCC1D0}" srcOrd="1" destOrd="0" parTransId="{2B3778FD-6B24-4D59-8956-B494F79EB864}" sibTransId="{E64BB2C2-2EC8-41D5-BD39-11C6ADCBB348}"/>
    <dgm:cxn modelId="{FF2374DF-4FA2-41D8-83C3-C006CF93E0E2}" type="presOf" srcId="{107DEC04-462C-45A6-B711-BC94356C62B5}" destId="{A41622A7-0546-44E1-A70C-F7E561297649}" srcOrd="0" destOrd="0" presId="urn:microsoft.com/office/officeart/2005/8/layout/cycle3"/>
    <dgm:cxn modelId="{9933F340-ACEF-459E-9713-FCFB6EE203C0}" type="presOf" srcId="{F0D22F9B-E5A5-4946-ADD0-1EB644BCC1D0}" destId="{E1153BFE-F87E-4759-8AA6-AFD68BC3FF4B}" srcOrd="0" destOrd="0" presId="urn:microsoft.com/office/officeart/2005/8/layout/cycle3"/>
    <dgm:cxn modelId="{E12C4CE2-9F29-4BD4-B751-D97E286E30B9}" type="presOf" srcId="{8E0E238A-9404-462C-8522-F939A29D5975}" destId="{7AF3F40E-93F7-4E89-A128-899EFEA27B6C}" srcOrd="0" destOrd="0" presId="urn:microsoft.com/office/officeart/2005/8/layout/cycle3"/>
    <dgm:cxn modelId="{365C5454-FBE4-40B2-8200-831993314C5A}" srcId="{8E0E238A-9404-462C-8522-F939A29D5975}" destId="{107DEC04-462C-45A6-B711-BC94356C62B5}" srcOrd="2" destOrd="0" parTransId="{D0140068-E45C-46EE-B660-2B39EAB8150D}" sibTransId="{4C764BC1-39DA-4B9A-88E4-3976F8EA857D}"/>
    <dgm:cxn modelId="{C4AB2672-9874-4F1A-A082-D0FA4F1BD3B7}" type="presOf" srcId="{01F1706B-67A8-4AB2-9DA4-1D6BB4322635}" destId="{C2F319D1-B469-4A26-8137-E21AF545CAEA}" srcOrd="0" destOrd="0" presId="urn:microsoft.com/office/officeart/2005/8/layout/cycle3"/>
    <dgm:cxn modelId="{9CD69032-B3BD-42AF-8BE1-C22AA9EE096B}" type="presParOf" srcId="{7AF3F40E-93F7-4E89-A128-899EFEA27B6C}" destId="{EED1942C-F8D4-4956-B40B-71D5AAE7C213}" srcOrd="0" destOrd="0" presId="urn:microsoft.com/office/officeart/2005/8/layout/cycle3"/>
    <dgm:cxn modelId="{82C4B6FA-96C0-41BE-BC50-BC58D5CB9593}" type="presParOf" srcId="{EED1942C-F8D4-4956-B40B-71D5AAE7C213}" destId="{C2F319D1-B469-4A26-8137-E21AF545CAEA}" srcOrd="0" destOrd="0" presId="urn:microsoft.com/office/officeart/2005/8/layout/cycle3"/>
    <dgm:cxn modelId="{D8E95852-1F94-4FC9-A95A-E57F9BB07590}" type="presParOf" srcId="{EED1942C-F8D4-4956-B40B-71D5AAE7C213}" destId="{6885D0E2-EFAA-4DFB-A863-3BD6ED4F32F3}" srcOrd="1" destOrd="0" presId="urn:microsoft.com/office/officeart/2005/8/layout/cycle3"/>
    <dgm:cxn modelId="{6F2825DF-B4BD-4459-AF77-7B8BB73FB317}" type="presParOf" srcId="{EED1942C-F8D4-4956-B40B-71D5AAE7C213}" destId="{E1153BFE-F87E-4759-8AA6-AFD68BC3FF4B}" srcOrd="2" destOrd="0" presId="urn:microsoft.com/office/officeart/2005/8/layout/cycle3"/>
    <dgm:cxn modelId="{6FBC0ED5-9DF3-440D-BA02-BB26549AD185}" type="presParOf" srcId="{EED1942C-F8D4-4956-B40B-71D5AAE7C213}" destId="{A41622A7-0546-44E1-A70C-F7E561297649}" srcOrd="3" destOrd="0" presId="urn:microsoft.com/office/officeart/2005/8/layout/cycle3"/>
    <dgm:cxn modelId="{83E00ED3-68A9-4533-9110-D85ACB30111D}" type="presParOf" srcId="{EED1942C-F8D4-4956-B40B-71D5AAE7C213}" destId="{B2BB7409-0988-43DB-BDF5-900FE3CDECC9}" srcOrd="4" destOrd="0" presId="urn:microsoft.com/office/officeart/2005/8/layout/cycle3"/>
    <dgm:cxn modelId="{B096FC4B-C38D-457A-8294-1636E50417E9}" type="presParOf" srcId="{EED1942C-F8D4-4956-B40B-71D5AAE7C213}" destId="{621B7004-F570-48DF-9F09-01D157E4944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04B72-B4A4-4C32-8B4C-D7B164109BC0}">
      <dsp:nvSpPr>
        <dsp:cNvPr id="0" name=""/>
        <dsp:cNvSpPr/>
      </dsp:nvSpPr>
      <dsp:spPr>
        <a:xfrm>
          <a:off x="0" y="398456"/>
          <a:ext cx="2571749" cy="185897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0" y="398456"/>
        <a:ext cx="2571749" cy="1858974"/>
      </dsp:txXfrm>
    </dsp:sp>
    <dsp:sp modelId="{8DBE959A-A9DE-46E8-82B4-E89A8146A8BC}">
      <dsp:nvSpPr>
        <dsp:cNvPr id="0" name=""/>
        <dsp:cNvSpPr/>
      </dsp:nvSpPr>
      <dsp:spPr>
        <a:xfrm>
          <a:off x="2828925" y="398456"/>
          <a:ext cx="2571749" cy="1858974"/>
        </a:xfrm>
        <a:prstGeom prst="rect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2828925" y="398456"/>
        <a:ext cx="2571749" cy="1858974"/>
      </dsp:txXfrm>
    </dsp:sp>
    <dsp:sp modelId="{806A92F6-1FB0-4476-89B1-D6CBEA34A128}">
      <dsp:nvSpPr>
        <dsp:cNvPr id="0" name=""/>
        <dsp:cNvSpPr/>
      </dsp:nvSpPr>
      <dsp:spPr>
        <a:xfrm>
          <a:off x="5657849" y="398456"/>
          <a:ext cx="2571749" cy="1858974"/>
        </a:xfrm>
        <a:prstGeom prst="rect">
          <a:avLst/>
        </a:prstGeom>
        <a:solidFill>
          <a:schemeClr val="accent6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5657849" y="398456"/>
        <a:ext cx="2571749" cy="1858974"/>
      </dsp:txXfrm>
    </dsp:sp>
    <dsp:sp modelId="{9D30FE2F-0A94-4831-8CB5-9BD3B7E961FB}">
      <dsp:nvSpPr>
        <dsp:cNvPr id="0" name=""/>
        <dsp:cNvSpPr/>
      </dsp:nvSpPr>
      <dsp:spPr>
        <a:xfrm>
          <a:off x="1414462" y="2514606"/>
          <a:ext cx="2571749" cy="154305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1414462" y="2514606"/>
        <a:ext cx="2571749" cy="1543050"/>
      </dsp:txXfrm>
    </dsp:sp>
    <dsp:sp modelId="{95D3B44C-9617-43E1-AD5D-AB7F05D4CDA1}">
      <dsp:nvSpPr>
        <dsp:cNvPr id="0" name=""/>
        <dsp:cNvSpPr/>
      </dsp:nvSpPr>
      <dsp:spPr>
        <a:xfrm>
          <a:off x="4243387" y="2514606"/>
          <a:ext cx="2571749" cy="1543050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4243387" y="2514606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04B72-B4A4-4C32-8B4C-D7B164109BC0}">
      <dsp:nvSpPr>
        <dsp:cNvPr id="0" name=""/>
        <dsp:cNvSpPr/>
      </dsp:nvSpPr>
      <dsp:spPr>
        <a:xfrm>
          <a:off x="827982" y="1090"/>
          <a:ext cx="3130301" cy="226271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827982" y="1090"/>
        <a:ext cx="3130301" cy="2262719"/>
      </dsp:txXfrm>
    </dsp:sp>
    <dsp:sp modelId="{8DBE959A-A9DE-46E8-82B4-E89A8146A8BC}">
      <dsp:nvSpPr>
        <dsp:cNvPr id="0" name=""/>
        <dsp:cNvSpPr/>
      </dsp:nvSpPr>
      <dsp:spPr>
        <a:xfrm>
          <a:off x="4271315" y="1090"/>
          <a:ext cx="3130301" cy="2262719"/>
        </a:xfrm>
        <a:prstGeom prst="rect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4271315" y="1090"/>
        <a:ext cx="3130301" cy="2262719"/>
      </dsp:txXfrm>
    </dsp:sp>
    <dsp:sp modelId="{9D30FE2F-0A94-4831-8CB5-9BD3B7E961FB}">
      <dsp:nvSpPr>
        <dsp:cNvPr id="0" name=""/>
        <dsp:cNvSpPr/>
      </dsp:nvSpPr>
      <dsp:spPr>
        <a:xfrm>
          <a:off x="827982" y="2576841"/>
          <a:ext cx="3130301" cy="187818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827982" y="2576841"/>
        <a:ext cx="3130301" cy="1878181"/>
      </dsp:txXfrm>
    </dsp:sp>
    <dsp:sp modelId="{95D3B44C-9617-43E1-AD5D-AB7F05D4CDA1}">
      <dsp:nvSpPr>
        <dsp:cNvPr id="0" name=""/>
        <dsp:cNvSpPr/>
      </dsp:nvSpPr>
      <dsp:spPr>
        <a:xfrm>
          <a:off x="4271315" y="2576841"/>
          <a:ext cx="3130301" cy="1878181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4271315" y="2576841"/>
        <a:ext cx="3130301" cy="1878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15D11-F1D8-46A3-AD9D-7A1D5FE0910B}">
      <dsp:nvSpPr>
        <dsp:cNvPr id="0" name=""/>
        <dsp:cNvSpPr/>
      </dsp:nvSpPr>
      <dsp:spPr>
        <a:xfrm rot="5400000">
          <a:off x="-241934" y="244539"/>
          <a:ext cx="1612893" cy="112902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І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деңгей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567118"/>
        <a:ext cx="1129025" cy="483868"/>
      </dsp:txXfrm>
    </dsp:sp>
    <dsp:sp modelId="{92D43CA2-8A37-42A6-BF84-3E73FC75F6F5}">
      <dsp:nvSpPr>
        <dsp:cNvPr id="0" name=""/>
        <dsp:cNvSpPr/>
      </dsp:nvSpPr>
      <dsp:spPr>
        <a:xfrm rot="5400000">
          <a:off x="4154846" y="-3023215"/>
          <a:ext cx="1048932" cy="7100574"/>
        </a:xfrm>
        <a:prstGeom prst="round2SameRect">
          <a:avLst/>
        </a:prstGeom>
        <a:solidFill>
          <a:srgbClr val="FF3399">
            <a:alpha val="89804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000" kern="1200" dirty="0" smtClean="0"/>
            <a:t>1) Х=10,184     2)У=27,37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000" kern="1200" dirty="0" smtClean="0"/>
            <a:t>3)У=3,86         4)У=0,36</a:t>
          </a:r>
          <a:endParaRPr lang="ru-RU" sz="3000" kern="1200" dirty="0"/>
        </a:p>
      </dsp:txBody>
      <dsp:txXfrm rot="-5400000">
        <a:off x="1129026" y="53810"/>
        <a:ext cx="7049369" cy="946522"/>
      </dsp:txXfrm>
    </dsp:sp>
    <dsp:sp modelId="{37203D95-3F0B-4E32-8AAA-198704A8372A}">
      <dsp:nvSpPr>
        <dsp:cNvPr id="0" name=""/>
        <dsp:cNvSpPr/>
      </dsp:nvSpPr>
      <dsp:spPr>
        <a:xfrm rot="5400000">
          <a:off x="-241934" y="1663543"/>
          <a:ext cx="1612893" cy="1129025"/>
        </a:xfrm>
        <a:prstGeom prst="chevron">
          <a:avLst/>
        </a:prstGeom>
        <a:gradFill rotWithShape="0">
          <a:gsLst>
            <a:gs pos="0">
              <a:schemeClr val="accent4">
                <a:hueOff val="-3583096"/>
                <a:satOff val="-10344"/>
                <a:lumOff val="34412"/>
                <a:alphaOff val="0"/>
                <a:shade val="51000"/>
                <a:satMod val="130000"/>
              </a:schemeClr>
            </a:gs>
            <a:gs pos="80000">
              <a:schemeClr val="accent4">
                <a:hueOff val="-3583096"/>
                <a:satOff val="-10344"/>
                <a:lumOff val="34412"/>
                <a:alphaOff val="0"/>
                <a:shade val="93000"/>
                <a:satMod val="130000"/>
              </a:schemeClr>
            </a:gs>
            <a:gs pos="100000">
              <a:schemeClr val="accent4">
                <a:hueOff val="-3583096"/>
                <a:satOff val="-10344"/>
                <a:lumOff val="3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деңгей</a:t>
          </a:r>
          <a:endParaRPr lang="ru-RU" sz="18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986122"/>
        <a:ext cx="1129025" cy="483868"/>
      </dsp:txXfrm>
    </dsp:sp>
    <dsp:sp modelId="{984989F4-A87E-46FD-A7E8-F918B4DE9652}">
      <dsp:nvSpPr>
        <dsp:cNvPr id="0" name=""/>
        <dsp:cNvSpPr/>
      </dsp:nvSpPr>
      <dsp:spPr>
        <a:xfrm rot="5400000">
          <a:off x="4155122" y="-1604487"/>
          <a:ext cx="1048381" cy="7100574"/>
        </a:xfrm>
        <a:prstGeom prst="round2SameRect">
          <a:avLst/>
        </a:prstGeom>
        <a:solidFill>
          <a:schemeClr val="bg2">
            <a:lumMod val="50000"/>
            <a:alpha val="90000"/>
          </a:schemeClr>
        </a:solidFill>
        <a:ln w="9525" cap="flat" cmpd="sng" algn="ctr">
          <a:solidFill>
            <a:schemeClr val="accent4">
              <a:hueOff val="-3583096"/>
              <a:satOff val="-10344"/>
              <a:lumOff val="34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000" kern="1200" dirty="0" smtClean="0"/>
            <a:t>1) Х=0,12       2)У=2,1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000" kern="1200" dirty="0" smtClean="0"/>
            <a:t>3)Х=135,5      4)Х=3,9</a:t>
          </a:r>
          <a:endParaRPr lang="ru-RU" sz="3000" kern="1200" dirty="0"/>
        </a:p>
      </dsp:txBody>
      <dsp:txXfrm rot="-5400000">
        <a:off x="1129026" y="1472787"/>
        <a:ext cx="7049396" cy="946025"/>
      </dsp:txXfrm>
    </dsp:sp>
    <dsp:sp modelId="{C5E92AEB-C0B0-4A76-9CC9-6DFA2B211380}">
      <dsp:nvSpPr>
        <dsp:cNvPr id="0" name=""/>
        <dsp:cNvSpPr/>
      </dsp:nvSpPr>
      <dsp:spPr>
        <a:xfrm rot="5400000">
          <a:off x="-241934" y="3082547"/>
          <a:ext cx="1612893" cy="1129025"/>
        </a:xfrm>
        <a:prstGeom prst="chevron">
          <a:avLst/>
        </a:prstGeom>
        <a:gradFill rotWithShape="0">
          <a:gsLst>
            <a:gs pos="0">
              <a:schemeClr val="accent4">
                <a:hueOff val="-7166193"/>
                <a:satOff val="-20687"/>
                <a:lumOff val="68824"/>
                <a:alphaOff val="0"/>
                <a:shade val="51000"/>
                <a:satMod val="130000"/>
              </a:schemeClr>
            </a:gs>
            <a:gs pos="80000">
              <a:schemeClr val="accent4">
                <a:hueOff val="-7166193"/>
                <a:satOff val="-20687"/>
                <a:lumOff val="68824"/>
                <a:alphaOff val="0"/>
                <a:shade val="93000"/>
                <a:satMod val="130000"/>
              </a:schemeClr>
            </a:gs>
            <a:gs pos="100000">
              <a:schemeClr val="accent4">
                <a:hueOff val="-7166193"/>
                <a:satOff val="-20687"/>
                <a:lumOff val="6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ІІІ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деңгей</a:t>
          </a:r>
          <a:endParaRPr lang="ru-RU" sz="1800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405126"/>
        <a:ext cx="1129025" cy="483868"/>
      </dsp:txXfrm>
    </dsp:sp>
    <dsp:sp modelId="{763E454E-BF68-4FA0-88E6-9AA471059628}">
      <dsp:nvSpPr>
        <dsp:cNvPr id="0" name=""/>
        <dsp:cNvSpPr/>
      </dsp:nvSpPr>
      <dsp:spPr>
        <a:xfrm rot="5400000">
          <a:off x="4155122" y="-185482"/>
          <a:ext cx="1048381" cy="7100574"/>
        </a:xfrm>
        <a:prstGeom prst="round2SameRect">
          <a:avLst/>
        </a:prstGeom>
        <a:solidFill>
          <a:srgbClr val="66FF33">
            <a:alpha val="90000"/>
          </a:srgbClr>
        </a:solidFill>
        <a:ln w="9525" cap="flat" cmpd="sng" algn="ctr">
          <a:solidFill>
            <a:schemeClr val="accent4">
              <a:hueOff val="-7166193"/>
              <a:satOff val="-20687"/>
              <a:lumOff val="68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000" kern="1200" dirty="0" smtClean="0"/>
            <a:t>1) Х=5,2             2)Х=2,5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000" kern="1200" dirty="0" smtClean="0"/>
            <a:t>3)Х=4,6              4)У=1,6</a:t>
          </a:r>
          <a:endParaRPr lang="ru-RU" sz="3000" kern="1200" dirty="0"/>
        </a:p>
      </dsp:txBody>
      <dsp:txXfrm rot="-5400000">
        <a:off x="1129026" y="2891792"/>
        <a:ext cx="7049396" cy="946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5D0E2-EFAA-4DFB-A863-3BD6ED4F32F3}">
      <dsp:nvSpPr>
        <dsp:cNvPr id="0" name=""/>
        <dsp:cNvSpPr/>
      </dsp:nvSpPr>
      <dsp:spPr>
        <a:xfrm>
          <a:off x="1512209" y="-28328"/>
          <a:ext cx="5286413" cy="4426036"/>
        </a:xfrm>
        <a:prstGeom prst="circularArrow">
          <a:avLst>
            <a:gd name="adj1" fmla="val 5544"/>
            <a:gd name="adj2" fmla="val 330680"/>
            <a:gd name="adj3" fmla="val 13765894"/>
            <a:gd name="adj4" fmla="val 17392072"/>
            <a:gd name="adj5" fmla="val 5757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F319D1-B469-4A26-8137-E21AF545CAEA}">
      <dsp:nvSpPr>
        <dsp:cNvPr id="0" name=""/>
        <dsp:cNvSpPr/>
      </dsp:nvSpPr>
      <dsp:spPr>
        <a:xfrm>
          <a:off x="3114660" y="0"/>
          <a:ext cx="2081510" cy="1040755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300" kern="1200" dirty="0" smtClean="0">
              <a:solidFill>
                <a:srgbClr val="00B050"/>
              </a:solidFill>
            </a:rPr>
            <a:t>1)А</a:t>
          </a:r>
          <a:endParaRPr lang="ru-RU" sz="4300" kern="1200" dirty="0">
            <a:solidFill>
              <a:srgbClr val="00B050"/>
            </a:solidFill>
          </a:endParaRPr>
        </a:p>
      </dsp:txBody>
      <dsp:txXfrm>
        <a:off x="3165465" y="50805"/>
        <a:ext cx="1979900" cy="939145"/>
      </dsp:txXfrm>
    </dsp:sp>
    <dsp:sp modelId="{E1153BFE-F87E-4759-8AA6-AFD68BC3FF4B}">
      <dsp:nvSpPr>
        <dsp:cNvPr id="0" name=""/>
        <dsp:cNvSpPr/>
      </dsp:nvSpPr>
      <dsp:spPr>
        <a:xfrm>
          <a:off x="4869102" y="1304663"/>
          <a:ext cx="2081510" cy="1040755"/>
        </a:xfrm>
        <a:prstGeom prst="roundRect">
          <a:avLst/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300" kern="1200" dirty="0" smtClean="0"/>
            <a:t>2) В</a:t>
          </a:r>
          <a:endParaRPr lang="ru-RU" sz="4300" kern="1200" dirty="0"/>
        </a:p>
      </dsp:txBody>
      <dsp:txXfrm>
        <a:off x="4919907" y="1355468"/>
        <a:ext cx="1979900" cy="939145"/>
      </dsp:txXfrm>
    </dsp:sp>
    <dsp:sp modelId="{A41622A7-0546-44E1-A70C-F7E561297649}">
      <dsp:nvSpPr>
        <dsp:cNvPr id="0" name=""/>
        <dsp:cNvSpPr/>
      </dsp:nvSpPr>
      <dsp:spPr>
        <a:xfrm>
          <a:off x="4183451" y="3414880"/>
          <a:ext cx="2081510" cy="1040755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300" kern="1200" dirty="0" smtClean="0">
              <a:solidFill>
                <a:srgbClr val="FF0000"/>
              </a:solidFill>
            </a:rPr>
            <a:t>3)С</a:t>
          </a:r>
          <a:endParaRPr lang="ru-RU" sz="4300" kern="1200" dirty="0">
            <a:solidFill>
              <a:srgbClr val="FF0000"/>
            </a:solidFill>
          </a:endParaRPr>
        </a:p>
      </dsp:txBody>
      <dsp:txXfrm>
        <a:off x="4234256" y="3465685"/>
        <a:ext cx="1979900" cy="939145"/>
      </dsp:txXfrm>
    </dsp:sp>
    <dsp:sp modelId="{B2BB7409-0988-43DB-BDF5-900FE3CDECC9}">
      <dsp:nvSpPr>
        <dsp:cNvPr id="0" name=""/>
        <dsp:cNvSpPr/>
      </dsp:nvSpPr>
      <dsp:spPr>
        <a:xfrm>
          <a:off x="1971668" y="3400435"/>
          <a:ext cx="2081510" cy="104075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300" kern="1200" dirty="0" smtClean="0">
              <a:solidFill>
                <a:srgbClr val="000099"/>
              </a:solidFill>
            </a:rPr>
            <a:t>4)А</a:t>
          </a:r>
          <a:endParaRPr lang="ru-RU" sz="4300" kern="1200" dirty="0">
            <a:solidFill>
              <a:srgbClr val="000099"/>
            </a:solidFill>
          </a:endParaRPr>
        </a:p>
      </dsp:txBody>
      <dsp:txXfrm>
        <a:off x="2022473" y="3451240"/>
        <a:ext cx="1979900" cy="939145"/>
      </dsp:txXfrm>
    </dsp:sp>
    <dsp:sp modelId="{621B7004-F570-48DF-9F09-01D157E49447}">
      <dsp:nvSpPr>
        <dsp:cNvPr id="0" name=""/>
        <dsp:cNvSpPr/>
      </dsp:nvSpPr>
      <dsp:spPr>
        <a:xfrm>
          <a:off x="828648" y="1328730"/>
          <a:ext cx="2081510" cy="104075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300" kern="1200" dirty="0" smtClean="0"/>
            <a:t>5)С</a:t>
          </a:r>
          <a:endParaRPr lang="ru-RU" sz="4300" kern="1200" dirty="0"/>
        </a:p>
      </dsp:txBody>
      <dsp:txXfrm>
        <a:off x="879453" y="1379535"/>
        <a:ext cx="1979900" cy="939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25AF788B-4C90-4884-AAAD-5267035B7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68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F788B-4C90-4884-AAAD-5267035B7CA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7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E9022-6C2A-4950-8156-9ED9177074DA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4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3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3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1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1" y="1324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8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1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0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4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4"/>
              <a:ext cx="500" cy="500"/>
              <a:chOff x="1727" y="870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0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8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1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5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1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4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6A93A3-3AB4-4E88-862A-5CC7E7213160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14B3-15DB-4250-A379-52B826676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392E0-B0D8-4269-AF06-D27CAF2C098A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7DFA-74F1-4435-B0B7-5C4005810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63955-A073-4F3C-B382-084D16B7BFFB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A9FED-228F-4698-9F84-BC1247C27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F31C0-C545-4BC5-8123-4381CADD744E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9EAE-C628-4638-9BC5-6D35E6409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C2F42-9060-49AF-9A72-10F914885B1C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33E2-6DF5-48F7-B4E4-B737CD90A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F4AA8-0643-4A55-8C54-7EEBB478BEC1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767C-CA4C-4007-9F2E-00A759A9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10285-4301-4A4F-B840-F13B50820A2F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848F-D499-4D9D-9DBB-B5107887A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B5811-0FC4-4B9E-B861-7F7DD5435C9B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55D3-2509-474C-B98B-F7323A8B1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3F38F-7C41-49F5-8C0F-4877651B813A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EDDE-C526-4550-8C7B-B944C2FD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7DE6C-9331-4CBC-AABC-60E02AEB3C14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D225-BBEC-483A-8C1D-64AAC011E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CD66E-1E8D-4DC8-91E7-73DC3D4423EB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8041-5DE0-43BF-AEBF-C10F0683B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21B09-55FA-4142-8B4C-E973C4D45E50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79FE-AB9B-40C2-A36A-EAC2E85E2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07726-0EA8-40F9-92B7-8540A7B864C1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9CB0-9E74-4C49-9666-064AF954E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43F16-8A88-47E2-B31C-FDBF4DF3BF82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913F-A815-4BCB-A270-FDBA3A4A7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018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01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01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1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1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3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019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020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020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0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2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2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125C22F-4D4F-4B51-A668-435F0B0AD413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5022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02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BFD4BB-8A1A-4567-AA0C-602211807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ransition spd="slow">
    <p:diamond/>
  </p:transition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slide" Target="slide8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40.wmf"/><Relationship Id="rId5" Type="http://schemas.openxmlformats.org/officeDocument/2006/relationships/diagramColors" Target="../diagrams/colors4.xml"/><Relationship Id="rId10" Type="http://schemas.openxmlformats.org/officeDocument/2006/relationships/image" Target="../media/image39.wm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1FE5651A-85DB-4CEE-A1E0-8B17C9688052}" type="datetime1">
              <a:rPr lang="ru-RU"/>
              <a:pPr/>
              <a:t>10.04.2015</a:t>
            </a:fld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1000100" y="2492375"/>
            <a:ext cx="7858180" cy="12223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42"/>
              </a:avLst>
            </a:prstTxWarp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Ондық бөлшектерге амалдар қолдану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kk-KZ" b="1" dirty="0" smtClean="0">
                <a:solidFill>
                  <a:srgbClr val="FF0000"/>
                </a:solidFill>
              </a:rPr>
              <a:t>( пысықтау)</a:t>
            </a:r>
            <a:r>
              <a:rPr lang="kk-KZ" b="1" dirty="0" smtClean="0"/>
              <a:t> </a:t>
            </a:r>
            <a:endParaRPr lang="ru-RU" b="1" kern="10" dirty="0">
              <a:ln w="44280">
                <a:solidFill>
                  <a:srgbClr val="FFFF00"/>
                </a:solidFill>
                <a:miter lim="800000"/>
                <a:headEnd/>
                <a:tailEnd/>
              </a:ln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755650" y="908050"/>
            <a:ext cx="5832475" cy="1308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Тақырыбы: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843213" y="188913"/>
            <a:ext cx="34559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mtClean="0">
                <a:ln w="4428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66"/>
                </a:solidFill>
                <a:latin typeface="Courier New"/>
                <a:cs typeface="Courier New"/>
              </a:rPr>
              <a:t>10.04.2015</a:t>
            </a:r>
            <a:endParaRPr lang="ru-RU" b="1" kern="10" dirty="0">
              <a:ln w="44280">
                <a:solidFill>
                  <a:srgbClr val="FFFF00"/>
                </a:solidFill>
                <a:miter lim="800000"/>
                <a:headEnd/>
                <a:tailEnd/>
              </a:ln>
              <a:solidFill>
                <a:srgbClr val="FF0066"/>
              </a:solidFill>
              <a:latin typeface="Courier New"/>
              <a:cs typeface="Courier New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5286388"/>
            <a:ext cx="52864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kk-KZ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математика пәні </a:t>
            </a:r>
          </a:p>
          <a:p>
            <a:pPr algn="ctr">
              <a:lnSpc>
                <a:spcPct val="90000"/>
              </a:lnSpc>
              <a:buNone/>
            </a:pPr>
            <a:r>
              <a:rPr lang="kk-KZ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мұғалімі:Лапенова Асель Мубаракқызы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3929066"/>
            <a:ext cx="235745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-сынып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6" dur="3000" fill="hold"/>
                                        <p:tgtEl>
                                          <p:spTgt spid="6656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8" dur="3000" fill="hold" masterRel="sameClick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 additive="repl">
                                        <p:cTn id="9" dur="3000" fill="hold" masterRel="sameClick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 additive="repl">
                                        <p:cTn id="10" dur="3000" fill="hold" masterRel="sameClick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 additive="repl">
                                        <p:cTn id="11" dur="3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3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3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8" dur="3000" fill="hold" masterRel="sameClick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 additive="repl">
                                        <p:cTn id="19" dur="3000" fill="hold" masterRel="sameClick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 additive="repl">
                                        <p:cTn id="20" dur="3000" fill="hold" masterRel="sameClick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 additive="repl"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3" grpId="1" animBg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Documents and Settings\Admin\Мои документы\Мои рисунки\Мақта қыз бен мысық.wmv.mp4 (0_02_03) 00000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857232"/>
            <a:ext cx="8429684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kk-KZ" sz="3600" b="1" dirty="0" smtClean="0">
                <a:solidFill>
                  <a:srgbClr val="FF0000"/>
                </a:solidFill>
              </a:rPr>
              <a:t>Кім алғыр? </a:t>
            </a:r>
          </a:p>
          <a:p>
            <a:pPr marL="342900" indent="-342900" algn="ctr"/>
            <a:r>
              <a:rPr lang="kk-KZ" sz="3600" b="1" dirty="0" smtClean="0">
                <a:solidFill>
                  <a:srgbClr val="FF0000"/>
                </a:solidFill>
              </a:rPr>
              <a:t>Сұрақ- жауап</a:t>
            </a:r>
            <a:endParaRPr lang="ru-RU" sz="36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778149">
            <a:off x="6299968" y="4485241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79712" y="2204864"/>
            <a:ext cx="4878304" cy="403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rgbClr val="7030A0"/>
                </a:solidFill>
              </a:rPr>
              <a:t>1</a:t>
            </a:r>
            <a:r>
              <a:rPr lang="kk-KZ" dirty="0" smtClean="0">
                <a:solidFill>
                  <a:schemeClr val="tx1">
                    <a:lumMod val="75000"/>
                  </a:schemeClr>
                </a:solidFill>
              </a:rPr>
              <a:t>.Ондық бөлшек деген не?:</a:t>
            </a:r>
          </a:p>
          <a:p>
            <a:r>
              <a:rPr lang="kk-KZ" dirty="0" smtClean="0">
                <a:solidFill>
                  <a:srgbClr val="7030A0"/>
                </a:solidFill>
              </a:rPr>
              <a:t>2. </a:t>
            </a:r>
            <a:r>
              <a:rPr lang="kk-KZ" dirty="0" smtClean="0">
                <a:solidFill>
                  <a:schemeClr val="accent1">
                    <a:lumMod val="25000"/>
                  </a:schemeClr>
                </a:solidFill>
              </a:rPr>
              <a:t>Ондық бөлшектерді қосу және азайту үшін:</a:t>
            </a:r>
          </a:p>
          <a:p>
            <a:r>
              <a:rPr lang="kk-KZ" dirty="0" smtClean="0">
                <a:solidFill>
                  <a:schemeClr val="accent1">
                    <a:lumMod val="25000"/>
                  </a:schemeClr>
                </a:solidFill>
              </a:rPr>
              <a:t>3.</a:t>
            </a:r>
            <a:r>
              <a:rPr lang="kk-KZ" dirty="0">
                <a:solidFill>
                  <a:schemeClr val="accent1">
                    <a:lumMod val="25000"/>
                  </a:schemeClr>
                </a:solidFill>
              </a:rPr>
              <a:t> Ондық </a:t>
            </a:r>
            <a:r>
              <a:rPr lang="kk-KZ" dirty="0" smtClean="0">
                <a:solidFill>
                  <a:schemeClr val="accent1">
                    <a:lumMod val="25000"/>
                  </a:schemeClr>
                </a:solidFill>
              </a:rPr>
              <a:t>бөлшектерді көбейту үшін:</a:t>
            </a:r>
          </a:p>
          <a:p>
            <a:r>
              <a:rPr lang="kk-KZ" dirty="0">
                <a:solidFill>
                  <a:schemeClr val="accent1">
                    <a:lumMod val="25000"/>
                  </a:schemeClr>
                </a:solidFill>
              </a:rPr>
              <a:t>4</a:t>
            </a:r>
            <a:r>
              <a:rPr lang="kk-KZ" dirty="0" smtClean="0">
                <a:solidFill>
                  <a:schemeClr val="accent1">
                    <a:lumMod val="25000"/>
                  </a:schemeClr>
                </a:solidFill>
              </a:rPr>
              <a:t>. </a:t>
            </a:r>
            <a:r>
              <a:rPr lang="kk-KZ" dirty="0">
                <a:solidFill>
                  <a:schemeClr val="accent1">
                    <a:lumMod val="25000"/>
                  </a:schemeClr>
                </a:solidFill>
              </a:rPr>
              <a:t>Ондық </a:t>
            </a:r>
            <a:r>
              <a:rPr lang="kk-KZ" dirty="0" smtClean="0">
                <a:solidFill>
                  <a:schemeClr val="accent1">
                    <a:lumMod val="25000"/>
                  </a:schemeClr>
                </a:solidFill>
              </a:rPr>
              <a:t>бөлшектерді бөлу үшін: 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C:\Documents and Settings\UserXP\Рабочий стол\изоброжение 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Тауыққа тарыны әкеліп жұмыртқа сұрайды сонда тауық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ru-RU" dirty="0"/>
          </a:p>
        </p:txBody>
      </p:sp>
      <p:sp>
        <p:nvSpPr>
          <p:cNvPr id="106500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6327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9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106501" name="WordArt 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28794" y="1125538"/>
            <a:ext cx="6242069" cy="5762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4930" name="Picture 2" descr="C:\Documents and Settings\Admin\Мои документы\Мои рисунки\Мақта қыз бен мысық.wmv.mp4 (0_01_47) 000006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71472" y="357166"/>
            <a:ext cx="8001056" cy="16927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dirty="0" smtClean="0"/>
              <a:t>Тауық  “кеспемен жұмыс”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ьная выноска 26"/>
          <p:cNvSpPr/>
          <p:nvPr/>
        </p:nvSpPr>
        <p:spPr>
          <a:xfrm rot="995731">
            <a:off x="1870453" y="1604460"/>
            <a:ext cx="5806676" cy="34397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әр жұмыртқада есептер жазылған сол есептерді дұрыс шығарып берде жұмыртқаны ала бер</a:t>
            </a:r>
          </a:p>
          <a:p>
            <a:pPr algn="ctr"/>
            <a:r>
              <a:rPr lang="kk-KZ" b="1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ru-RU" dirty="0" smtClean="0"/>
              <a:t>10.04.15</a:t>
            </a:r>
            <a:endParaRPr lang="ru-RU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57166"/>
            <a:ext cx="8243887" cy="285752"/>
          </a:xfrm>
          <a:noFill/>
          <a:ln/>
        </p:spPr>
        <p:txBody>
          <a:bodyPr/>
          <a:lstStyle/>
          <a:p>
            <a:r>
              <a:rPr lang="kk-KZ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Жұмыртқадағы есептер</a:t>
            </a:r>
            <a:endParaRPr lang="ru-RU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57158" y="500042"/>
            <a:ext cx="6481763" cy="32316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1333500" algn="l"/>
              </a:tabLst>
            </a:pPr>
            <a:endParaRPr lang="kk-KZ" sz="2400" b="1" i="1" u="sng" dirty="0">
              <a:latin typeface="Times New Roman" pitchFamily="18" charset="0"/>
              <a:cs typeface="Arial" charset="0"/>
            </a:endParaRPr>
          </a:p>
          <a:p>
            <a:pPr algn="ctr">
              <a:tabLst>
                <a:tab pos="1333500" algn="l"/>
              </a:tabLst>
            </a:pPr>
            <a:endParaRPr lang="kk-KZ" sz="3600" b="1" i="1" u="sng" dirty="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1333500" algn="l"/>
              </a:tabLst>
            </a:pPr>
            <a:endParaRPr lang="kk-KZ" sz="3600" b="1" i="1" u="sng" dirty="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1333500" algn="l"/>
              </a:tabLst>
            </a:pPr>
            <a:endParaRPr lang="kk-KZ" sz="3600" b="1" i="1" u="sng" dirty="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1333500" algn="l"/>
              </a:tabLst>
            </a:pPr>
            <a:endParaRPr lang="kk-KZ" sz="3600" b="1" i="1" u="sng" dirty="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1333500" algn="l"/>
              </a:tabLst>
            </a:pPr>
            <a:endParaRPr lang="ru-RU" sz="36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162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56165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9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111623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71604" y="1357298"/>
            <a:ext cx="6119813" cy="86518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-1" y="2714620"/>
            <a:ext cx="3055117" cy="202616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№1</a:t>
            </a:r>
          </a:p>
          <a:p>
            <a:pPr lvl="0">
              <a:spcAft>
                <a:spcPts val="1000"/>
              </a:spcAft>
            </a:pPr>
            <a:r>
              <a:rPr lang="kk-KZ" sz="1600" b="1" dirty="0">
                <a:solidFill>
                  <a:srgbClr val="660033"/>
                </a:solidFill>
                <a:latin typeface="Times New Roman" pitchFamily="18" charset="0"/>
              </a:rPr>
              <a:t>Ондық бөлшектерді </a:t>
            </a:r>
            <a:r>
              <a:rPr lang="kk-KZ" sz="1600" b="1" dirty="0" smtClean="0">
                <a:solidFill>
                  <a:srgbClr val="660033"/>
                </a:solidFill>
                <a:latin typeface="Times New Roman" pitchFamily="18" charset="0"/>
              </a:rPr>
              <a:t>салыстыр</a:t>
            </a:r>
          </a:p>
          <a:p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14,901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14,890</a:t>
            </a:r>
          </a:p>
          <a:p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0,47    0,5</a:t>
            </a:r>
            <a:endParaRPr lang="ru-RU" sz="20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lang="kk-KZ" sz="1600" dirty="0"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68" name="Oval 16"/>
          <p:cNvSpPr>
            <a:spLocks noChangeArrowheads="1"/>
          </p:cNvSpPr>
          <p:nvPr/>
        </p:nvSpPr>
        <p:spPr bwMode="auto">
          <a:xfrm>
            <a:off x="1285852" y="4744086"/>
            <a:ext cx="3286148" cy="1919429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№3</a:t>
            </a:r>
          </a:p>
          <a:p>
            <a:pPr lvl="0">
              <a:spcAft>
                <a:spcPts val="1000"/>
              </a:spcAft>
            </a:pPr>
            <a:r>
              <a:rPr lang="kk-KZ" sz="1600" b="1" dirty="0">
                <a:solidFill>
                  <a:srgbClr val="660033"/>
                </a:solidFill>
                <a:latin typeface="Times New Roman" pitchFamily="18" charset="0"/>
              </a:rPr>
              <a:t>Ондық бөлшектерді салыстыр</a:t>
            </a:r>
          </a:p>
          <a:p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2,887   2,88</a:t>
            </a:r>
          </a:p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  7,6   7,5</a:t>
            </a:r>
            <a:endParaRPr lang="ru-RU" sz="1600" dirty="0">
              <a:solidFill>
                <a:schemeClr val="accent6">
                  <a:lumMod val="10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72" name="Oval 20"/>
          <p:cNvSpPr>
            <a:spLocks noChangeArrowheads="1"/>
          </p:cNvSpPr>
          <p:nvPr/>
        </p:nvSpPr>
        <p:spPr bwMode="auto">
          <a:xfrm>
            <a:off x="5663075" y="4740785"/>
            <a:ext cx="3203848" cy="1922729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№4</a:t>
            </a:r>
          </a:p>
          <a:p>
            <a:pPr lvl="0">
              <a:spcAft>
                <a:spcPts val="1000"/>
              </a:spcAft>
            </a:pPr>
            <a:r>
              <a:rPr lang="kk-KZ" sz="1600" b="1" dirty="0">
                <a:solidFill>
                  <a:srgbClr val="660033"/>
                </a:solidFill>
                <a:latin typeface="Times New Roman" pitchFamily="18" charset="0"/>
              </a:rPr>
              <a:t>Ондық бөлшектерді салыстыр</a:t>
            </a:r>
          </a:p>
          <a:p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0,0084   0,084</a:t>
            </a: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  5,703  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5,69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0" y="0"/>
            <a:ext cx="1847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76" name="Oval 24"/>
          <p:cNvSpPr>
            <a:spLocks noChangeArrowheads="1"/>
          </p:cNvSpPr>
          <p:nvPr/>
        </p:nvSpPr>
        <p:spPr bwMode="auto">
          <a:xfrm>
            <a:off x="6203950" y="2214554"/>
            <a:ext cx="2940050" cy="1847861"/>
          </a:xfrm>
          <a:prstGeom prst="ellipse">
            <a:avLst/>
          </a:prstGeom>
          <a:solidFill>
            <a:schemeClr val="accent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№5</a:t>
            </a:r>
          </a:p>
          <a:p>
            <a:pPr lvl="0">
              <a:spcAft>
                <a:spcPts val="1000"/>
              </a:spcAft>
            </a:pPr>
            <a:r>
              <a:rPr lang="kk-KZ" sz="1600" b="1" dirty="0">
                <a:solidFill>
                  <a:srgbClr val="660033"/>
                </a:solidFill>
                <a:latin typeface="Times New Roman" pitchFamily="18" charset="0"/>
              </a:rPr>
              <a:t>Ондық бөлшектерді салыстыр</a:t>
            </a:r>
          </a:p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 56,053    51,983</a:t>
            </a:r>
            <a:endParaRPr lang="ru-RU" sz="1600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    8,30   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7,94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81" name="Rectangle 2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83" name="Oval 31"/>
          <p:cNvSpPr>
            <a:spLocks noChangeArrowheads="1"/>
          </p:cNvSpPr>
          <p:nvPr/>
        </p:nvSpPr>
        <p:spPr bwMode="auto">
          <a:xfrm>
            <a:off x="3851920" y="660384"/>
            <a:ext cx="3235143" cy="1832511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№6</a:t>
            </a:r>
          </a:p>
          <a:p>
            <a:pPr lvl="0">
              <a:spcAft>
                <a:spcPts val="1000"/>
              </a:spcAft>
            </a:pPr>
            <a:r>
              <a:rPr lang="kk-KZ" sz="1600" b="1" dirty="0">
                <a:solidFill>
                  <a:srgbClr val="660033"/>
                </a:solidFill>
                <a:latin typeface="Times New Roman" pitchFamily="18" charset="0"/>
              </a:rPr>
              <a:t>Ондық бөлшектерді салыстыр</a:t>
            </a:r>
          </a:p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    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5,23   5,24</a:t>
            </a:r>
            <a:endParaRPr lang="ru-RU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61,29  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61,29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84" name="Oval 32"/>
          <p:cNvSpPr>
            <a:spLocks noChangeArrowheads="1"/>
          </p:cNvSpPr>
          <p:nvPr/>
        </p:nvSpPr>
        <p:spPr bwMode="auto">
          <a:xfrm>
            <a:off x="216244" y="475072"/>
            <a:ext cx="3005138" cy="186875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№7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Ондық бөлшектерді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 салыстыр</a:t>
            </a: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45,63     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43,8</a:t>
            </a: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67,837   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67,25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85" name="Oval 33"/>
          <p:cNvSpPr>
            <a:spLocks noChangeArrowheads="1"/>
          </p:cNvSpPr>
          <p:nvPr/>
        </p:nvSpPr>
        <p:spPr bwMode="auto">
          <a:xfrm>
            <a:off x="3318067" y="2714620"/>
            <a:ext cx="3009516" cy="22860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№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 2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     </a:t>
            </a:r>
            <a:r>
              <a:rPr lang="kk-KZ" sz="1600" b="1" dirty="0">
                <a:solidFill>
                  <a:srgbClr val="660033"/>
                </a:solidFill>
                <a:latin typeface="Times New Roman" pitchFamily="18" charset="0"/>
              </a:rPr>
              <a:t>Ондық бөлшектерді </a:t>
            </a:r>
            <a:r>
              <a:rPr lang="kk-KZ" sz="1600" b="1" dirty="0" smtClean="0">
                <a:solidFill>
                  <a:srgbClr val="660033"/>
                </a:solidFill>
                <a:latin typeface="Times New Roman" pitchFamily="18" charset="0"/>
              </a:rPr>
              <a:t>салыстыр</a:t>
            </a:r>
            <a:endParaRPr lang="kk-KZ" sz="1600" b="1" dirty="0">
              <a:solidFill>
                <a:srgbClr val="660033"/>
              </a:solidFill>
              <a:latin typeface="Times New Roman" pitchFamily="18" charset="0"/>
            </a:endParaRPr>
          </a:p>
          <a:p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46,997   46,897</a:t>
            </a:r>
          </a:p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  5,21   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6,0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90" name="Rectangle 3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91" name="Rectangle 3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  <p:bldP spid="1116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ru-RU" dirty="0" smtClean="0"/>
              <a:t>10.04.15</a:t>
            </a:r>
            <a:endParaRPr lang="ru-RU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57166"/>
            <a:ext cx="8243887" cy="285752"/>
          </a:xfrm>
          <a:noFill/>
          <a:ln/>
        </p:spPr>
        <p:txBody>
          <a:bodyPr/>
          <a:lstStyle/>
          <a:p>
            <a:r>
              <a:rPr lang="kk-KZ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есептер жауаптары</a:t>
            </a:r>
            <a:endParaRPr lang="ru-RU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57158" y="625973"/>
            <a:ext cx="6481763" cy="32316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1333500" algn="l"/>
              </a:tabLst>
            </a:pPr>
            <a:endParaRPr lang="kk-KZ" sz="2400" b="1" i="1" u="sng" dirty="0">
              <a:latin typeface="Times New Roman" pitchFamily="18" charset="0"/>
              <a:cs typeface="Arial" charset="0"/>
            </a:endParaRPr>
          </a:p>
          <a:p>
            <a:pPr algn="ctr">
              <a:tabLst>
                <a:tab pos="1333500" algn="l"/>
              </a:tabLst>
            </a:pPr>
            <a:endParaRPr lang="kk-KZ" sz="3600" b="1" i="1" u="sng" dirty="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1333500" algn="l"/>
              </a:tabLst>
            </a:pPr>
            <a:endParaRPr lang="kk-KZ" sz="3600" b="1" i="1" u="sng" dirty="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1333500" algn="l"/>
              </a:tabLst>
            </a:pPr>
            <a:endParaRPr lang="kk-KZ" sz="3600" b="1" i="1" u="sng" dirty="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1333500" algn="l"/>
              </a:tabLst>
            </a:pPr>
            <a:endParaRPr lang="kk-KZ" sz="3600" b="1" i="1" u="sng" dirty="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1333500" algn="l"/>
              </a:tabLst>
            </a:pPr>
            <a:endParaRPr lang="ru-RU" sz="36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162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56165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9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111623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71604" y="1357298"/>
            <a:ext cx="6119813" cy="86518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58" name="Oval 6"/>
              <p:cNvSpPr>
                <a:spLocks noChangeArrowheads="1"/>
              </p:cNvSpPr>
              <p:nvPr/>
            </p:nvSpPr>
            <p:spPr bwMode="auto">
              <a:xfrm>
                <a:off x="-1" y="2714620"/>
                <a:ext cx="3055117" cy="2026165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№1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kk-KZ" sz="1600" b="1" dirty="0">
                    <a:solidFill>
                      <a:srgbClr val="660033"/>
                    </a:solidFill>
                    <a:latin typeface="Times New Roman" pitchFamily="18" charset="0"/>
                  </a:rPr>
                  <a:t>Ондық бөлшектерді </a:t>
                </a:r>
                <a:r>
                  <a:rPr lang="kk-KZ" sz="1600" b="1" dirty="0" smtClean="0">
                    <a:solidFill>
                      <a:srgbClr val="660033"/>
                    </a:solidFill>
                    <a:latin typeface="Times New Roman" pitchFamily="18" charset="0"/>
                  </a:rPr>
                  <a:t>салыстыр</a:t>
                </a:r>
              </a:p>
              <a:p>
                <a:r>
                  <a:rPr lang="ru-RU" sz="2000" dirty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14,901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ru-RU" sz="20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2000" dirty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14,890</a:t>
                </a:r>
              </a:p>
              <a:p>
                <a:r>
                  <a:rPr lang="ru-RU" sz="20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0,47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ru-RU" sz="20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0,5</a:t>
                </a:r>
                <a:endParaRPr lang="ru-RU" sz="20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Aft>
                    <a:spcPts val="1000"/>
                  </a:spcAft>
                </a:pPr>
                <a:endParaRPr lang="kk-KZ" sz="1600" dirty="0"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kk-K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125958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2714620"/>
                <a:ext cx="3055117" cy="2026165"/>
              </a:xfrm>
              <a:prstGeom prst="ellipse">
                <a:avLst/>
              </a:prstGeom>
              <a:blipFill rotWithShape="1">
                <a:blip r:embed="rId5"/>
                <a:stretch>
                  <a:fillRect b="-1493"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68" name="Oval 16"/>
              <p:cNvSpPr>
                <a:spLocks noChangeArrowheads="1"/>
              </p:cNvSpPr>
              <p:nvPr/>
            </p:nvSpPr>
            <p:spPr bwMode="auto">
              <a:xfrm>
                <a:off x="1285852" y="4744086"/>
                <a:ext cx="3286148" cy="1919429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№3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kk-KZ" sz="1600" b="1" dirty="0">
                    <a:solidFill>
                      <a:srgbClr val="660033"/>
                    </a:solidFill>
                    <a:latin typeface="Times New Roman" pitchFamily="18" charset="0"/>
                  </a:rPr>
                  <a:t>Ондық бөлшектерді салыстыр</a:t>
                </a:r>
              </a:p>
              <a:p>
                <a:r>
                  <a:rPr kumimoji="0" lang="kk-KZ" sz="1600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10000"/>
                      </a:schemeClr>
                    </a:solidFill>
                    <a:effectLst/>
                    <a:latin typeface="Times New Roman" pitchFamily="18" charset="0"/>
                  </a:rPr>
                  <a:t> </a:t>
                </a:r>
                <a:r>
                  <a:rPr lang="ru-RU" sz="1600" dirty="0">
                    <a:solidFill>
                      <a:schemeClr val="accent6">
                        <a:lumMod val="10000"/>
                      </a:schemeClr>
                    </a:solidFill>
                  </a:rPr>
                  <a:t>2,887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ru-RU" sz="1600" dirty="0">
                    <a:solidFill>
                      <a:schemeClr val="accent6">
                        <a:lumMod val="10000"/>
                      </a:schemeClr>
                    </a:solidFill>
                  </a:rPr>
                  <a:t> 2,88</a:t>
                </a:r>
              </a:p>
              <a:p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  7,6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 7,5</a:t>
                </a:r>
                <a:endParaRPr lang="ru-RU" sz="1600" dirty="0">
                  <a:solidFill>
                    <a:schemeClr val="accent6">
                      <a:lumMod val="10000"/>
                    </a:schemeClr>
                  </a:solidFill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kk-K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125968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5852" y="4744086"/>
                <a:ext cx="3286148" cy="1919429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72" name="Oval 20"/>
              <p:cNvSpPr>
                <a:spLocks noChangeArrowheads="1"/>
              </p:cNvSpPr>
              <p:nvPr/>
            </p:nvSpPr>
            <p:spPr bwMode="auto">
              <a:xfrm>
                <a:off x="5663075" y="4740785"/>
                <a:ext cx="3203848" cy="192272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№4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kk-KZ" sz="1600" b="1" dirty="0">
                    <a:solidFill>
                      <a:srgbClr val="660033"/>
                    </a:solidFill>
                    <a:latin typeface="Times New Roman" pitchFamily="18" charset="0"/>
                  </a:rPr>
                  <a:t>Ондық бөлшектерді салыстыр</a:t>
                </a:r>
              </a:p>
              <a:p>
                <a:r>
                  <a:rPr lang="ru-RU" dirty="0">
                    <a:solidFill>
                      <a:schemeClr val="accent6">
                        <a:lumMod val="10000"/>
                      </a:schemeClr>
                    </a:solidFill>
                  </a:rPr>
                  <a:t>0,0084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ru-RU" dirty="0">
                    <a:solidFill>
                      <a:schemeClr val="accent6">
                        <a:lumMod val="10000"/>
                      </a:schemeClr>
                    </a:solidFill>
                  </a:rPr>
                  <a:t> 0,084</a:t>
                </a:r>
              </a:p>
              <a:p>
                <a:r>
                  <a:rPr lang="ru-RU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  5,703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ru-RU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</a:t>
                </a:r>
                <a:r>
                  <a:rPr lang="ru-RU" dirty="0">
                    <a:solidFill>
                      <a:schemeClr val="accent6">
                        <a:lumMod val="10000"/>
                      </a:schemeClr>
                    </a:solidFill>
                  </a:rPr>
                  <a:t>5,69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kk-KZ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125972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3075" y="4740785"/>
                <a:ext cx="3203848" cy="1922729"/>
              </a:xfrm>
              <a:prstGeom prst="ellipse">
                <a:avLst/>
              </a:prstGeom>
              <a:blipFill rotWithShape="1">
                <a:blip r:embed="rId7"/>
                <a:stretch>
                  <a:fillRect b="-2208"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0" y="0"/>
            <a:ext cx="1847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76" name="Oval 24"/>
              <p:cNvSpPr>
                <a:spLocks noChangeArrowheads="1"/>
              </p:cNvSpPr>
              <p:nvPr/>
            </p:nvSpPr>
            <p:spPr bwMode="auto">
              <a:xfrm>
                <a:off x="6203950" y="2214554"/>
                <a:ext cx="2940050" cy="1847861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№5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kk-KZ" sz="1600" b="1" dirty="0">
                    <a:solidFill>
                      <a:srgbClr val="660033"/>
                    </a:solidFill>
                    <a:latin typeface="Times New Roman" pitchFamily="18" charset="0"/>
                  </a:rPr>
                  <a:t>Ондық бөлшектерді салыстыр</a:t>
                </a:r>
              </a:p>
              <a:p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 56,053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51,983</a:t>
                </a:r>
                <a:endParaRPr lang="ru-RU" sz="1600" dirty="0">
                  <a:solidFill>
                    <a:schemeClr val="accent6">
                      <a:lumMod val="10000"/>
                    </a:schemeClr>
                  </a:solidFill>
                </a:endParaRPr>
              </a:p>
              <a:p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    8,30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 </a:t>
                </a:r>
                <a:r>
                  <a:rPr lang="ru-RU" sz="1600" dirty="0">
                    <a:solidFill>
                      <a:schemeClr val="accent6">
                        <a:lumMod val="10000"/>
                      </a:schemeClr>
                    </a:solidFill>
                  </a:rPr>
                  <a:t>7,94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kk-K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125976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950" y="2214554"/>
                <a:ext cx="2940050" cy="1847861"/>
              </a:xfrm>
              <a:prstGeom prst="ellipse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81" name="Rectangle 2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83" name="Oval 31"/>
              <p:cNvSpPr>
                <a:spLocks noChangeArrowheads="1"/>
              </p:cNvSpPr>
              <p:nvPr/>
            </p:nvSpPr>
            <p:spPr bwMode="auto">
              <a:xfrm>
                <a:off x="3851920" y="660384"/>
                <a:ext cx="3235143" cy="183251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№6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kk-KZ" sz="1600" b="1" dirty="0">
                    <a:solidFill>
                      <a:srgbClr val="660033"/>
                    </a:solidFill>
                    <a:latin typeface="Times New Roman" pitchFamily="18" charset="0"/>
                  </a:rPr>
                  <a:t>Ондық бөлшектерді салыстыр</a:t>
                </a:r>
              </a:p>
              <a:p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     </a:t>
                </a:r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5,23</a:t>
                </a:r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5,24</a:t>
                </a:r>
                <a:endParaRPr lang="ru-RU" sz="16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61,29 =   </a:t>
                </a:r>
                <a:r>
                  <a:rPr lang="ru-RU" sz="1600" dirty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61,29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kk-K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125983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660384"/>
                <a:ext cx="3235143" cy="1832511"/>
              </a:xfrm>
              <a:prstGeom prst="ellipse">
                <a:avLst/>
              </a:prstGeom>
              <a:blipFill rotWithShape="1">
                <a:blip r:embed="rId9"/>
                <a:stretch>
                  <a:fillRect b="-2310"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984" name="Oval 32"/>
              <p:cNvSpPr>
                <a:spLocks noChangeArrowheads="1"/>
              </p:cNvSpPr>
              <p:nvPr/>
            </p:nvSpPr>
            <p:spPr bwMode="auto">
              <a:xfrm>
                <a:off x="216244" y="475072"/>
                <a:ext cx="3005138" cy="18687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№7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sz="1600" b="1" i="0" u="none" strike="noStrike" cap="none" normalizeH="0" baseline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Ондық бөлшектерді</a:t>
                </a:r>
                <a:r>
                  <a:rPr kumimoji="0" lang="kk-KZ" sz="1600" b="1" i="0" u="none" strike="noStrike" cap="none" normalizeH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 салыстыр</a:t>
                </a:r>
                <a:endParaRPr kumimoji="0" lang="kk-KZ" sz="1600" b="1" i="0" u="none" strike="noStrike" cap="none" normalizeH="0" baseline="0" dirty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ru-RU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45,63 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ru-RU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dirty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43,8</a:t>
                </a:r>
              </a:p>
              <a:p>
                <a:r>
                  <a:rPr lang="ru-RU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67,837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ru-RU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67,25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kk-K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125984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244" y="475072"/>
                <a:ext cx="3005138" cy="1868757"/>
              </a:xfrm>
              <a:prstGeom prst="ellipse">
                <a:avLst/>
              </a:prstGeom>
              <a:blipFill rotWithShape="1">
                <a:blip r:embed="rId10"/>
                <a:stretch>
                  <a:fillRect b="-5195"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985" name="Oval 33"/>
              <p:cNvSpPr>
                <a:spLocks noChangeArrowheads="1"/>
              </p:cNvSpPr>
              <p:nvPr/>
            </p:nvSpPr>
            <p:spPr bwMode="auto">
              <a:xfrm>
                <a:off x="3318067" y="2714620"/>
                <a:ext cx="3009516" cy="22860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№</a:t>
                </a:r>
                <a:r>
                  <a:rPr kumimoji="0" lang="ru-RU" sz="1400" b="1" i="1" u="none" strike="noStrike" cap="none" normalizeH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 2</a:t>
                </a: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Times New Roman" pitchFamily="18" charset="0"/>
                  </a:rPr>
                  <a:t>     </a:t>
                </a:r>
                <a:r>
                  <a:rPr lang="kk-KZ" sz="1600" b="1" dirty="0">
                    <a:solidFill>
                      <a:srgbClr val="660033"/>
                    </a:solidFill>
                    <a:latin typeface="Times New Roman" pitchFamily="18" charset="0"/>
                  </a:rPr>
                  <a:t>Ондық бөлшектерді </a:t>
                </a:r>
                <a:r>
                  <a:rPr lang="kk-KZ" sz="1600" b="1" dirty="0" smtClean="0">
                    <a:solidFill>
                      <a:srgbClr val="660033"/>
                    </a:solidFill>
                    <a:latin typeface="Times New Roman" pitchFamily="18" charset="0"/>
                  </a:rPr>
                  <a:t>салыстыр</a:t>
                </a:r>
                <a:endParaRPr lang="kk-KZ" sz="1600" b="1" dirty="0">
                  <a:solidFill>
                    <a:srgbClr val="660033"/>
                  </a:solidFill>
                  <a:latin typeface="Times New Roman" pitchFamily="18" charset="0"/>
                </a:endParaRPr>
              </a:p>
              <a:p>
                <a:r>
                  <a:rPr lang="ru-RU" sz="1600" dirty="0">
                    <a:solidFill>
                      <a:schemeClr val="accent6">
                        <a:lumMod val="10000"/>
                      </a:schemeClr>
                    </a:solidFill>
                  </a:rPr>
                  <a:t>46,997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ru-RU" sz="1600" dirty="0">
                    <a:solidFill>
                      <a:schemeClr val="accent6">
                        <a:lumMod val="10000"/>
                      </a:schemeClr>
                    </a:solidFill>
                  </a:rPr>
                  <a:t>  46,897</a:t>
                </a:r>
              </a:p>
              <a:p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  5,21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ru-RU" sz="1600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  </a:t>
                </a:r>
                <a:r>
                  <a:rPr lang="ru-RU" sz="1600" dirty="0">
                    <a:solidFill>
                      <a:schemeClr val="accent6">
                        <a:lumMod val="10000"/>
                      </a:schemeClr>
                    </a:solidFill>
                  </a:rPr>
                  <a:t>6,0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kk-K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125985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8067" y="2714620"/>
                <a:ext cx="3009516" cy="2286015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90" name="Rectangle 3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91" name="Rectangle 3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753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  <p:bldP spid="1116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Documents and Settings\UserXP\Рабочий стол\изоброжение 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7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214291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Дүкенші міне жұмыртқа маған сағыз берші- дейді мысық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gallery.ykt.ru/galleries/old/mj/4941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8623"/>
            <a:ext cx="2197100" cy="131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1v1.irc.lv/files/1/0/0/111/WEL145ye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95" y="692801"/>
            <a:ext cx="2160905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26.04.13</a:t>
            </a:r>
            <a:endParaRPr lang="ru-RU" dirty="0"/>
          </a:p>
        </p:txBody>
      </p:sp>
      <p:pic>
        <p:nvPicPr>
          <p:cNvPr id="135170" name="Picture 2" descr="C:\Documents and Settings\Admin\Мои документы\Мои рисунки\Мақта қыз бен мысық.wmv.mp4 (0_01_32) 000005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71481"/>
            <a:ext cx="8358246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kk-KZ" b="1" dirty="0" smtClean="0"/>
          </a:p>
          <a:p>
            <a:r>
              <a:rPr lang="kk-K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Кім жылдам?</a:t>
            </a:r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643174" y="214290"/>
            <a:ext cx="5088416" cy="50741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0099"/>
                </a:solidFill>
              </a:rPr>
              <a:t>әр топқа мынадай кесте беріледі,берілген сандарды орналастырып, бір жолда бірдей сан болмауы керек, қосқанда тоғызға тең болу</a:t>
            </a:r>
          </a:p>
          <a:p>
            <a:pPr algn="ctr"/>
            <a:r>
              <a:rPr lang="kk-KZ" dirty="0" smtClean="0">
                <a:solidFill>
                  <a:srgbClr val="000099"/>
                </a:solidFill>
              </a:rPr>
              <a:t> керек. Тапсаңғана берем </a:t>
            </a:r>
          </a:p>
          <a:p>
            <a:pPr algn="ctr"/>
            <a:endParaRPr lang="ru-RU" dirty="0" smtClean="0">
              <a:solidFill>
                <a:srgbClr val="000099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143372" y="3714752"/>
          <a:ext cx="1643073" cy="142875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7691"/>
                <a:gridCol w="547691"/>
                <a:gridCol w="547691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8D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8D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8DCF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http://gallery.ykt.ru/galleries/old/mj/4941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21" y="212833"/>
            <a:ext cx="2197100" cy="131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s1v1.irc.lv/files/1/0/0/111/WEL145ye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36" y="5262200"/>
            <a:ext cx="2160905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0050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43200"/>
                <a:gridCol w="2743200"/>
                <a:gridCol w="2743200"/>
              </a:tblGrid>
              <a:tr h="1300167">
                <a:tc>
                  <a:txBody>
                    <a:bodyPr/>
                    <a:lstStyle/>
                    <a:p>
                      <a:pPr algn="ctr"/>
                      <a:r>
                        <a:rPr lang="kk-KZ" sz="6600" b="1" dirty="0" smtClean="0"/>
                        <a:t>2</a:t>
                      </a:r>
                      <a:endParaRPr lang="ru-RU" sz="6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b="1" dirty="0" smtClean="0"/>
                        <a:t>4</a:t>
                      </a:r>
                      <a:endParaRPr lang="ru-RU" sz="6600" b="1" dirty="0"/>
                    </a:p>
                  </a:txBody>
                  <a:tcPr>
                    <a:solidFill>
                      <a:srgbClr val="F8D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b="1" dirty="0" smtClean="0"/>
                        <a:t>3</a:t>
                      </a:r>
                      <a:endParaRPr lang="ru-RU" sz="66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300167">
                <a:tc>
                  <a:txBody>
                    <a:bodyPr/>
                    <a:lstStyle/>
                    <a:p>
                      <a:pPr algn="ctr"/>
                      <a:r>
                        <a:rPr lang="kk-KZ" sz="6600" b="1" dirty="0" smtClean="0"/>
                        <a:t>4</a:t>
                      </a:r>
                      <a:endParaRPr lang="ru-RU" sz="6600" b="1" dirty="0"/>
                    </a:p>
                  </a:txBody>
                  <a:tcPr>
                    <a:solidFill>
                      <a:srgbClr val="F8D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b="1" dirty="0" smtClean="0"/>
                        <a:t>3</a:t>
                      </a:r>
                      <a:endParaRPr lang="ru-RU" sz="66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b="1" dirty="0" smtClean="0"/>
                        <a:t>2</a:t>
                      </a:r>
                      <a:endParaRPr lang="ru-RU" sz="6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00167">
                <a:tc>
                  <a:txBody>
                    <a:bodyPr/>
                    <a:lstStyle/>
                    <a:p>
                      <a:pPr algn="ctr"/>
                      <a:r>
                        <a:rPr lang="kk-KZ" sz="6600" b="1" dirty="0" smtClean="0"/>
                        <a:t>3</a:t>
                      </a:r>
                      <a:endParaRPr lang="ru-RU" sz="66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b="1" dirty="0" smtClean="0"/>
                        <a:t>2</a:t>
                      </a:r>
                      <a:endParaRPr lang="ru-RU" sz="6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b="1" dirty="0" smtClean="0"/>
                        <a:t>4</a:t>
                      </a:r>
                      <a:endParaRPr lang="ru-RU" sz="6600" b="1" dirty="0"/>
                    </a:p>
                  </a:txBody>
                  <a:tcPr>
                    <a:solidFill>
                      <a:srgbClr val="F8DCF1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k-KZ" dirty="0" smtClean="0"/>
              <a:t>10.04.15</a:t>
            </a:r>
            <a:endParaRPr lang="ru-RU" dirty="0"/>
          </a:p>
        </p:txBody>
      </p:sp>
      <p:pic>
        <p:nvPicPr>
          <p:cNvPr id="6" name="Рисунок 5" descr="http://s1v1.irc.lv/files/1/0/0/111/WEL145ye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69280"/>
            <a:ext cx="2160905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allery.ykt.ru/galleries/old/mj/4941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8" y="131618"/>
            <a:ext cx="2197100" cy="131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635e170f92fa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7" descr="dan_the_duck_walking_lg_nwm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634038"/>
            <a:ext cx="2038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7" descr="dan_the_duck_walking_lg_nwm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5634038"/>
            <a:ext cx="2038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7" descr="dan_the_duck_walking_lg_nwm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5634038"/>
            <a:ext cx="2038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95600" y="990600"/>
            <a:ext cx="6019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2600" b="0" dirty="0">
                <a:latin typeface="Times New Roman" pitchFamily="18" charset="0"/>
              </a:rPr>
              <a:t>	</a:t>
            </a: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Сергіту 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Қане, сапты түзейік,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Тіземізді  бүгейік.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Ыршып алға  түсейік,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Ыршып артқа түсейік.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Көбелекше  ұшамыз,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Отырамыз, тұрамыз.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Сергітуге  мың  алғыс! </a:t>
            </a:r>
            <a:endParaRPr lang="ru-RU" sz="2800" b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10599" name="Picture 8" descr="bird8-8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2514600"/>
            <a:ext cx="25828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Picture 8" descr="bird8-8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76400" y="2514600"/>
            <a:ext cx="25828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7" descr="bird8-7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5200" y="25908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51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UserXP\Рабочий стол\изоброжение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996363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9" y="142852"/>
            <a:ext cx="76438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Қыздар, қыздар міне сағыз маған су беріндерші</a:t>
            </a:r>
          </a:p>
          <a:p>
            <a:endParaRPr lang="ru-RU" dirty="0"/>
          </a:p>
        </p:txBody>
      </p:sp>
      <p:pic>
        <p:nvPicPr>
          <p:cNvPr id="4" name="Рисунок 3" descr="http://s1v1.irc.lv/files/1/0/0/111/WEL145y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63" y="5644516"/>
            <a:ext cx="2160905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allery.ykt.ru/galleries/old/mj/4941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09" y="773416"/>
            <a:ext cx="2197100" cy="131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ECC3928F-A224-4836-AAC3-BE2D84E2E12E}" type="datetime1">
              <a:rPr lang="ru-RU"/>
              <a:pPr/>
              <a:t>10.04.2015</a:t>
            </a:fld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7042" name="Freeform 2"/>
          <p:cNvSpPr>
            <a:spLocks/>
          </p:cNvSpPr>
          <p:nvPr/>
        </p:nvSpPr>
        <p:spPr bwMode="auto">
          <a:xfrm rot="279311" flipV="1">
            <a:off x="15875" y="1123950"/>
            <a:ext cx="4060825" cy="2808288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79388" y="1557338"/>
            <a:ext cx="38163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kk-KZ" sz="2400" b="1" dirty="0" smtClean="0">
                <a:solidFill>
                  <a:srgbClr val="33CC33"/>
                </a:solidFill>
                <a:latin typeface="Arial Narrow" pitchFamily="34" charset="0"/>
              </a:rPr>
              <a:t>Білімділік:</a:t>
            </a:r>
            <a:r>
              <a:rPr lang="kk-KZ" sz="2400" b="1" dirty="0" smtClean="0">
                <a:latin typeface="Arial Narrow" pitchFamily="34" charset="0"/>
              </a:rPr>
              <a:t>                             </a:t>
            </a:r>
            <a: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Оқушылардың білімін пысықтау, жүйелеу, тақырыпты меңгерген деңгейін анықтау.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4" name="Freeform 4"/>
          <p:cNvSpPr>
            <a:spLocks/>
          </p:cNvSpPr>
          <p:nvPr/>
        </p:nvSpPr>
        <p:spPr bwMode="auto">
          <a:xfrm rot="802569" flipV="1">
            <a:off x="4351338" y="1158875"/>
            <a:ext cx="4392612" cy="3168650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33CC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500563" y="1628775"/>
            <a:ext cx="42481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kk-KZ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 ойын жеткізе білу дағдыларын қалыптастыру, оқушылардың байқампаздығының іскерлігін , шығармашылық қаблетін дамыту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6" name="Freeform 6"/>
          <p:cNvSpPr>
            <a:spLocks/>
          </p:cNvSpPr>
          <p:nvPr/>
        </p:nvSpPr>
        <p:spPr bwMode="auto">
          <a:xfrm rot="11637510" flipV="1">
            <a:off x="2346325" y="3582988"/>
            <a:ext cx="4424363" cy="2376487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3300"/>
              </a:gs>
              <a:gs pos="100000">
                <a:srgbClr val="FFCCCC"/>
              </a:gs>
            </a:gsLst>
            <a:path path="rect">
              <a:fillToRect t="100000" r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268538" y="4071942"/>
            <a:ext cx="4248150" cy="20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Тәрбиелілік: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қыптылыққа, ізденімпаздыққа, сөйлеу мәдениетіне көңіл аудару, өз бетімен жұмыс істеуге тәрбиелеу.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8" name="WordArt 8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-229201">
            <a:off x="1401763" y="206375"/>
            <a:ext cx="6264275" cy="74453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92920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Сабақтың мақсаты: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92920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35" dur="3000" fill="hold"/>
                                        <p:tgtEl>
                                          <p:spTgt spid="6656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3" grpId="0"/>
      <p:bldP spid="87044" grpId="0" animBg="1"/>
      <p:bldP spid="87045" grpId="0"/>
      <p:bldP spid="87046" grpId="0" animBg="1"/>
      <p:bldP spid="87047" grpId="0"/>
      <p:bldP spid="87048" grpId="0" animBg="1"/>
      <p:bldP spid="8704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26.04.13</a:t>
            </a:r>
          </a:p>
          <a:p>
            <a:endParaRPr lang="ru-RU" dirty="0"/>
          </a:p>
        </p:txBody>
      </p:sp>
      <p:pic>
        <p:nvPicPr>
          <p:cNvPr id="136194" name="Picture 2" descr="C:\Documents and Settings\Admin\Мои документы\Мои рисунки\Мақта қыз бен мысық.wmv.mp4 (0_01_17) 000004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282" y="0"/>
            <a:ext cx="9358282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500042"/>
            <a:ext cx="878687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Ойлан тап!</a:t>
            </a:r>
          </a:p>
          <a:p>
            <a:endParaRPr lang="kk-KZ" b="1" dirty="0" smtClean="0"/>
          </a:p>
          <a:p>
            <a:endParaRPr lang="kk-KZ" b="1" dirty="0" smtClean="0"/>
          </a:p>
        </p:txBody>
      </p:sp>
      <p:sp>
        <p:nvSpPr>
          <p:cNvPr id="7" name="Выноска-облако 6"/>
          <p:cNvSpPr/>
          <p:nvPr/>
        </p:nvSpPr>
        <p:spPr>
          <a:xfrm rot="4924765">
            <a:off x="2492036" y="256802"/>
            <a:ext cx="5363036" cy="49950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kk-KZ" dirty="0" smtClean="0">
              <a:solidFill>
                <a:srgbClr val="FF0000"/>
              </a:solidFill>
            </a:endParaRPr>
          </a:p>
          <a:p>
            <a:pPr algn="ctr"/>
            <a:r>
              <a:rPr lang="kk-KZ" dirty="0" smtClean="0">
                <a:solidFill>
                  <a:srgbClr val="FF0000"/>
                </a:solidFill>
              </a:rPr>
              <a:t>Сөзді есеп (тақтамен жұмыс)</a:t>
            </a:r>
          </a:p>
          <a:p>
            <a:pPr marL="342900" lvl="0" indent="-342900">
              <a:buAutoNum type="arabicParenR"/>
            </a:pPr>
            <a:r>
              <a:rPr lang="kk-KZ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Акуланың жылдамдығы 28,5 км\сағ . Ол 0,2 сағатта неше километр қашықтыққа барады</a:t>
            </a:r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buAutoNum type="arabicParenR"/>
            </a:pPr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 қабырғалы үшбұрыштың периметрі 37,14см. Оның қабырғасын табыңдар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arenR"/>
            </a:pPr>
            <a:endParaRPr lang="ru-RU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s1v1.irc.lv/files/1/0/0/111/WEL145y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49" y="5160060"/>
            <a:ext cx="2160905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Documents and Settings\UserXP\Рабочий стол\изобро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Ағаш саған су әкелдім сен маған жапырық бер-дейді мысық, сонда ағаш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26.04.13</a:t>
            </a:r>
          </a:p>
          <a:p>
            <a:endParaRPr lang="ru-RU" dirty="0"/>
          </a:p>
        </p:txBody>
      </p:sp>
      <p:pic>
        <p:nvPicPr>
          <p:cNvPr id="137218" name="Picture 2" descr="C:\Documents and Settings\Admin\Мои документы\Мои рисунки\Мақта қыз бен мысық.wmv.mp4 (0_01_03) 00000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28671"/>
            <a:ext cx="885828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Өзіндік жұмыс</a:t>
            </a:r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6000768"/>
            <a:ext cx="10839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kk-KZ" dirty="0" smtClean="0"/>
              <a:t>           </a:t>
            </a:r>
            <a:endParaRPr lang="ru-RU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714612" y="0"/>
            <a:ext cx="4929222" cy="2571744"/>
          </a:xfrm>
          <a:prstGeom prst="snip2DiagRect">
            <a:avLst/>
          </a:prstGeom>
          <a:solidFill>
            <a:srgbClr val="FF006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kk-KZ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kk-KZ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k-KZ" b="1" dirty="0" smtClean="0">
                <a:solidFill>
                  <a:schemeClr val="bg2">
                    <a:lumMod val="10000"/>
                  </a:schemeClr>
                </a:solidFill>
              </a:rPr>
              <a:t>І деңгей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kk-KZ" b="1" dirty="0" smtClean="0">
                <a:solidFill>
                  <a:schemeClr val="bg2">
                    <a:lumMod val="10000"/>
                  </a:schemeClr>
                </a:solidFill>
              </a:rPr>
              <a:t>Теңдеуді шешіңдер</a:t>
            </a:r>
          </a:p>
          <a:p>
            <a:endParaRPr lang="kk-KZ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kk-KZ" dirty="0" smtClean="0">
                <a:solidFill>
                  <a:schemeClr val="bg2">
                    <a:lumMod val="10000"/>
                  </a:schemeClr>
                </a:solidFill>
              </a:rPr>
              <a:t> х-2,3=3,374+4,51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2)  у-8,3=8,07+11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3)  у+(6,4-4,91)=5,35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4)(8,61-3,75)+у=12,1</a:t>
            </a:r>
          </a:p>
          <a:p>
            <a:endParaRPr lang="kk-KZ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kk-KZ" b="1" dirty="0" smtClean="0">
                <a:solidFill>
                  <a:schemeClr val="bg2">
                    <a:lumMod val="10000"/>
                  </a:schemeClr>
                </a:solidFill>
              </a:rPr>
              <a:t>                        </a:t>
            </a:r>
          </a:p>
          <a:p>
            <a:r>
              <a:rPr lang="kk-KZ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1763688" y="2571744"/>
            <a:ext cx="3737006" cy="4143404"/>
          </a:xfrm>
          <a:prstGeom prst="verticalScrol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rgbClr val="0070C0"/>
              </a:solidFill>
            </a:endParaRPr>
          </a:p>
          <a:p>
            <a:pPr algn="ctr"/>
            <a:r>
              <a:rPr lang="kk-KZ" b="1" dirty="0" smtClean="0">
                <a:solidFill>
                  <a:srgbClr val="0070C0"/>
                </a:solidFill>
              </a:rPr>
              <a:t>ІІ деңгей</a:t>
            </a:r>
          </a:p>
          <a:p>
            <a:endParaRPr lang="kk-KZ" b="1" dirty="0" smtClean="0">
              <a:solidFill>
                <a:srgbClr val="0070C0"/>
              </a:solidFill>
            </a:endParaRPr>
          </a:p>
          <a:p>
            <a:r>
              <a:rPr lang="kk-KZ" b="1" dirty="0" smtClean="0">
                <a:solidFill>
                  <a:srgbClr val="0070C0"/>
                </a:solidFill>
              </a:rPr>
              <a:t>1) 4х=0,22+0,26</a:t>
            </a:r>
          </a:p>
          <a:p>
            <a:pPr algn="ctr"/>
            <a:endParaRPr lang="kk-KZ" b="1" dirty="0" smtClean="0">
              <a:solidFill>
                <a:srgbClr val="0070C0"/>
              </a:solidFill>
            </a:endParaRPr>
          </a:p>
          <a:p>
            <a:endParaRPr lang="kk-KZ" b="1" dirty="0" smtClean="0">
              <a:solidFill>
                <a:srgbClr val="0070C0"/>
              </a:solidFill>
            </a:endParaRPr>
          </a:p>
          <a:p>
            <a:r>
              <a:rPr lang="kk-KZ" b="1" dirty="0" smtClean="0">
                <a:solidFill>
                  <a:srgbClr val="0070C0"/>
                </a:solidFill>
              </a:rPr>
              <a:t>2) 5у=8,17+2,48</a:t>
            </a:r>
          </a:p>
          <a:p>
            <a:endParaRPr lang="kk-KZ" b="1" dirty="0" smtClean="0">
              <a:solidFill>
                <a:srgbClr val="0070C0"/>
              </a:solidFill>
            </a:endParaRPr>
          </a:p>
          <a:p>
            <a:endParaRPr lang="kk-KZ" b="1" dirty="0" smtClean="0">
              <a:solidFill>
                <a:srgbClr val="0070C0"/>
              </a:solidFill>
            </a:endParaRPr>
          </a:p>
          <a:p>
            <a:r>
              <a:rPr lang="kk-KZ" b="1" dirty="0" smtClean="0">
                <a:solidFill>
                  <a:srgbClr val="0070C0"/>
                </a:solidFill>
              </a:rPr>
              <a:t>3)х:26=5,25</a:t>
            </a:r>
          </a:p>
          <a:p>
            <a:endParaRPr lang="kk-KZ" b="1" dirty="0" smtClean="0">
              <a:solidFill>
                <a:srgbClr val="0070C0"/>
              </a:solidFill>
            </a:endParaRPr>
          </a:p>
          <a:p>
            <a:endParaRPr lang="kk-KZ" b="1" dirty="0" smtClean="0">
              <a:solidFill>
                <a:srgbClr val="0070C0"/>
              </a:solidFill>
            </a:endParaRPr>
          </a:p>
          <a:p>
            <a:r>
              <a:rPr lang="kk-KZ" b="1" dirty="0" smtClean="0">
                <a:solidFill>
                  <a:srgbClr val="0070C0"/>
                </a:solidFill>
              </a:rPr>
              <a:t>4)2х=7,8</a:t>
            </a:r>
          </a:p>
          <a:p>
            <a:endParaRPr lang="kk-KZ" b="1" dirty="0" smtClean="0">
              <a:solidFill>
                <a:srgbClr val="0070C0"/>
              </a:solidFill>
            </a:endParaRPr>
          </a:p>
          <a:p>
            <a:endParaRPr lang="kk-KZ" b="1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572000" y="2583785"/>
            <a:ext cx="3941454" cy="4143404"/>
          </a:xfrm>
          <a:prstGeom prst="verticalScroll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ІІІ деңгей</a:t>
            </a:r>
          </a:p>
          <a:p>
            <a:r>
              <a:rPr lang="kk-KZ" b="1" dirty="0" smtClean="0">
                <a:solidFill>
                  <a:schemeClr val="accent6">
                    <a:lumMod val="10000"/>
                  </a:schemeClr>
                </a:solidFill>
              </a:rPr>
              <a:t>1)6х=3,9*8</a:t>
            </a:r>
          </a:p>
          <a:p>
            <a:endParaRPr lang="kk-KZ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kk-KZ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kk-KZ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kk-KZ" b="1" dirty="0" smtClean="0">
                <a:solidFill>
                  <a:schemeClr val="accent6">
                    <a:lumMod val="10000"/>
                  </a:schemeClr>
                </a:solidFill>
              </a:rPr>
              <a:t>2)12х-3х=40+1,4</a:t>
            </a:r>
          </a:p>
          <a:p>
            <a:endParaRPr lang="kk-KZ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kk-KZ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kk-KZ" b="1" dirty="0" smtClean="0">
                <a:solidFill>
                  <a:schemeClr val="accent6">
                    <a:lumMod val="10000"/>
                  </a:schemeClr>
                </a:solidFill>
              </a:rPr>
              <a:t>3)1,08х=2,7</a:t>
            </a:r>
          </a:p>
          <a:p>
            <a:endParaRPr lang="kk-KZ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kk-KZ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kk-KZ" b="1" dirty="0" smtClean="0">
                <a:solidFill>
                  <a:schemeClr val="accent6">
                    <a:lumMod val="10000"/>
                  </a:schemeClr>
                </a:solidFill>
              </a:rPr>
              <a:t>4)(8,48-у):3,2=2,15</a:t>
            </a:r>
          </a:p>
          <a:p>
            <a:endParaRPr lang="kk-KZ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0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7625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36" name="Rectangle 20"/>
          <p:cNvSpPr>
            <a:spLocks noChangeArrowheads="1"/>
          </p:cNvSpPr>
          <p:nvPr/>
        </p:nvSpPr>
        <p:spPr bwMode="auto">
          <a:xfrm>
            <a:off x="0" y="438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47625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4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4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7246" name="Rectangle 30"/>
          <p:cNvSpPr>
            <a:spLocks noChangeArrowheads="1"/>
          </p:cNvSpPr>
          <p:nvPr/>
        </p:nvSpPr>
        <p:spPr bwMode="auto">
          <a:xfrm>
            <a:off x="47625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kk-KZ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Деңгейлік тапсырманың жауаптары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584937"/>
              </p:ext>
            </p:extLst>
          </p:nvPr>
        </p:nvGraphicFramePr>
        <p:xfrm>
          <a:off x="457200" y="1600200"/>
          <a:ext cx="8229600" cy="44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k-KZ" dirty="0" smtClean="0"/>
              <a:t>10.04.15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XP\Рабочий стол\изобро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001125" cy="529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Сиыр мен саған жапырақ</a:t>
            </a:r>
            <a:r>
              <a:rPr kumimoji="0" lang="kk-KZ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әкелдім, маған сүт керек. Сонда сиыр...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26.04.13</a:t>
            </a:r>
            <a:endParaRPr lang="ru-RU" dirty="0"/>
          </a:p>
        </p:txBody>
      </p:sp>
      <p:pic>
        <p:nvPicPr>
          <p:cNvPr id="142337" name="Picture 1" descr="C:\Documents and Settings\Admin\Мои документы\Мои рисунки\Мақта қыз бен мысық.wmv.mp4 (0_00_47) 00000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Тест тапсырмасы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Горизонтальный свиток 6"/>
              <p:cNvSpPr/>
              <p:nvPr/>
            </p:nvSpPr>
            <p:spPr>
              <a:xfrm>
                <a:off x="2555776" y="71414"/>
                <a:ext cx="5088058" cy="6786586"/>
              </a:xfrm>
              <a:prstGeom prst="horizontalScroll">
                <a:avLst/>
              </a:prstGeom>
              <a:solidFill>
                <a:srgbClr val="F7D2F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k-KZ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1. Қосуды орында: 9,07+3,23</a:t>
                </a:r>
                <a:endPara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kk-KZ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А) 12,3      В)123   С)1,23    Д)41,3</a:t>
                </a:r>
                <a:endPara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kk-KZ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2.Азайтуды орында: 5,75-3,8</a:t>
                </a:r>
                <a:endPara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А) 19,5       В) 1,95     С)2,67     Д)0,195</a:t>
                </a: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3. Өрнектің мәнін тап 5,26+а, мұндағы а</a:t>
                </a:r>
                <a:r>
                  <a:rPr lang="ru-RU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108,074:     </a:t>
                </a:r>
                <a:endPara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kk-KZ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А) 1133,34       В) 1,13334    С)113,334</a:t>
                </a: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Д) 113,335</a:t>
                </a:r>
              </a:p>
              <a:p>
                <a:endParaRPr lang="kk-KZ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4.Жай бөлшекті ондық бөлшекке айналдырып, есепте: </a:t>
                </a:r>
                <a14:m>
                  <m:oMath xmlns:m="http://schemas.openxmlformats.org/officeDocument/2006/math">
                    <m:r>
                      <a:rPr lang="kk-KZ" sz="16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/>
                      </a:rPr>
                      <m:t>15</m:t>
                    </m:r>
                    <m:f>
                      <m:fPr>
                        <m:ctrlPr>
                          <a:rPr lang="kk-KZ" sz="16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kk-KZ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kk-KZ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kk-KZ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/>
                      </a:rPr>
                      <m:t>+6,6−4</m:t>
                    </m:r>
                    <m:f>
                      <m:fPr>
                        <m:ctrlPr>
                          <a:rPr lang="kk-KZ" sz="16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kk-KZ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kk-KZ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kk-KZ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А) 17,75        В) 17,225        С)26,475</a:t>
                </a:r>
                <a:endPara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Д) 17,7875</a:t>
                </a:r>
              </a:p>
              <a:p>
                <a:endParaRPr lang="kk-KZ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5.Өрнекті ықшамда: 14,1а+2,69а-3,087а</a:t>
                </a:r>
                <a:endPara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А) 13,082      В) 12,92а    С) 13,703а                    Д)20,66а               </a:t>
                </a:r>
                <a:endPara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400" dirty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Горизонтальный свито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71414"/>
                <a:ext cx="5088058" cy="6786586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Gul_fla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04135">
            <a:off x="38546" y="139694"/>
            <a:ext cx="166846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Gul_fla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94140">
            <a:off x="7621047" y="5135544"/>
            <a:ext cx="166846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93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394" name="Rectangle 5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396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398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399" name="Rectangle 6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401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03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05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07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08" name="Rectangle 7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410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12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14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16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17" name="Rectangle 8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419" name="Rectangle 8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20" name="Rectangle 84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422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23" name="Rectangle 8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425" name="Rectangle 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27" name="Rectangle 9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28" name="Rectangle 92"/>
          <p:cNvSpPr>
            <a:spLocks noChangeArrowheads="1"/>
          </p:cNvSpPr>
          <p:nvPr/>
        </p:nvSpPr>
        <p:spPr bwMode="auto">
          <a:xfrm>
            <a:off x="47625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430" name="Rectangle 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32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33" name="Rectangle 9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435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37" name="Rectangle 10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39" name="Rectangle 10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40" name="Rectangle 104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442" name="Rectangle 10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444" name="Rectangle 1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46" name="Rectangle 1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48" name="Rectangle 1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49" name="Rectangle 11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451" name="Rectangle 1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53" name="Rectangle 1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454" name="Rectangle 11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Тест тапсырмасының жауаптары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110641"/>
              </p:ext>
            </p:extLst>
          </p:nvPr>
        </p:nvGraphicFramePr>
        <p:xfrm>
          <a:off x="457200" y="1600200"/>
          <a:ext cx="8229600" cy="44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32823" y="113908"/>
            <a:ext cx="8930473" cy="6615154"/>
            <a:chOff x="774" y="144"/>
            <a:chExt cx="4266" cy="3954"/>
          </a:xfrm>
        </p:grpSpPr>
        <p:pic>
          <p:nvPicPr>
            <p:cNvPr id="9" name="Picture 8" descr="pe01758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3" y="1724"/>
              <a:ext cx="717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pe02947_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79" y="3209"/>
              <a:ext cx="83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bd07226_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1" y="1254"/>
              <a:ext cx="64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pe01821_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51" y="3090"/>
              <a:ext cx="88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pe02654_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09" y="486"/>
              <a:ext cx="1104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bd07214_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74" y="144"/>
              <a:ext cx="71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pe02282_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85" y="1767"/>
              <a:ext cx="648" cy="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F349FF57-8C23-40BC-9FF0-B8E5D0C7CE05}" type="datetime1">
              <a:rPr lang="ru-RU"/>
              <a:pPr/>
              <a:t>10.04.2015</a:t>
            </a:fld>
            <a:endParaRPr lang="ru-RU"/>
          </a:p>
        </p:txBody>
      </p:sp>
      <p:pic>
        <p:nvPicPr>
          <p:cNvPr id="19458" name="Picture 4" descr="1436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9" name="WordArt 4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848600" cy="10795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V. </a:t>
            </a:r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Қорытындылау</a:t>
            </a:r>
          </a:p>
        </p:txBody>
      </p:sp>
      <p:sp>
        <p:nvSpPr>
          <p:cNvPr id="19500" name="Freeform 44"/>
          <p:cNvSpPr>
            <a:spLocks/>
          </p:cNvSpPr>
          <p:nvPr/>
        </p:nvSpPr>
        <p:spPr bwMode="auto">
          <a:xfrm rot="279311" flipV="1">
            <a:off x="-1588" y="1550988"/>
            <a:ext cx="2916238" cy="3455987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 rot="279311" flipV="1">
            <a:off x="3132138" y="2492375"/>
            <a:ext cx="3024187" cy="3240088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502" name="Freeform 46"/>
          <p:cNvSpPr>
            <a:spLocks/>
          </p:cNvSpPr>
          <p:nvPr/>
        </p:nvSpPr>
        <p:spPr bwMode="auto">
          <a:xfrm rot="279311" flipV="1">
            <a:off x="6096000" y="3282950"/>
            <a:ext cx="3024188" cy="3573463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503" name="WordArt 47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23850" y="2205038"/>
            <a:ext cx="22336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9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Не </a:t>
            </a:r>
            <a:r>
              <a:rPr lang="ru-RU" sz="3600" b="1" i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білем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?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19504" name="WordArt 4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22336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9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Не </a:t>
            </a:r>
            <a:r>
              <a:rPr lang="ru-RU" sz="3600" b="1" i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үйрендім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?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19505" name="WordArt 49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372225" y="4076700"/>
            <a:ext cx="25209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9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Не білгіміз</a:t>
            </a:r>
          </a:p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 келеді?</a:t>
            </a: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9" grpId="0" animBg="1"/>
      <p:bldP spid="19499" grpId="1" animBg="1"/>
      <p:bldP spid="19500" grpId="0" animBg="1"/>
      <p:bldP spid="19501" grpId="0" animBg="1"/>
      <p:bldP spid="195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17AEDE47-76FB-4093-96D2-BDDC47C581D4}" type="datetime1">
              <a:rPr lang="ru-RU"/>
              <a:pPr/>
              <a:t>10.04.2015</a:t>
            </a:fld>
            <a:endParaRPr lang="ru-RU"/>
          </a:p>
        </p:txBody>
      </p:sp>
      <p:pic>
        <p:nvPicPr>
          <p:cNvPr id="113666" name="Picture 4" descr="1436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337" y="-54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WordArt 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04813"/>
            <a:ext cx="5761038" cy="10795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І. Бағалау</a:t>
            </a:r>
          </a:p>
        </p:txBody>
      </p:sp>
      <p:sp>
        <p:nvSpPr>
          <p:cNvPr id="113668" name="Freeform 4"/>
          <p:cNvSpPr>
            <a:spLocks/>
          </p:cNvSpPr>
          <p:nvPr/>
        </p:nvSpPr>
        <p:spPr bwMode="auto">
          <a:xfrm rot="279311" flipV="1">
            <a:off x="1187450" y="1320800"/>
            <a:ext cx="6835775" cy="4965700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13671" name="WordArt 7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68538" y="2205038"/>
            <a:ext cx="53276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9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VII.</a:t>
            </a:r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Үйге тапсырма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1763713" y="3357563"/>
            <a:ext cx="60483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П-6,5</a:t>
            </a:r>
            <a:r>
              <a:rPr lang="kk-KZ" sz="2800" b="1" dirty="0" smtClean="0">
                <a:solidFill>
                  <a:srgbClr val="800000"/>
                </a:solidFill>
              </a:rPr>
              <a:t>оқу</a:t>
            </a:r>
            <a:r>
              <a:rPr lang="kk-KZ" sz="2800" b="1" dirty="0">
                <a:solidFill>
                  <a:srgbClr val="800000"/>
                </a:solidFill>
              </a:rPr>
              <a:t>; </a:t>
            </a:r>
            <a:endParaRPr lang="kk-KZ" sz="2800" b="1" dirty="0" smtClean="0">
              <a:solidFill>
                <a:srgbClr val="800000"/>
              </a:solidFill>
            </a:endParaRPr>
          </a:p>
          <a:p>
            <a:pPr algn="ctr"/>
            <a:r>
              <a:rPr lang="kk-KZ" sz="2800" b="1" dirty="0" smtClean="0">
                <a:solidFill>
                  <a:srgbClr val="800000"/>
                </a:solidFill>
              </a:rPr>
              <a:t>№ 1208 </a:t>
            </a:r>
            <a:r>
              <a:rPr lang="kk-KZ" sz="2800" b="1" dirty="0">
                <a:solidFill>
                  <a:srgbClr val="800000"/>
                </a:solidFill>
              </a:rPr>
              <a:t>есеп</a:t>
            </a:r>
            <a:endParaRPr lang="ru-RU" sz="2800" b="1" dirty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67" grpId="1" animBg="1"/>
      <p:bldP spid="1136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7834BD81-ED33-4901-821B-A1FDFC8C35E7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45" name="WordArt 17"/>
          <p:cNvSpPr>
            <a:spLocks noChangeArrowheads="1" noChangeShapeType="1" noTextEdit="1"/>
          </p:cNvSpPr>
          <p:nvPr/>
        </p:nvSpPr>
        <p:spPr bwMode="auto">
          <a:xfrm>
            <a:off x="1042988" y="2133600"/>
            <a:ext cx="7558087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 smtClean="0">
              <a:ln w="444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animBg="1"/>
      <p:bldP spid="225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D6EB2C3E-7050-4094-86AC-9A605EF99421}" type="datetime1">
              <a:rPr lang="ru-RU"/>
              <a:pPr/>
              <a:t>10.04.2015</a:t>
            </a:fld>
            <a:endParaRPr lang="ru-RU"/>
          </a:p>
        </p:txBody>
      </p:sp>
      <p:pic>
        <p:nvPicPr>
          <p:cNvPr id="19458" name="Picture 5" descr="сар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5148263" y="476250"/>
            <a:ext cx="3240087" cy="3311525"/>
          </a:xfrm>
          <a:prstGeom prst="ellipse">
            <a:avLst/>
          </a:prstGeom>
          <a:solidFill>
            <a:srgbClr val="FFFF00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755650" y="404813"/>
            <a:ext cx="3240088" cy="3311525"/>
          </a:xfrm>
          <a:prstGeom prst="ellipse">
            <a:avLst/>
          </a:prstGeom>
          <a:solidFill>
            <a:srgbClr val="FFFF00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5219700" y="549275"/>
            <a:ext cx="3095625" cy="3168650"/>
            <a:chOff x="2245" y="532"/>
            <a:chExt cx="998" cy="993"/>
          </a:xfrm>
        </p:grpSpPr>
        <p:pic>
          <p:nvPicPr>
            <p:cNvPr id="89093" name="Picture 5" descr="p_12_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45" y="532"/>
              <a:ext cx="998" cy="993"/>
            </a:xfrm>
            <a:prstGeom prst="rect">
              <a:avLst/>
            </a:prstGeom>
            <a:noFill/>
          </p:spPr>
        </p:pic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2290" y="799"/>
              <a:ext cx="908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</a:rPr>
                <a:t>Сабақтың түрі:</a:t>
              </a:r>
            </a:p>
            <a:p>
              <a:pPr algn="ctr">
                <a:spcBef>
                  <a:spcPct val="50000"/>
                </a:spcBef>
              </a:pPr>
              <a:r>
                <a:rPr lang="kk-KZ" sz="3200" dirty="0" smtClean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ертегі сабақ</a:t>
              </a:r>
              <a:endParaRPr lang="ru-RU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827088" y="476250"/>
            <a:ext cx="3097212" cy="3168650"/>
            <a:chOff x="2245" y="532"/>
            <a:chExt cx="998" cy="993"/>
          </a:xfrm>
        </p:grpSpPr>
        <p:pic>
          <p:nvPicPr>
            <p:cNvPr id="89097" name="Picture 9" descr="p_12_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45" y="532"/>
              <a:ext cx="998" cy="993"/>
            </a:xfrm>
            <a:prstGeom prst="rect">
              <a:avLst/>
            </a:prstGeom>
            <a:noFill/>
          </p:spPr>
        </p:pic>
        <p:sp>
          <p:nvSpPr>
            <p:cNvPr id="89098" name="Text Box 10"/>
            <p:cNvSpPr txBox="1">
              <a:spLocks noChangeArrowheads="1"/>
            </p:cNvSpPr>
            <p:nvPr/>
          </p:nvSpPr>
          <p:spPr bwMode="auto">
            <a:xfrm>
              <a:off x="2290" y="799"/>
              <a:ext cx="908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</a:rPr>
                <a:t>Сабақтың әдісі:</a:t>
              </a:r>
            </a:p>
            <a:p>
              <a:pPr algn="ctr">
                <a:spcBef>
                  <a:spcPct val="50000"/>
                </a:spcBef>
              </a:pPr>
              <a:r>
                <a:rPr lang="kk-KZ" sz="2000" b="1" i="1" dirty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Сұрақ-жауап</a:t>
              </a:r>
              <a:r>
                <a:rPr lang="kk-KZ" sz="2000" b="1" i="1" dirty="0" smtClean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, өзіндік жұмыс, тақтамен </a:t>
              </a:r>
              <a:r>
                <a:rPr lang="kk-KZ" sz="2000" b="1" i="1" dirty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деңгейлеп оқыту</a:t>
              </a:r>
              <a:r>
                <a:rPr lang="kk-KZ" sz="2400" b="1" i="1" dirty="0">
                  <a:solidFill>
                    <a:srgbClr val="660033"/>
                  </a:solidFill>
                  <a:latin typeface="Times New Roman" pitchFamily="18" charset="0"/>
                </a:rPr>
                <a:t>.</a:t>
              </a:r>
              <a:endParaRPr lang="ru-RU" sz="2400" b="1" i="1" dirty="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</p:grpSp>
      <p:sp>
        <p:nvSpPr>
          <p:cNvPr id="89107" name="Oval 19"/>
          <p:cNvSpPr>
            <a:spLocks noChangeArrowheads="1"/>
          </p:cNvSpPr>
          <p:nvPr/>
        </p:nvSpPr>
        <p:spPr bwMode="auto">
          <a:xfrm>
            <a:off x="2916238" y="3357563"/>
            <a:ext cx="3240087" cy="3311525"/>
          </a:xfrm>
          <a:prstGeom prst="ellipse">
            <a:avLst/>
          </a:prstGeom>
          <a:solidFill>
            <a:srgbClr val="FFFF00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9099" name="Group 11"/>
          <p:cNvGrpSpPr>
            <a:grpSpLocks/>
          </p:cNvGrpSpPr>
          <p:nvPr/>
        </p:nvGrpSpPr>
        <p:grpSpPr bwMode="auto">
          <a:xfrm>
            <a:off x="2857488" y="3357562"/>
            <a:ext cx="3097213" cy="3140075"/>
            <a:chOff x="2245" y="532"/>
            <a:chExt cx="998" cy="993"/>
          </a:xfrm>
        </p:grpSpPr>
        <p:pic>
          <p:nvPicPr>
            <p:cNvPr id="89100" name="Picture 12" descr="p_12_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45" y="532"/>
              <a:ext cx="998" cy="993"/>
            </a:xfrm>
            <a:prstGeom prst="rect">
              <a:avLst/>
            </a:prstGeom>
            <a:noFill/>
          </p:spPr>
        </p:pic>
        <p:sp>
          <p:nvSpPr>
            <p:cNvPr id="89101" name="Text Box 13"/>
            <p:cNvSpPr txBox="1">
              <a:spLocks noChangeArrowheads="1"/>
            </p:cNvSpPr>
            <p:nvPr/>
          </p:nvSpPr>
          <p:spPr bwMode="auto">
            <a:xfrm>
              <a:off x="2290" y="799"/>
              <a:ext cx="908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</a:rPr>
                <a:t>Көрнекілік:</a:t>
              </a:r>
            </a:p>
            <a:p>
              <a:pPr algn="ctr">
                <a:spcBef>
                  <a:spcPct val="50000"/>
                </a:spcBef>
              </a:pPr>
              <a:r>
                <a:rPr lang="kk-KZ" sz="2000" dirty="0" smtClean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Интерактивтик тақта, кеспелер, тест жинағы.</a:t>
              </a:r>
              <a:endParaRPr lang="ru-RU" sz="2000" b="1" i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B6F74E99-C398-4E25-BE04-A78BAD05765A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93187" name="Picture 4" descr="55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-171450"/>
            <a:ext cx="8820150" cy="7272338"/>
            <a:chOff x="-114" y="215"/>
            <a:chExt cx="3901" cy="510"/>
          </a:xfrm>
        </p:grpSpPr>
        <p:grpSp>
          <p:nvGrpSpPr>
            <p:cNvPr id="93189" name="Group 5"/>
            <p:cNvGrpSpPr>
              <a:grpSpLocks/>
            </p:cNvGrpSpPr>
            <p:nvPr/>
          </p:nvGrpSpPr>
          <p:grpSpPr bwMode="auto">
            <a:xfrm>
              <a:off x="-114" y="215"/>
              <a:ext cx="3810" cy="510"/>
              <a:chOff x="1156" y="623"/>
              <a:chExt cx="1950" cy="312"/>
            </a:xfrm>
          </p:grpSpPr>
          <p:sp>
            <p:nvSpPr>
              <p:cNvPr id="93190" name="AutoShape 6"/>
              <p:cNvSpPr>
                <a:spLocks noChangeArrowheads="1"/>
              </p:cNvSpPr>
              <p:nvPr/>
            </p:nvSpPr>
            <p:spPr bwMode="auto">
              <a:xfrm>
                <a:off x="1238" y="892"/>
                <a:ext cx="1805" cy="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>
                      <a:alpha val="29999"/>
                    </a:srgbClr>
                  </a:gs>
                </a:gsLst>
                <a:lin ang="5400000" scaled="1"/>
              </a:gradFill>
              <a:ln w="317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3191" name="Group 7"/>
              <p:cNvGrpSpPr>
                <a:grpSpLocks/>
              </p:cNvGrpSpPr>
              <p:nvPr/>
            </p:nvGrpSpPr>
            <p:grpSpPr bwMode="auto">
              <a:xfrm>
                <a:off x="1156" y="623"/>
                <a:ext cx="1950" cy="312"/>
                <a:chOff x="1156" y="623"/>
                <a:chExt cx="1950" cy="312"/>
              </a:xfrm>
            </p:grpSpPr>
            <p:sp>
              <p:nvSpPr>
                <p:cNvPr id="5128" name="AutoShape 8"/>
                <p:cNvSpPr>
                  <a:spLocks noChangeArrowheads="1"/>
                </p:cNvSpPr>
                <p:nvPr/>
              </p:nvSpPr>
              <p:spPr bwMode="auto">
                <a:xfrm>
                  <a:off x="1156" y="634"/>
                  <a:ext cx="1950" cy="3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3175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latinLnBrk="1">
                    <a:defRPr/>
                  </a:pPr>
                  <a:endParaRPr kumimoji="1" lang="ru-RU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  <p:sp>
              <p:nvSpPr>
                <p:cNvPr id="5129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1253" y="626"/>
                  <a:ext cx="1779" cy="16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chemeClr val="bg1">
                        <a:alpha val="40999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rot="10800000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169" name="Text Box 49"/>
            <p:cNvSpPr txBox="1">
              <a:spLocks noChangeArrowheads="1"/>
            </p:cNvSpPr>
            <p:nvPr/>
          </p:nvSpPr>
          <p:spPr bwMode="auto">
            <a:xfrm>
              <a:off x="22" y="320"/>
              <a:ext cx="3765" cy="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7C7C7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endParaRPr lang="ru-RU" sz="3600" b="1" i="1">
                <a:solidFill>
                  <a:srgbClr val="0066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93197" name="Picture 14" descr="view_icon_menu"/>
            <p:cNvPicPr>
              <a:picLocks noChangeAspect="1" noChangeArrowheads="1" noCrop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" y="282"/>
              <a:ext cx="47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1835150" y="2276475"/>
            <a:ext cx="67325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 sz="2400" b="1" dirty="0">
                <a:solidFill>
                  <a:srgbClr val="0000FF"/>
                </a:solidFill>
              </a:rPr>
              <a:t>Оқушыларды түгелдеп, сабаққа ынтасын арттыру;</a:t>
            </a:r>
          </a:p>
          <a:p>
            <a:endParaRPr lang="kk-KZ" sz="2400" b="1" dirty="0">
              <a:solidFill>
                <a:srgbClr val="0000FF"/>
              </a:solidFill>
            </a:endParaRPr>
          </a:p>
          <a:p>
            <a:endParaRPr lang="kk-KZ" sz="2400" b="1" dirty="0">
              <a:solidFill>
                <a:srgbClr val="0000FF"/>
              </a:solidFill>
            </a:endParaRPr>
          </a:p>
          <a:p>
            <a:r>
              <a:rPr lang="kk-KZ" sz="2400" b="1" dirty="0">
                <a:solidFill>
                  <a:srgbClr val="0000FF"/>
                </a:solidFill>
              </a:rPr>
              <a:t>Ауызша сұрақтар арқылы тексеру;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2268538" y="908050"/>
            <a:ext cx="51847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Сабақтың барысы</a:t>
            </a: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: 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835150" y="1700213"/>
            <a:ext cx="41036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1.Ұйымдастыру</a:t>
            </a:r>
            <a:r>
              <a:rPr lang="ru-RU" sz="3600" b="1" i="1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908175" y="3213100"/>
            <a:ext cx="41036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2.Үй тапсырмасы</a:t>
            </a:r>
            <a:r>
              <a:rPr lang="ru-RU" sz="3600" b="1" i="1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908175" y="4292600"/>
            <a:ext cx="41036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3.Есептер </a:t>
            </a:r>
            <a:r>
              <a:rPr lang="ru-RU" sz="3600" b="1" i="1" kern="10" dirty="0" err="1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шығару</a:t>
            </a:r>
            <a:r>
              <a:rPr lang="ru-RU" sz="3600" b="1" i="1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endParaRPr lang="ru-RU" sz="3600" b="1" i="1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908175" y="4868863"/>
            <a:ext cx="41036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4.Оқулықпен жұмыс</a:t>
            </a:r>
            <a:endParaRPr lang="ru-RU" sz="3600" b="1" i="1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908175" y="5373688"/>
            <a:ext cx="41036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5.Қорытындылау</a:t>
            </a:r>
            <a:r>
              <a:rPr lang="ru-RU" sz="3600" b="1" i="1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908175" y="5949950"/>
            <a:ext cx="36004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6.Бағалау</a:t>
            </a:r>
            <a:r>
              <a:rPr lang="ru-RU" sz="3600" b="1" i="1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2916238" y="6426200"/>
            <a:ext cx="36004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7.Үй тапсырмасы</a:t>
            </a:r>
            <a:endParaRPr lang="ru-RU" sz="3600" b="1" i="1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Қай түс үнамайды?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10.04.2015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Қай түс үнамайды?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10.04.2015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FFEE7A22-A1B1-4FD1-BC30-590FD887CAE7}" type="datetime1">
              <a:rPr lang="ru-RU"/>
              <a:pPr/>
              <a:t>10.04.2015</a:t>
            </a:fld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7289" name="WordArt 9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848600" cy="102392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Ертегінің аты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7290" name="AutoShape 10" descr="aimi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42976" y="1500174"/>
            <a:ext cx="6769100" cy="1728788"/>
          </a:xfrm>
          <a:prstGeom prst="octagon">
            <a:avLst>
              <a:gd name="adj" fmla="val 29287"/>
            </a:avLst>
          </a:prstGeom>
          <a:blipFill dpi="0" rotWithShape="1">
            <a:blip r:embed="rId5" cstate="screen"/>
            <a:srcRect/>
            <a:stretch>
              <a:fillRect/>
            </a:stretch>
          </a:blip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7291" name="AutoShape 11" descr="aimi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6863" y="3536950"/>
            <a:ext cx="8135938" cy="2357454"/>
          </a:xfrm>
          <a:prstGeom prst="octagon">
            <a:avLst>
              <a:gd name="adj" fmla="val 29287"/>
            </a:avLst>
          </a:prstGeom>
          <a:blipFill dpi="0" rotWithShape="1">
            <a:blip r:embed="rId5" cstate="screen"/>
            <a:srcRect/>
            <a:stretch>
              <a:fillRect/>
            </a:stretch>
          </a:blip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395288" y="22050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97302" name="Object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11807"/>
              </p:ext>
            </p:extLst>
          </p:nvPr>
        </p:nvGraphicFramePr>
        <p:xfrm>
          <a:off x="2285984" y="1571612"/>
          <a:ext cx="4762535" cy="16262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52507"/>
                <a:gridCol w="952507"/>
                <a:gridCol w="952507"/>
                <a:gridCol w="952507"/>
                <a:gridCol w="952507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66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қ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66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з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66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66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66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66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70568"/>
              </p:ext>
            </p:extLst>
          </p:nvPr>
        </p:nvGraphicFramePr>
        <p:xfrm>
          <a:off x="1500166" y="3929066"/>
          <a:ext cx="6500858" cy="17145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56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45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77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6948264" y="4143380"/>
            <a:ext cx="1584548" cy="191293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4" dur="3000" fill="hold"/>
                                        <p:tgtEl>
                                          <p:spTgt spid="6656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2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animBg="1"/>
      <p:bldP spid="97289" grpId="1" animBg="1"/>
      <p:bldP spid="97290" grpId="0" animBg="1"/>
      <p:bldP spid="972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9358D1DB-A6FE-4D90-9F1C-249710651B98}" type="datetime1">
              <a:rPr lang="ru-RU"/>
              <a:pPr/>
              <a:t>10.04.2015</a:t>
            </a:fld>
            <a:endParaRPr lang="ru-RU"/>
          </a:p>
        </p:txBody>
      </p:sp>
      <p:sp>
        <p:nvSpPr>
          <p:cNvPr id="103428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42853"/>
            <a:ext cx="7848600" cy="57150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Ертегінің қысқаша мазмұны</a:t>
            </a:r>
            <a:r>
              <a:rPr lang="ru-RU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746250"/>
            <a:ext cx="8172450" cy="5111750"/>
            <a:chOff x="-114" y="215"/>
            <a:chExt cx="3901" cy="510"/>
          </a:xfrm>
        </p:grpSpPr>
        <p:grpSp>
          <p:nvGrpSpPr>
            <p:cNvPr id="103430" name="Group 5"/>
            <p:cNvGrpSpPr>
              <a:grpSpLocks/>
            </p:cNvGrpSpPr>
            <p:nvPr/>
          </p:nvGrpSpPr>
          <p:grpSpPr bwMode="auto">
            <a:xfrm>
              <a:off x="-114" y="215"/>
              <a:ext cx="3810" cy="510"/>
              <a:chOff x="1156" y="623"/>
              <a:chExt cx="1950" cy="312"/>
            </a:xfrm>
          </p:grpSpPr>
          <p:sp>
            <p:nvSpPr>
              <p:cNvPr id="103431" name="AutoShape 6"/>
              <p:cNvSpPr>
                <a:spLocks noChangeArrowheads="1"/>
              </p:cNvSpPr>
              <p:nvPr/>
            </p:nvSpPr>
            <p:spPr bwMode="auto">
              <a:xfrm>
                <a:off x="1234" y="888"/>
                <a:ext cx="1815" cy="2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>
                      <a:alpha val="29999"/>
                    </a:srgbClr>
                  </a:gs>
                </a:gsLst>
                <a:lin ang="5400000" scaled="1"/>
              </a:gradFill>
              <a:ln w="317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3432" name="Group 7"/>
              <p:cNvGrpSpPr>
                <a:grpSpLocks/>
              </p:cNvGrpSpPr>
              <p:nvPr/>
            </p:nvGrpSpPr>
            <p:grpSpPr bwMode="auto">
              <a:xfrm>
                <a:off x="1156" y="623"/>
                <a:ext cx="1950" cy="312"/>
                <a:chOff x="1156" y="623"/>
                <a:chExt cx="1950" cy="312"/>
              </a:xfrm>
            </p:grpSpPr>
            <p:sp>
              <p:nvSpPr>
                <p:cNvPr id="5128" name="AutoShape 8"/>
                <p:cNvSpPr>
                  <a:spLocks noChangeArrowheads="1"/>
                </p:cNvSpPr>
                <p:nvPr/>
              </p:nvSpPr>
              <p:spPr bwMode="auto">
                <a:xfrm>
                  <a:off x="1156" y="634"/>
                  <a:ext cx="1950" cy="3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3175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latinLnBrk="1">
                    <a:defRPr/>
                  </a:pPr>
                  <a:endParaRPr kumimoji="1" lang="ru-RU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  <p:sp>
              <p:nvSpPr>
                <p:cNvPr id="5129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1253" y="626"/>
                  <a:ext cx="1779" cy="16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chemeClr val="bg1">
                        <a:alpha val="40999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rot="10800000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169" name="Text Box 49"/>
            <p:cNvSpPr txBox="1">
              <a:spLocks noChangeArrowheads="1"/>
            </p:cNvSpPr>
            <p:nvPr/>
          </p:nvSpPr>
          <p:spPr bwMode="auto">
            <a:xfrm>
              <a:off x="22" y="320"/>
              <a:ext cx="3765" cy="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7C7C7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endParaRPr lang="ru-RU" sz="3600" b="1" i="1">
                <a:solidFill>
                  <a:srgbClr val="0066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3438" name="Picture 14" descr="view_icon_menu"/>
            <p:cNvPicPr>
              <a:picLocks noChangeAspect="1" noChangeArrowheads="1" noCrop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" y="282"/>
              <a:ext cx="47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1763713" y="2349500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122882" name="Picture 2" descr="C:\Documents and Settings\Admin\Мои документы\Мои рисунки\Мақта қыз бен мысық.wmv.mp4 (0_02_40) 00000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C2A7B754-5151-498D-BF90-5355885641D0}" type="datetime1">
              <a:rPr lang="ru-RU"/>
              <a:pPr/>
              <a:t>10.04.2015</a:t>
            </a:fld>
            <a:endParaRPr lang="ru-RU" dirty="0"/>
          </a:p>
        </p:txBody>
      </p:sp>
      <p:sp>
        <p:nvSpPr>
          <p:cNvPr id="104452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14348" y="285728"/>
            <a:ext cx="7715304" cy="8810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48467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1. 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Тышқан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«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Кім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 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алғыр?»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urier New"/>
                <a:cs typeface="Courier New"/>
              </a:rPr>
              <a:t> сұрақ-жауап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urier New"/>
                <a:cs typeface="Courier New"/>
              </a:rPr>
              <a:t> 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urier New"/>
              <a:cs typeface="Courier New"/>
            </a:endParaRPr>
          </a:p>
        </p:txBody>
      </p:sp>
      <p:pic>
        <p:nvPicPr>
          <p:cNvPr id="7" name="Picture 9" descr="C:\Documents and Settings\UserXP\Рабочий стол\изоброжение 0013.jp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2290</TotalTime>
  <Words>761</Words>
  <Application>Microsoft Office PowerPoint</Application>
  <PresentationFormat>Экран (4:3)</PresentationFormat>
  <Paragraphs>313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Қай түс үнамайды?</vt:lpstr>
      <vt:lpstr>Қай түс үнамайды?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Жұмыртқадағы есептер</vt:lpstr>
      <vt:lpstr> есептер жауаптары</vt:lpstr>
      <vt:lpstr>Презентация PowerPoint</vt:lpstr>
      <vt:lpstr>Презентация PowerPoint</vt:lpstr>
      <vt:lpstr>Жауабы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Деңгейлік тапсырманың жауаптары</vt:lpstr>
      <vt:lpstr>Презентация PowerPoint</vt:lpstr>
      <vt:lpstr>Презентация PowerPoint</vt:lpstr>
      <vt:lpstr>Тест тапсырмасының жауаптары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Гулмира</dc:creator>
  <cp:lastModifiedBy>DNA7 X86</cp:lastModifiedBy>
  <cp:revision>211</cp:revision>
  <cp:lastPrinted>2015-04-09T15:24:56Z</cp:lastPrinted>
  <dcterms:created xsi:type="dcterms:W3CDTF">2008-04-14T08:11:51Z</dcterms:created>
  <dcterms:modified xsi:type="dcterms:W3CDTF">2015-04-09T19:50:09Z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931142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NXTAG2">
    <vt:lpwstr>0008003823000000000001024110</vt:lpwstr>
  </property>
  <property fmtid="{D5CDD505-2E9C-101B-9397-08002B2CF9AE}" pid="6" name="Version">
    <vt:i4>4</vt:i4>
  </property>
</Properties>
</file>