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77" r:id="rId3"/>
    <p:sldId id="268" r:id="rId4"/>
    <p:sldId id="269" r:id="rId5"/>
    <p:sldId id="271" r:id="rId6"/>
    <p:sldId id="273" r:id="rId7"/>
    <p:sldId id="278" r:id="rId8"/>
    <p:sldId id="274" r:id="rId9"/>
    <p:sldId id="279" r:id="rId10"/>
    <p:sldId id="272" r:id="rId11"/>
    <p:sldId id="275" r:id="rId12"/>
    <p:sldId id="280" r:id="rId13"/>
    <p:sldId id="26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66FF33"/>
    <a:srgbClr val="CCFFFF"/>
    <a:srgbClr val="FFFF99"/>
    <a:srgbClr val="333300"/>
    <a:srgbClr val="FF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38" autoAdjust="0"/>
  </p:normalViewPr>
  <p:slideViewPr>
    <p:cSldViewPr>
      <p:cViewPr>
        <p:scale>
          <a:sx n="73" d="100"/>
          <a:sy n="73" d="100"/>
        </p:scale>
        <p:origin x="-3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1B05859-0A6C-4A8D-9C15-9CAF252BC966}" type="datetimeFigureOut">
              <a:rPr lang="ru-RU"/>
              <a:pPr>
                <a:defRPr/>
              </a:pPr>
              <a:t>10.09.2015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2357BF-016D-4A9A-BEB9-6F4284211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35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E4884C7-E98F-4856-810E-B91AFD197504}" type="slidenum">
              <a:rPr lang="ru-RU" sz="1200" smtClean="0"/>
              <a:pPr eaLnBrk="1" hangingPunct="1"/>
              <a:t>12</a:t>
            </a:fld>
            <a:endParaRPr 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9DAE7-E776-43B9-B1AD-E38C6BD32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82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08367-5835-45B3-A652-3208E109D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925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E136E-BE51-4951-8E84-6B9E50EE6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68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EFD73-3FC6-4661-9FEF-DE089565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93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3B85C-0D88-43F3-B2DE-5BB73EBF8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73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3A124-14C4-4CC5-B3AA-8A25700AC4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20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AAB4F-8B22-44D5-AED9-036289ABA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55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4EE87-F52D-48E6-BEA5-017D9A603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87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CCFD-B3C8-4D64-9C9F-F93329A21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09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54213-E692-4C8C-8B3B-ABDA27E93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601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D2841-1F42-4305-909E-981DF8073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64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>
              <a:defRPr/>
            </a:pPr>
            <a:fld id="{438FD10E-A1AB-44B2-B810-7804817E3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gif"/><Relationship Id="rId13" Type="http://schemas.openxmlformats.org/officeDocument/2006/relationships/image" Target="../media/image79.gif"/><Relationship Id="rId18" Type="http://schemas.openxmlformats.org/officeDocument/2006/relationships/image" Target="../media/image84.gif"/><Relationship Id="rId3" Type="http://schemas.openxmlformats.org/officeDocument/2006/relationships/image" Target="../media/image69.jpeg"/><Relationship Id="rId21" Type="http://schemas.openxmlformats.org/officeDocument/2006/relationships/image" Target="../media/image87.gif"/><Relationship Id="rId7" Type="http://schemas.openxmlformats.org/officeDocument/2006/relationships/image" Target="../media/image73.gif"/><Relationship Id="rId12" Type="http://schemas.openxmlformats.org/officeDocument/2006/relationships/image" Target="../media/image78.gif"/><Relationship Id="rId17" Type="http://schemas.openxmlformats.org/officeDocument/2006/relationships/image" Target="../media/image83.gif"/><Relationship Id="rId2" Type="http://schemas.openxmlformats.org/officeDocument/2006/relationships/image" Target="../media/image68.gif"/><Relationship Id="rId16" Type="http://schemas.openxmlformats.org/officeDocument/2006/relationships/image" Target="../media/image82.gif"/><Relationship Id="rId20" Type="http://schemas.openxmlformats.org/officeDocument/2006/relationships/image" Target="../media/image8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gif"/><Relationship Id="rId11" Type="http://schemas.openxmlformats.org/officeDocument/2006/relationships/image" Target="../media/image77.gif"/><Relationship Id="rId5" Type="http://schemas.openxmlformats.org/officeDocument/2006/relationships/image" Target="../media/image71.gif"/><Relationship Id="rId15" Type="http://schemas.openxmlformats.org/officeDocument/2006/relationships/image" Target="../media/image81.gif"/><Relationship Id="rId10" Type="http://schemas.openxmlformats.org/officeDocument/2006/relationships/image" Target="../media/image76.gif"/><Relationship Id="rId19" Type="http://schemas.openxmlformats.org/officeDocument/2006/relationships/image" Target="../media/image85.gif"/><Relationship Id="rId4" Type="http://schemas.openxmlformats.org/officeDocument/2006/relationships/image" Target="../media/image70.gif"/><Relationship Id="rId9" Type="http://schemas.openxmlformats.org/officeDocument/2006/relationships/image" Target="../media/image75.gif"/><Relationship Id="rId14" Type="http://schemas.openxmlformats.org/officeDocument/2006/relationships/image" Target="../media/image8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gif"/><Relationship Id="rId3" Type="http://schemas.openxmlformats.org/officeDocument/2006/relationships/image" Target="../media/image88.jpeg"/><Relationship Id="rId7" Type="http://schemas.openxmlformats.org/officeDocument/2006/relationships/image" Target="../media/image4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10" Type="http://schemas.openxmlformats.org/officeDocument/2006/relationships/image" Target="../media/image93.gif"/><Relationship Id="rId4" Type="http://schemas.openxmlformats.org/officeDocument/2006/relationships/image" Target="../media/image89.jpeg"/><Relationship Id="rId9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95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gif"/><Relationship Id="rId10" Type="http://schemas.openxmlformats.org/officeDocument/2006/relationships/image" Target="../media/image20.gif"/><Relationship Id="rId4" Type="http://schemas.openxmlformats.org/officeDocument/2006/relationships/image" Target="../media/image14.gif"/><Relationship Id="rId9" Type="http://schemas.openxmlformats.org/officeDocument/2006/relationships/image" Target="../media/image1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.gif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12" Type="http://schemas.openxmlformats.org/officeDocument/2006/relationships/image" Target="../media/image35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11" Type="http://schemas.openxmlformats.org/officeDocument/2006/relationships/image" Target="../media/image34.gif"/><Relationship Id="rId5" Type="http://schemas.openxmlformats.org/officeDocument/2006/relationships/image" Target="../media/image29.gif"/><Relationship Id="rId10" Type="http://schemas.openxmlformats.org/officeDocument/2006/relationships/image" Target="../media/image18.gif"/><Relationship Id="rId4" Type="http://schemas.openxmlformats.org/officeDocument/2006/relationships/image" Target="../media/image28.gif"/><Relationship Id="rId9" Type="http://schemas.openxmlformats.org/officeDocument/2006/relationships/image" Target="../media/image33.png"/><Relationship Id="rId14" Type="http://schemas.openxmlformats.org/officeDocument/2006/relationships/image" Target="../media/image3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Relationship Id="rId9" Type="http://schemas.openxmlformats.org/officeDocument/2006/relationships/image" Target="../media/image49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3" Type="http://schemas.openxmlformats.org/officeDocument/2006/relationships/image" Target="../media/image51.gif"/><Relationship Id="rId7" Type="http://schemas.openxmlformats.org/officeDocument/2006/relationships/image" Target="../media/image55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gif"/><Relationship Id="rId5" Type="http://schemas.openxmlformats.org/officeDocument/2006/relationships/image" Target="../media/image53.gif"/><Relationship Id="rId10" Type="http://schemas.openxmlformats.org/officeDocument/2006/relationships/image" Target="../media/image58.gif"/><Relationship Id="rId4" Type="http://schemas.openxmlformats.org/officeDocument/2006/relationships/image" Target="../media/image52.gif"/><Relationship Id="rId9" Type="http://schemas.openxmlformats.org/officeDocument/2006/relationships/image" Target="../media/image5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60.jpeg"/><Relationship Id="rId7" Type="http://schemas.openxmlformats.org/officeDocument/2006/relationships/image" Target="../media/image63.gi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49.gif"/><Relationship Id="rId4" Type="http://schemas.openxmlformats.org/officeDocument/2006/relationships/image" Target="../media/image61.jpeg"/><Relationship Id="rId9" Type="http://schemas.openxmlformats.org/officeDocument/2006/relationships/image" Target="../media/image6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5"/>
          <p:cNvSpPr txBox="1">
            <a:spLocks noChangeArrowheads="1"/>
          </p:cNvSpPr>
          <p:nvPr/>
        </p:nvSpPr>
        <p:spPr bwMode="auto">
          <a:xfrm>
            <a:off x="2514600" y="2057400"/>
            <a:ext cx="39624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Неопределённая форма глагола.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3 класс.</a:t>
            </a:r>
          </a:p>
        </p:txBody>
      </p:sp>
      <p:pic>
        <p:nvPicPr>
          <p:cNvPr id="205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723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Box 3"/>
          <p:cNvSpPr txBox="1">
            <a:spLocks noChangeArrowheads="1"/>
          </p:cNvSpPr>
          <p:nvPr/>
        </p:nvSpPr>
        <p:spPr bwMode="auto">
          <a:xfrm>
            <a:off x="2921726" y="4488081"/>
            <a:ext cx="5638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 i="1" dirty="0">
                <a:solidFill>
                  <a:srgbClr val="002060"/>
                </a:solidFill>
                <a:latin typeface="Arial Black" panose="020B0A04020102020204" pitchFamily="34" charset="0"/>
              </a:rPr>
              <a:t>В марте, с первого числа,</a:t>
            </a:r>
          </a:p>
          <a:p>
            <a:pPr eaLnBrk="1" hangingPunct="1"/>
            <a:r>
              <a:rPr lang="ru-RU" sz="2800" i="1" dirty="0">
                <a:solidFill>
                  <a:srgbClr val="002060"/>
                </a:solidFill>
                <a:latin typeface="Arial Black" panose="020B0A04020102020204" pitchFamily="34" charset="0"/>
              </a:rPr>
              <a:t>Начинается весна,</a:t>
            </a:r>
          </a:p>
          <a:p>
            <a:pPr eaLnBrk="1" hangingPunct="1"/>
            <a:r>
              <a:rPr lang="ru-RU" sz="2800" i="1" dirty="0">
                <a:solidFill>
                  <a:srgbClr val="002060"/>
                </a:solidFill>
                <a:latin typeface="Arial Black" panose="020B0A04020102020204" pitchFamily="34" charset="0"/>
              </a:rPr>
              <a:t>Женский день – 8 Марта,</a:t>
            </a:r>
          </a:p>
          <a:p>
            <a:pPr eaLnBrk="1" hangingPunct="1"/>
            <a:r>
              <a:rPr lang="ru-RU" sz="2800" i="1" dirty="0">
                <a:solidFill>
                  <a:srgbClr val="002060"/>
                </a:solidFill>
                <a:latin typeface="Arial Black" panose="020B0A04020102020204" pitchFamily="34" charset="0"/>
              </a:rPr>
              <a:t>Отмечает вся страна!</a:t>
            </a:r>
          </a:p>
        </p:txBody>
      </p:sp>
      <p:pic>
        <p:nvPicPr>
          <p:cNvPr id="205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8" y="849313"/>
            <a:ext cx="1268412" cy="138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679" y="2037058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098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6990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4290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432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17" y="41656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9863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770563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770563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6764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9863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398588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8100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38538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469" y="169863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039938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мам Сафоничева -[2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87434" y="5519738"/>
            <a:ext cx="727166" cy="609600"/>
          </a:xfrm>
          <a:prstGeom prst="rect">
            <a:avLst/>
          </a:prstGeom>
        </p:spPr>
      </p:pic>
      <p:pic>
        <p:nvPicPr>
          <p:cNvPr id="2066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434" y="1306876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Box 2"/>
          <p:cNvSpPr txBox="1">
            <a:spLocks noChangeArrowheads="1"/>
          </p:cNvSpPr>
          <p:nvPr/>
        </p:nvSpPr>
        <p:spPr bwMode="auto">
          <a:xfrm rot="20906764">
            <a:off x="460081" y="1011882"/>
            <a:ext cx="61262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С праздником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,</a:t>
            </a:r>
          </a:p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дорогие наши дамы!!!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5000">
        <p14:warp dir="in"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t="15565" r="3349" b="14484"/>
          <a:stretch>
            <a:fillRect/>
          </a:stretch>
        </p:blipFill>
        <p:spPr bwMode="auto">
          <a:xfrm>
            <a:off x="603250" y="1066800"/>
            <a:ext cx="7937500" cy="463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6868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" t="7883" r="2074" b="3029"/>
          <a:stretch>
            <a:fillRect/>
          </a:stretch>
        </p:blipFill>
        <p:spPr bwMode="auto">
          <a:xfrm>
            <a:off x="2209800" y="1981200"/>
            <a:ext cx="5486400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962400"/>
            <a:ext cx="14478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22863"/>
            <a:ext cx="14763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90800"/>
            <a:ext cx="1752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257800"/>
            <a:ext cx="22860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20365">
            <a:off x="3913188" y="2592388"/>
            <a:ext cx="1504950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5833">
            <a:off x="530225" y="533400"/>
            <a:ext cx="24876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9906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Рисунок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3838" y="4918075"/>
            <a:ext cx="15494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5507038"/>
            <a:ext cx="1181100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24676">
            <a:off x="2551113" y="1230313"/>
            <a:ext cx="46037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Рисунок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88" y="1285875"/>
            <a:ext cx="3175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Рисунок 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1250950"/>
            <a:ext cx="3381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Рисунок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434975"/>
            <a:ext cx="4333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Рисунок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99000" y="296863"/>
            <a:ext cx="508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Рисунок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13363" y="43497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Рисунок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38" y="1384300"/>
            <a:ext cx="34766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Рисунок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163" y="1384300"/>
            <a:ext cx="377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Рисунок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1285875"/>
            <a:ext cx="3683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Рисунок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201738"/>
            <a:ext cx="2381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Рисунок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51092">
            <a:off x="1679575" y="4125913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0000">
        <p14:honeycomb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9" t="10318" r="21260" b="17682"/>
          <a:stretch>
            <a:fillRect/>
          </a:stretch>
        </p:blipFill>
        <p:spPr bwMode="auto">
          <a:xfrm>
            <a:off x="3376613" y="4419600"/>
            <a:ext cx="21336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9" t="11237" r="27608" b="17778"/>
          <a:stretch>
            <a:fillRect/>
          </a:stretch>
        </p:blipFill>
        <p:spPr bwMode="auto">
          <a:xfrm>
            <a:off x="236538" y="2895600"/>
            <a:ext cx="190500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8" t="2667" r="15967" b="25111"/>
          <a:stretch>
            <a:fillRect/>
          </a:stretch>
        </p:blipFill>
        <p:spPr bwMode="auto">
          <a:xfrm>
            <a:off x="7086600" y="3000375"/>
            <a:ext cx="1828800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8" y="3822700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8" y="5697538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0" y="4767263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304800"/>
            <a:ext cx="1697038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295400"/>
            <a:ext cx="35290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072188"/>
            <a:ext cx="9525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10000">
        <p14:switch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ан1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4" descr="e429511fc01f1532c94cbb0eeaf866e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93825"/>
            <a:ext cx="3581400" cy="301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124075" y="692150"/>
            <a:ext cx="5976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000" i="1">
                <a:solidFill>
                  <a:srgbClr val="FF0000"/>
                </a:solidFill>
                <a:latin typeface="Arial" charset="0"/>
              </a:rPr>
              <a:t>П о з д р а в л я е м !</a:t>
            </a:r>
          </a:p>
        </p:txBody>
      </p:sp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1395413" y="4816130"/>
            <a:ext cx="6705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400" dirty="0"/>
              <a:t>     От мальчиков 3 «Б» класса.</a:t>
            </a:r>
          </a:p>
          <a:p>
            <a:pPr eaLnBrk="1" hangingPunct="1"/>
            <a:r>
              <a:rPr lang="ru-RU" sz="2400" dirty="0"/>
              <a:t>   2013 год   ГУ ОСШ «</a:t>
            </a:r>
            <a:r>
              <a:rPr lang="ru-RU" sz="2400" dirty="0" err="1"/>
              <a:t>Мырзакент</a:t>
            </a:r>
            <a:r>
              <a:rPr lang="ru-RU" sz="2400" dirty="0"/>
              <a:t>» </a:t>
            </a:r>
            <a:r>
              <a:rPr lang="ru-RU" sz="2400" dirty="0" smtClean="0"/>
              <a:t>ЮКО 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90800" y="6117121"/>
            <a:ext cx="59368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FF00"/>
                </a:solidFill>
                <a:latin typeface="+mn-lt"/>
              </a:rPr>
              <a:t>Презентацию составила : учитель начальных классов </a:t>
            </a:r>
          </a:p>
          <a:p>
            <a:r>
              <a:rPr lang="ru-RU" sz="1600" dirty="0" smtClean="0">
                <a:solidFill>
                  <a:srgbClr val="FFFF00"/>
                </a:solidFill>
                <a:latin typeface="+mn-lt"/>
              </a:rPr>
              <a:t> высшей квалификационной категории </a:t>
            </a:r>
            <a:r>
              <a:rPr lang="ru-RU" sz="1600" dirty="0" err="1" smtClean="0">
                <a:solidFill>
                  <a:srgbClr val="FFFF00"/>
                </a:solidFill>
                <a:latin typeface="+mn-lt"/>
              </a:rPr>
              <a:t>Вольвакова</a:t>
            </a:r>
            <a:r>
              <a:rPr lang="ru-RU" sz="1600" dirty="0" smtClean="0">
                <a:solidFill>
                  <a:srgbClr val="FFFF00"/>
                </a:solidFill>
                <a:latin typeface="+mn-lt"/>
              </a:rPr>
              <a:t> Е.И.</a:t>
            </a:r>
            <a:endParaRPr lang="ru-RU" sz="16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>
        <p14:ferris dir="l"/>
        <p:sndAc>
          <p:stSnd>
            <p:snd r:embed="rId2" name="push.wav"/>
          </p:stSnd>
        </p:sndAc>
      </p:transition>
    </mc:Choice>
    <mc:Fallback xmlns="">
      <p:transition spd="slow" advClick="0" advTm="8000">
        <p:fade/>
        <p:sndAc>
          <p:stSnd>
            <p:snd r:embed="rId5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5287963"/>
            <a:ext cx="4667250" cy="1570037"/>
          </a:xfrm>
          <a:prstGeom prst="rect">
            <a:avLst/>
          </a:prstGeom>
          <a:solidFill>
            <a:srgbClr val="99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400">
                <a:solidFill>
                  <a:srgbClr val="FF0000"/>
                </a:solidFill>
              </a:rPr>
              <a:t>Дорогие наши дамы!</a:t>
            </a:r>
          </a:p>
          <a:p>
            <a:pPr eaLnBrk="1" hangingPunct="1"/>
            <a:r>
              <a:rPr lang="ru-RU" sz="2400">
                <a:solidFill>
                  <a:srgbClr val="FF0000"/>
                </a:solidFill>
              </a:rPr>
              <a:t>Сёстры, бабушки и мамы!</a:t>
            </a:r>
          </a:p>
          <a:p>
            <a:pPr eaLnBrk="1" hangingPunct="1"/>
            <a:r>
              <a:rPr lang="ru-RU" sz="2400">
                <a:solidFill>
                  <a:srgbClr val="FF0000"/>
                </a:solidFill>
              </a:rPr>
              <a:t>Весь наш коллектив мужской</a:t>
            </a:r>
          </a:p>
          <a:p>
            <a:pPr eaLnBrk="1" hangingPunct="1"/>
            <a:r>
              <a:rPr lang="ru-RU" sz="2400">
                <a:solidFill>
                  <a:srgbClr val="FF0000"/>
                </a:solidFill>
              </a:rPr>
              <a:t>Поздравляет вас с Весной!</a:t>
            </a:r>
          </a:p>
        </p:txBody>
      </p:sp>
      <p:pic>
        <p:nvPicPr>
          <p:cNvPr id="307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4" t="6615" r="19762" b="24207"/>
          <a:stretch>
            <a:fillRect/>
          </a:stretch>
        </p:blipFill>
        <p:spPr bwMode="auto">
          <a:xfrm rot="-763209">
            <a:off x="255588" y="658813"/>
            <a:ext cx="140335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7" t="11238" r="23228" b="20572"/>
          <a:stretch>
            <a:fillRect/>
          </a:stretch>
        </p:blipFill>
        <p:spPr bwMode="auto">
          <a:xfrm rot="652998">
            <a:off x="3081338" y="596900"/>
            <a:ext cx="1538287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4" t="17778" r="22318" b="18286"/>
          <a:stretch>
            <a:fillRect/>
          </a:stretch>
        </p:blipFill>
        <p:spPr bwMode="auto">
          <a:xfrm rot="740142">
            <a:off x="3140075" y="2849563"/>
            <a:ext cx="1517650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t="15501" r="22020" b="22888"/>
          <a:stretch>
            <a:fillRect/>
          </a:stretch>
        </p:blipFill>
        <p:spPr bwMode="auto">
          <a:xfrm rot="-919805">
            <a:off x="292100" y="3089275"/>
            <a:ext cx="1362075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0" t="19794" r="23840" b="22345"/>
          <a:stretch>
            <a:fillRect/>
          </a:stretch>
        </p:blipFill>
        <p:spPr bwMode="auto">
          <a:xfrm>
            <a:off x="1571625" y="3138488"/>
            <a:ext cx="1471613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9" t="14111" r="19524" b="34286"/>
          <a:stretch>
            <a:fillRect/>
          </a:stretch>
        </p:blipFill>
        <p:spPr bwMode="auto">
          <a:xfrm>
            <a:off x="1725613" y="750888"/>
            <a:ext cx="13176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3000">
        <p:dissolve/>
      </p:transition>
    </mc:Choice>
    <mc:Fallback>
      <p:transition spd="slow" advClick="0" advTm="1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8" presetID="2" presetClass="entr" presetSubtype="9" accel="16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2" presetID="21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23111" r="21001" b="12889"/>
          <a:stretch>
            <a:fillRect/>
          </a:stretch>
        </p:blipFill>
        <p:spPr bwMode="auto">
          <a:xfrm>
            <a:off x="1524000" y="3184525"/>
            <a:ext cx="586740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0" descr="ан18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867400"/>
            <a:ext cx="1447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 descr="ан18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86740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0" descr="ан18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19800"/>
            <a:ext cx="14478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photo0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05338"/>
            <a:ext cx="15303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 descr="а2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249738"/>
            <a:ext cx="126047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7" descr="photo18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4708525"/>
            <a:ext cx="18288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1170">
            <a:off x="6602413" y="392113"/>
            <a:ext cx="15890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1307">
            <a:off x="7620000" y="5172075"/>
            <a:ext cx="9239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3913">
            <a:off x="7883525" y="4856163"/>
            <a:ext cx="1066800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4329113"/>
            <a:ext cx="92392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Рисунок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4629150"/>
            <a:ext cx="146685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2000">
        <p14:prism dir="d"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948E-6 L 0.0375 0.144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7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79191E-6 L 0.06198 0.189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9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-76200"/>
            <a:ext cx="90678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7" r="2667" b="10889"/>
          <a:stretch>
            <a:fillRect/>
          </a:stretch>
        </p:blipFill>
        <p:spPr bwMode="auto">
          <a:xfrm>
            <a:off x="1714500" y="1333500"/>
            <a:ext cx="5638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ыноска-облако 2"/>
          <p:cNvSpPr/>
          <p:nvPr/>
        </p:nvSpPr>
        <p:spPr bwMode="auto">
          <a:xfrm>
            <a:off x="1314450" y="71438"/>
            <a:ext cx="6257925" cy="113665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ln w="57150">
                <a:solidFill>
                  <a:srgbClr val="002060"/>
                </a:solidFill>
              </a:ln>
            </a:endParaRPr>
          </a:p>
        </p:txBody>
      </p:sp>
      <p:pic>
        <p:nvPicPr>
          <p:cNvPr id="5126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8550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38" y="2560638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2286000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4306888"/>
            <a:ext cx="7048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4648200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302125"/>
            <a:ext cx="7048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306888"/>
            <a:ext cx="7048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TextBox 1"/>
          <p:cNvSpPr txBox="1">
            <a:spLocks noChangeArrowheads="1"/>
          </p:cNvSpPr>
          <p:nvPr/>
        </p:nvSpPr>
        <p:spPr bwMode="auto">
          <a:xfrm>
            <a:off x="1714500" y="95250"/>
            <a:ext cx="58578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 dirty="0">
                <a:solidFill>
                  <a:srgbClr val="C00000"/>
                </a:solidFill>
              </a:rPr>
              <a:t>    С маленьким сердцем, но с                  большой душою…</a:t>
            </a:r>
          </a:p>
        </p:txBody>
      </p:sp>
      <p:pic>
        <p:nvPicPr>
          <p:cNvPr id="5134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5" y="5334000"/>
            <a:ext cx="28209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0000">
        <p14:vortex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ac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t="15334" r="10333" b="12889"/>
          <a:stretch>
            <a:fillRect/>
          </a:stretch>
        </p:blipFill>
        <p:spPr bwMode="auto">
          <a:xfrm>
            <a:off x="1143000" y="1287463"/>
            <a:ext cx="6969125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3" y="277495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47015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247015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2328863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225425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2090738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47986">
            <a:off x="5329238" y="3536950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7312">
            <a:off x="3681413" y="4021138"/>
            <a:ext cx="866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5" y="5389563"/>
            <a:ext cx="1804988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а2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4073525"/>
            <a:ext cx="1752600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5" descr="yg0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25" y="2470150"/>
            <a:ext cx="14382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Рисунок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76200"/>
            <a:ext cx="15430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Рисунок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241300"/>
            <a:ext cx="1154113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00" y="376238"/>
            <a:ext cx="1955800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791200"/>
            <a:ext cx="1622425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3" descr="75b4f04e3a7ef0784d6ece485fc208e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8" y="4645025"/>
            <a:ext cx="18859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Рисунок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5567363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Рисунок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84700" y="5618163"/>
            <a:ext cx="1268413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6" name="TextBox 1"/>
          <p:cNvSpPr txBox="1">
            <a:spLocks noChangeArrowheads="1"/>
          </p:cNvSpPr>
          <p:nvPr/>
        </p:nvSpPr>
        <p:spPr bwMode="auto">
          <a:xfrm>
            <a:off x="5170488" y="376238"/>
            <a:ext cx="2065337" cy="6477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Для вас!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6.93642E-7 L -0.09583 0.127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6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89017E-7 L -0.51093 -0.384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56" y="-19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" t="9332" r="6168" b="10889"/>
          <a:stretch>
            <a:fillRect/>
          </a:stretch>
        </p:blipFill>
        <p:spPr bwMode="auto">
          <a:xfrm>
            <a:off x="1752600" y="1219200"/>
            <a:ext cx="505618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2057400"/>
            <a:ext cx="2819400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04800"/>
            <a:ext cx="18954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962400"/>
            <a:ext cx="9112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10000">
        <p14:shred pattern="rectangle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3863"/>
            <a:ext cx="5486400" cy="3733800"/>
          </a:xfrm>
          <a:prstGeom prst="rect">
            <a:avLst/>
          </a:prstGeom>
          <a:solidFill>
            <a:srgbClr val="99FFCC"/>
          </a:solidFill>
          <a:ln w="9525">
            <a:solidFill>
              <a:srgbClr val="66FF33"/>
            </a:solidFill>
            <a:miter lim="800000"/>
            <a:headEnd/>
            <a:tailEnd/>
          </a:ln>
        </p:spPr>
      </p:pic>
      <p:pic>
        <p:nvPicPr>
          <p:cNvPr id="819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142875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88" y="1600200"/>
            <a:ext cx="191611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39315">
            <a:off x="6070600" y="593725"/>
            <a:ext cx="3248026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2971800"/>
            <a:ext cx="11620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t="4025" r="23119" b="31079"/>
          <a:stretch>
            <a:fillRect/>
          </a:stretch>
        </p:blipFill>
        <p:spPr bwMode="auto">
          <a:xfrm>
            <a:off x="3306763" y="3814763"/>
            <a:ext cx="1916112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49426">
            <a:off x="3986213" y="5064125"/>
            <a:ext cx="603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 rot="-1428635">
            <a:off x="219075" y="4876800"/>
            <a:ext cx="3125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C00000"/>
                </a:solidFill>
              </a:rPr>
              <a:t>От улыбки станет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rot="1904225">
            <a:off x="5262563" y="4791075"/>
            <a:ext cx="2554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C00000"/>
                </a:solidFill>
              </a:rPr>
              <a:t>всем светлей!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10000">
        <p14:glitter dir="u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755650"/>
            <a:ext cx="2767013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813" y="247650"/>
            <a:ext cx="316865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2333625"/>
            <a:ext cx="3387725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457200"/>
            <a:ext cx="302418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2811463"/>
            <a:ext cx="28067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3127375"/>
            <a:ext cx="28956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4862513"/>
            <a:ext cx="27559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4862513"/>
            <a:ext cx="274637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759325"/>
            <a:ext cx="1820863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3000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9" t="15842" r="10213" b="11047"/>
          <a:stretch>
            <a:fillRect/>
          </a:stretch>
        </p:blipFill>
        <p:spPr bwMode="auto">
          <a:xfrm rot="780932">
            <a:off x="6215063" y="695325"/>
            <a:ext cx="2187575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9" t="17587" r="18506" b="16191"/>
          <a:stretch>
            <a:fillRect/>
          </a:stretch>
        </p:blipFill>
        <p:spPr bwMode="auto">
          <a:xfrm rot="20582868" flipH="1">
            <a:off x="565150" y="700088"/>
            <a:ext cx="210185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32866">
            <a:off x="1216025" y="2246313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5410200"/>
            <a:ext cx="152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900" y="4800600"/>
            <a:ext cx="1019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8600"/>
            <a:ext cx="198120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05327">
            <a:off x="6888163" y="2525713"/>
            <a:ext cx="7651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2323" y="3886198"/>
            <a:ext cx="887935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Море улыбок и счастья в груди, </a:t>
            </a:r>
          </a:p>
          <a:p>
            <a:pPr>
              <a:defRPr/>
            </a:pP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Пусть будет удача у вас впереди!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9000">
        <p14:doors dir="vert"/>
      </p:transition>
    </mc:Choice>
    <mc:Fallback>
      <p:transition spd="slow" advClick="0" advTm="1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8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</TotalTime>
  <Words>131</Words>
  <Application>Microsoft Office PowerPoint</Application>
  <PresentationFormat>Экран (4:3)</PresentationFormat>
  <Paragraphs>24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ЕЛЕНА</dc:creator>
  <cp:lastModifiedBy>ЕЛЕНА</cp:lastModifiedBy>
  <cp:revision>85</cp:revision>
  <cp:lastPrinted>1601-01-01T00:00:00Z</cp:lastPrinted>
  <dcterms:created xsi:type="dcterms:W3CDTF">1601-01-01T00:00:00Z</dcterms:created>
  <dcterms:modified xsi:type="dcterms:W3CDTF">2015-09-10T17:45:10Z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