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0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AA88A"/>
            </a:gs>
            <a:gs pos="10000">
              <a:srgbClr val="FC9FCB"/>
            </a:gs>
            <a:gs pos="22500">
              <a:srgbClr val="F8B049"/>
            </a:gs>
            <a:gs pos="22000">
              <a:srgbClr val="F8B049">
                <a:alpha val="70000"/>
                <a:lumMod val="89000"/>
              </a:srgbClr>
            </a:gs>
            <a:gs pos="30000">
              <a:srgbClr val="F8B049"/>
            </a:gs>
            <a:gs pos="5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543F22-3961-42C8-83E1-CBF4814C050C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7053CE-D3D6-4856-8FBD-A58F56146A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6048672" cy="180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Презентация по познанию мира на тему: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«Черепахи»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3240360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Arial Black" pitchFamily="34" charset="0"/>
              </a:rPr>
              <a:t>у</a:t>
            </a:r>
            <a:r>
              <a:rPr lang="ru-RU" dirty="0" smtClean="0">
                <a:latin typeface="Arial Black" pitchFamily="34" charset="0"/>
              </a:rPr>
              <a:t>ченица 2 «А» класса</a:t>
            </a:r>
          </a:p>
          <a:p>
            <a:r>
              <a:rPr lang="ru-RU" dirty="0" smtClean="0">
                <a:latin typeface="Arial Black" pitchFamily="34" charset="0"/>
              </a:rPr>
              <a:t>ГУ ОСШ «</a:t>
            </a:r>
            <a:r>
              <a:rPr lang="ru-RU" dirty="0" err="1" smtClean="0">
                <a:latin typeface="Arial Black" pitchFamily="34" charset="0"/>
              </a:rPr>
              <a:t>Мырзакент</a:t>
            </a:r>
            <a:r>
              <a:rPr lang="ru-RU" dirty="0" smtClean="0">
                <a:latin typeface="Arial Black" pitchFamily="34" charset="0"/>
              </a:rPr>
              <a:t>»</a:t>
            </a:r>
          </a:p>
          <a:p>
            <a:r>
              <a:rPr lang="ru-RU" dirty="0" err="1" smtClean="0">
                <a:latin typeface="Arial Black" pitchFamily="34" charset="0"/>
              </a:rPr>
              <a:t>Янтурина</a:t>
            </a:r>
            <a:r>
              <a:rPr lang="ru-RU" dirty="0" smtClean="0">
                <a:latin typeface="Arial Black" pitchFamily="34" charset="0"/>
              </a:rPr>
              <a:t> Луиза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123728" y="26462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Выполнила: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896"/>
            <a:ext cx="2520329" cy="30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0800000" flipV="1">
            <a:off x="467120" y="573325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Классный руководитель: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Вольвакова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Елена Ивановна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push.wav"/>
          </p:stSnd>
        </p:sndAc>
      </p:transition>
    </mc:Choice>
    <mc:Fallback xmlns="">
      <p:transition spd="slow">
        <p:dissolv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3" grpId="1" uiExpand="1" build="p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5904656" cy="65293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моей работы: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Узнать больше о жизни черепах.</a:t>
            </a:r>
          </a:p>
          <a:p>
            <a:endParaRPr lang="ru-RU" dirty="0"/>
          </a:p>
          <a:p>
            <a:r>
              <a:rPr lang="ru-RU" dirty="0" smtClean="0"/>
              <a:t>Сравнение черепах, живущих на земле и в воде.</a:t>
            </a:r>
          </a:p>
          <a:p>
            <a:endParaRPr lang="ru-RU" dirty="0"/>
          </a:p>
          <a:p>
            <a:r>
              <a:rPr lang="ru-RU" dirty="0" smtClean="0"/>
              <a:t>Знать, как ухаживать за черепахами, если они живут дома у людей.</a:t>
            </a:r>
          </a:p>
          <a:p>
            <a:endParaRPr lang="ru-RU" dirty="0"/>
          </a:p>
          <a:p>
            <a:r>
              <a:rPr lang="ru-RU" dirty="0" smtClean="0"/>
              <a:t>Чтение стишков, загадок про черепаху.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25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12068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Какие бывают черепахи?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6663"/>
            <a:ext cx="2336624" cy="16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56" y="1504878"/>
            <a:ext cx="2341764" cy="16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4" y="4293096"/>
            <a:ext cx="22292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56" y="4005064"/>
            <a:ext cx="2429511" cy="20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63" y="1196752"/>
            <a:ext cx="2448272" cy="17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64" y="3238450"/>
            <a:ext cx="2777470" cy="21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7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4680520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Отличия черепах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Среднеазиатская черепаха.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Морская черепаха.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08920"/>
            <a:ext cx="36107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36003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5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52728" cy="63408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Питание черепах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Черепахи едят траву, зимой сено.</a:t>
            </a:r>
          </a:p>
          <a:p>
            <a:r>
              <a:rPr lang="ru-RU" dirty="0" smtClean="0"/>
              <a:t>Также могут есть кусочки рыбы, мелких насекомых и червяков.</a:t>
            </a:r>
          </a:p>
          <a:p>
            <a:r>
              <a:rPr lang="ru-RU" dirty="0" smtClean="0"/>
              <a:t>Не забывайте о воде. Черепахи очень много пьют воды.</a:t>
            </a:r>
          </a:p>
          <a:p>
            <a:r>
              <a:rPr lang="ru-RU" dirty="0" smtClean="0"/>
              <a:t>Хлеб, молоко, мясо, жареная еда черепахам противопоказана.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8164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6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576064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Размножение черепах.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1600200"/>
            <a:ext cx="3427856" cy="4572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Ранней весной у черепах из яйца вылупляются маленькие черепашки.</a:t>
            </a:r>
          </a:p>
          <a:p>
            <a:pPr algn="ctr"/>
            <a:r>
              <a:rPr lang="ru-RU" dirty="0" smtClean="0"/>
              <a:t>Необходимо малышей подкармливать мелко нарезанными овощами. И обязательно давать воду.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0324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1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192688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Загадки и стихи про черепаху.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Черепаха очень рада.</a:t>
            </a:r>
          </a:p>
          <a:p>
            <a:r>
              <a:rPr lang="ru-RU" dirty="0"/>
              <a:t>Строить домик ей не надо.</a:t>
            </a:r>
          </a:p>
          <a:p>
            <a:r>
              <a:rPr lang="ru-RU" dirty="0"/>
              <a:t>В гости ли пойдёт, в кино,</a:t>
            </a:r>
          </a:p>
          <a:p>
            <a:r>
              <a:rPr lang="ru-RU" dirty="0"/>
              <a:t>С нею домик заодно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Что </a:t>
            </a:r>
            <a:r>
              <a:rPr lang="ru-RU" dirty="0"/>
              <a:t>за чудо! Вот так чудо!</a:t>
            </a:r>
          </a:p>
          <a:p>
            <a:r>
              <a:rPr lang="ru-RU" dirty="0"/>
              <a:t>Сверху блюдо, снизу блюдо!</a:t>
            </a:r>
          </a:p>
          <a:p>
            <a:r>
              <a:rPr lang="ru-RU" dirty="0"/>
              <a:t>Ходит по дороге</a:t>
            </a:r>
          </a:p>
          <a:p>
            <a:r>
              <a:rPr lang="ru-RU" dirty="0"/>
              <a:t>Голова торчит, да ноги!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19" y="2492896"/>
            <a:ext cx="254793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14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480720" cy="5809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Всем спасибо за внимание!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91276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6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206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по познанию мира на тему: «Черепахи»</vt:lpstr>
      <vt:lpstr>Цели моей работы:</vt:lpstr>
      <vt:lpstr>Какие бывают черепахи?</vt:lpstr>
      <vt:lpstr>Отличия черепах.</vt:lpstr>
      <vt:lpstr>Питание черепах</vt:lpstr>
      <vt:lpstr>Размножение черепах.</vt:lpstr>
      <vt:lpstr>Загадки и стихи про черепаху.</vt:lpstr>
      <vt:lpstr>Всем 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2012-02-22T19:34:15Z</dcterms:created>
  <dcterms:modified xsi:type="dcterms:W3CDTF">2012-02-24T19:30:05Z</dcterms:modified>
</cp:coreProperties>
</file>