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7" r:id="rId4"/>
    <p:sldId id="268" r:id="rId5"/>
    <p:sldId id="270" r:id="rId6"/>
    <p:sldId id="264" r:id="rId7"/>
    <p:sldId id="263" r:id="rId8"/>
    <p:sldId id="262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50" d="100"/>
          <a:sy n="50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8/26/2011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Презентация на тему</a:t>
            </a:r>
            <a:r>
              <a:rPr lang="ru-RU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«Сочетания </a:t>
            </a: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жи-ши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ча-ща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чу-щу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Автор: Гвоздева Ю.В.,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учитель начальных классов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accent4">
                    <a:lumMod val="50000"/>
                  </a:schemeClr>
                </a:solidFill>
              </a:rPr>
              <a:t>МАОУ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«Гимназия №3»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г. Саратова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Ребята, вы любите путешествовать? А на каком виде транспорта можно путешествовать?</a:t>
            </a:r>
          </a:p>
        </p:txBody>
      </p:sp>
      <p:pic>
        <p:nvPicPr>
          <p:cNvPr id="2050" name="Picture 2" descr="http://im4-tub.yandex.net/i?id=62028823-2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84784"/>
            <a:ext cx="1800200" cy="1236340"/>
          </a:xfrm>
          <a:prstGeom prst="rect">
            <a:avLst/>
          </a:prstGeom>
          <a:noFill/>
        </p:spPr>
      </p:pic>
      <p:pic>
        <p:nvPicPr>
          <p:cNvPr id="2052" name="Picture 4" descr="http://im5-tub.yandex.net/i?id=126793118-34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780928"/>
            <a:ext cx="2304256" cy="1512168"/>
          </a:xfrm>
          <a:prstGeom prst="rect">
            <a:avLst/>
          </a:prstGeom>
          <a:noFill/>
        </p:spPr>
      </p:pic>
      <p:pic>
        <p:nvPicPr>
          <p:cNvPr id="2054" name="Picture 6" descr="http://im3-tub.yandex.net/i?id=48844870-55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4581128"/>
            <a:ext cx="2004814" cy="1714873"/>
          </a:xfrm>
          <a:prstGeom prst="rect">
            <a:avLst/>
          </a:prstGeom>
          <a:noFill/>
        </p:spPr>
      </p:pic>
      <p:pic>
        <p:nvPicPr>
          <p:cNvPr id="2056" name="Picture 8" descr="http://im4-tub.yandex.net/i?id=98345930-37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653136"/>
            <a:ext cx="2304256" cy="1686297"/>
          </a:xfrm>
          <a:prstGeom prst="rect">
            <a:avLst/>
          </a:prstGeom>
          <a:noFill/>
        </p:spPr>
      </p:pic>
      <p:pic>
        <p:nvPicPr>
          <p:cNvPr id="2058" name="Picture 10" descr="http://im3-tub.yandex.net/i?id=73639292-55-72&amp;n=1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1628800"/>
            <a:ext cx="1800200" cy="1240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-Давайте все вместе отправимся в путешествие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веселом паровозике «Гудок».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564904"/>
            <a:ext cx="5148064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Сегодня мы отправимся в страну сочетаний </a:t>
            </a:r>
          </a:p>
          <a:p>
            <a:pPr algn="ctr"/>
            <a:r>
              <a:rPr lang="ru-RU" sz="4000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4000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ща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 – </a:t>
            </a:r>
            <a:r>
              <a:rPr lang="ru-RU" sz="4000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щу</a:t>
            </a:r>
            <a:r>
              <a:rPr lang="ru-RU" sz="40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i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4" descr="http://img.1tvrus.com/2010-05-10/fmt_73_brewster_badge_kop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852936"/>
            <a:ext cx="3995936" cy="3528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457200" y="274638"/>
            <a:ext cx="8147248" cy="1143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Станция </a:t>
            </a:r>
            <a:r>
              <a:rPr lang="ru-RU" sz="3600" b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«Чистописание»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16832"/>
            <a:ext cx="59584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Из каких элементов состоит заглавная буква Л?</a:t>
            </a: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Строчная буква л?</a:t>
            </a:r>
          </a:p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Какое соединение?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http://im6-tub.yandex.net/i?id=203772414-15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573016"/>
            <a:ext cx="1682105" cy="2279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Станция «Диктант по картинкам»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2530" name="Picture 2" descr="http://im2-tub.yandex.net/i?id=97008632-06-72&amp;n=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72816"/>
            <a:ext cx="1656184" cy="1368152"/>
          </a:xfrm>
          <a:prstGeom prst="rect">
            <a:avLst/>
          </a:prstGeom>
          <a:noFill/>
        </p:spPr>
      </p:pic>
      <p:pic>
        <p:nvPicPr>
          <p:cNvPr id="22532" name="Picture 4" descr="http://darudar.org/var/files/img/3a/2e/3a2e7432da67761fd8b47131e594c283_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412775"/>
            <a:ext cx="2304256" cy="1944217"/>
          </a:xfrm>
          <a:prstGeom prst="rect">
            <a:avLst/>
          </a:prstGeom>
          <a:noFill/>
        </p:spPr>
      </p:pic>
      <p:pic>
        <p:nvPicPr>
          <p:cNvPr id="22534" name="Picture 6" descr="http://im4-tub.yandex.net/i?id=16104535-64-72&amp;n=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060848"/>
            <a:ext cx="1323975" cy="952500"/>
          </a:xfrm>
          <a:prstGeom prst="rect">
            <a:avLst/>
          </a:prstGeom>
          <a:noFill/>
        </p:spPr>
      </p:pic>
      <p:pic>
        <p:nvPicPr>
          <p:cNvPr id="22536" name="Picture 8" descr="http://im5-tub.yandex.net/i?id=117854731-09-72&amp;n=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645024"/>
            <a:ext cx="2232248" cy="1816596"/>
          </a:xfrm>
          <a:prstGeom prst="rect">
            <a:avLst/>
          </a:prstGeom>
          <a:noFill/>
        </p:spPr>
      </p:pic>
      <p:pic>
        <p:nvPicPr>
          <p:cNvPr id="22538" name="Picture 10" descr="http://im6-tub.yandex.net/i?id=190036911-29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789040"/>
            <a:ext cx="2160240" cy="1944216"/>
          </a:xfrm>
          <a:prstGeom prst="rect">
            <a:avLst/>
          </a:prstGeom>
          <a:noFill/>
        </p:spPr>
      </p:pic>
      <p:pic>
        <p:nvPicPr>
          <p:cNvPr id="22540" name="Picture 12" descr="http://im4-tub.yandex.net/i?id=105097040-03-72&amp;n=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3717032"/>
            <a:ext cx="1708770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dirty="0" smtClean="0"/>
              <a:t>Спиши</a:t>
            </a:r>
            <a:r>
              <a:rPr lang="ru-RU" dirty="0"/>
              <a:t>, подчеркни орфограммы</a:t>
            </a:r>
            <a:r>
              <a:rPr lang="ru-RU" dirty="0" smtClean="0"/>
              <a:t> "</a:t>
            </a:r>
            <a:r>
              <a:rPr lang="ru-RU" dirty="0" err="1" smtClean="0"/>
              <a:t>жи-ши</a:t>
            </a:r>
            <a:r>
              <a:rPr lang="ru-RU" dirty="0" smtClean="0"/>
              <a:t>, </a:t>
            </a:r>
            <a:r>
              <a:rPr lang="ru-RU" dirty="0" err="1" smtClean="0"/>
              <a:t>ча-ща</a:t>
            </a:r>
            <a:r>
              <a:rPr lang="ru-RU" dirty="0" smtClean="0"/>
              <a:t>, </a:t>
            </a:r>
            <a:r>
              <a:rPr lang="ru-RU" dirty="0" err="1" smtClean="0"/>
              <a:t>чу-щу</a:t>
            </a:r>
            <a:r>
              <a:rPr lang="ru-RU" dirty="0" smtClean="0"/>
              <a:t>"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живом уголке жили ежи и ужи.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 Маши и Миши в чулане жили мыши.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 Ильича удача, есть машина и дача.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WordArt 4"/>
          <p:cNvSpPr txBox="1">
            <a:spLocks noChangeArrowheads="1" noChangeShapeType="1" noTextEdit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CanDown">
              <a:avLst>
                <a:gd name="adj" fmla="val 33333"/>
              </a:avLst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0" cap="none" spc="0" normalizeH="0" baseline="0" noProof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/>
                <a:ea typeface="+mj-ea"/>
                <a:cs typeface="Times New Roman"/>
              </a:rPr>
              <a:t>Станция «Проверь себя»</a:t>
            </a:r>
            <a:endParaRPr kumimoji="0" lang="ru-RU" sz="3600" b="1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300" i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4900" b="1" i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 Будь внимателен»</a:t>
            </a:r>
            <a:r>
              <a:rPr lang="ru-RU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/>
            </a:r>
            <a:br>
              <a:rPr lang="ru-RU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Вставьте сочетания, запишите слова в тетрадь: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чу-щу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...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...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по...яла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навстре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...,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...; </a:t>
            </a:r>
          </a:p>
          <a:p>
            <a:pPr>
              <a:buNone/>
            </a:pP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ча-ща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опе...лился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осве...ет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отве...ет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уго...ет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встре...ет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запи...л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обе...л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пе...т-ный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жи-ши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под...дает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кру...тся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жуж...т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спе...т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слу...т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бе...т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ти...на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Вывод: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95536" y="1340768"/>
            <a:ext cx="8229600" cy="44561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сочетаниях </a:t>
            </a:r>
            <a:r>
              <a:rPr kumimoji="0" lang="ru-RU" sz="4400" b="1" i="1" u="none" strike="noStrike" kern="1200" normalizeH="0" baseline="0" noProof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жи</a:t>
            </a: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ru-RU" sz="4400" b="1" i="1" u="none" strike="noStrike" kern="1200" normalizeH="0" baseline="0" noProof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ши</a:t>
            </a: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Только и всегда  пиши!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сочетаниях </a:t>
            </a:r>
            <a:r>
              <a:rPr kumimoji="0" lang="ru-RU" sz="4400" b="1" i="1" u="none" strike="noStrike" kern="1200" normalizeH="0" baseline="0" noProof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ча</a:t>
            </a: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ru-RU" sz="4400" b="1" i="1" u="none" strike="noStrike" kern="1200" normalizeH="0" baseline="0" noProof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ща</a:t>
            </a: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Пиши только букву 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 сочетаниях чу – </a:t>
            </a:r>
            <a:r>
              <a:rPr kumimoji="0" lang="ru-RU" sz="4400" b="1" i="1" u="none" strike="noStrike" kern="1200" normalizeH="0" baseline="0" noProof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щу</a:t>
            </a:r>
            <a:endParaRPr kumimoji="0" lang="ru-RU" sz="4400" b="1" i="1" u="none" strike="noStrike" kern="1200" normalizeH="0" baseline="0" noProof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normalizeH="0" baseline="0" noProof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Пишу только букву у.</a:t>
            </a:r>
            <a:endParaRPr kumimoji="0" lang="ru-RU" sz="4400" b="1" i="1" u="none" strike="noStrike" kern="1200" normalizeH="0" baseline="0" noProof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4" descr="http://img.1tvrus.com/2010-05-10/fmt_73_brewster_badge_kop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356992"/>
            <a:ext cx="2808312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7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1043608" y="274638"/>
            <a:ext cx="7272808" cy="1143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b="1" i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Станция </a:t>
            </a:r>
            <a:r>
              <a:rPr lang="ru-RU" sz="3600" b="1" i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«Итоговая»</a:t>
            </a:r>
            <a:endParaRPr lang="ru-RU" sz="3600" b="1" i="1" kern="1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132856"/>
            <a:ext cx="6030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-Кто с нами путешествовал?</a:t>
            </a:r>
          </a:p>
          <a:p>
            <a:pPr>
              <a:buFontTx/>
              <a:buChar char="-"/>
            </a:pP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-Что повторили на уроке?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http://im5-tub.yandex.net/i?id=101111031-54-72&amp;n=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21088"/>
            <a:ext cx="1944216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229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на тему:«Сочетания жи-ши, ча-ща, чу-щу».</vt:lpstr>
      <vt:lpstr>- Ребята, вы любите путешествовать? А на каком виде транспорта можно путешествовать?</vt:lpstr>
      <vt:lpstr>-Давайте все вместе отправимся в путешествие на веселом паровозике «Гудок».</vt:lpstr>
      <vt:lpstr>Станция «Чистописание»</vt:lpstr>
      <vt:lpstr>Станция «Диктант по картинкам»</vt:lpstr>
      <vt:lpstr>            Спиши, подчеркни орфограммы "жи-ши, ча-ща, чу-щу"  В живом уголке жили ежи и ужи. У Маши и Миши в чулане жили мыши. У Ильича удача, есть машина и дача.   </vt:lpstr>
      <vt:lpstr>   Станция « Будь внимателен» Вставьте сочетания, запишите слова в тетрадь: </vt:lpstr>
      <vt:lpstr>Вывод:</vt:lpstr>
      <vt:lpstr>Станция «Итоговая»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2011-07-06T13:56:58Z</dcterms:created>
  <dcterms:modified xsi:type="dcterms:W3CDTF">2011-08-26T12:04:38Z</dcterms:modified>
</cp:coreProperties>
</file>