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77" r:id="rId6"/>
    <p:sldId id="293" r:id="rId7"/>
    <p:sldId id="289" r:id="rId8"/>
    <p:sldId id="259" r:id="rId9"/>
    <p:sldId id="262" r:id="rId10"/>
    <p:sldId id="263" r:id="rId11"/>
    <p:sldId id="281" r:id="rId12"/>
    <p:sldId id="264" r:id="rId13"/>
    <p:sldId id="261" r:id="rId14"/>
    <p:sldId id="291" r:id="rId15"/>
    <p:sldId id="292" r:id="rId16"/>
    <p:sldId id="265" r:id="rId17"/>
    <p:sldId id="266" r:id="rId18"/>
    <p:sldId id="267" r:id="rId19"/>
    <p:sldId id="269" r:id="rId20"/>
    <p:sldId id="270" r:id="rId21"/>
    <p:sldId id="268" r:id="rId22"/>
    <p:sldId id="271" r:id="rId23"/>
    <p:sldId id="280" r:id="rId24"/>
    <p:sldId id="290" r:id="rId25"/>
    <p:sldId id="272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258EE4-ACEC-4C29-86CB-34DC2025DA80}" type="doc">
      <dgm:prSet loTypeId="urn:microsoft.com/office/officeart/2005/8/layout/chevron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B53884-6596-47F3-B6B5-1C95A645339D}">
      <dgm:prSet phldrT="[Текст]" phldr="1"/>
      <dgm:spPr/>
      <dgm:t>
        <a:bodyPr/>
        <a:lstStyle/>
        <a:p>
          <a:endParaRPr lang="ru-RU"/>
        </a:p>
      </dgm:t>
    </dgm:pt>
    <dgm:pt modelId="{74AC908C-4B35-4F3E-95B7-31EC244CBFCF}" type="parTrans" cxnId="{17C85A6C-D013-4608-A609-88726668DE12}">
      <dgm:prSet/>
      <dgm:spPr/>
      <dgm:t>
        <a:bodyPr/>
        <a:lstStyle/>
        <a:p>
          <a:endParaRPr lang="ru-RU"/>
        </a:p>
      </dgm:t>
    </dgm:pt>
    <dgm:pt modelId="{BEB189AF-592B-449D-B5E0-1909017C69F2}" type="sibTrans" cxnId="{17C85A6C-D013-4608-A609-88726668DE12}">
      <dgm:prSet/>
      <dgm:spPr/>
      <dgm:t>
        <a:bodyPr/>
        <a:lstStyle/>
        <a:p>
          <a:endParaRPr lang="ru-RU"/>
        </a:p>
      </dgm:t>
    </dgm:pt>
    <dgm:pt modelId="{988D299D-732B-4ECA-9FBD-AEBCDE7D8F81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Статистика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37ECE5-A9F4-4442-A489-3F533E0F4558}" type="parTrans" cxnId="{183CEAF8-78A9-4A5D-B866-2DDF3011CB97}">
      <dgm:prSet/>
      <dgm:spPr/>
      <dgm:t>
        <a:bodyPr/>
        <a:lstStyle/>
        <a:p>
          <a:endParaRPr lang="ru-RU"/>
        </a:p>
      </dgm:t>
    </dgm:pt>
    <dgm:pt modelId="{113B2F30-3D58-4918-AEDC-1E6EB78B941A}" type="sibTrans" cxnId="{183CEAF8-78A9-4A5D-B866-2DDF3011CB97}">
      <dgm:prSet/>
      <dgm:spPr/>
      <dgm:t>
        <a:bodyPr/>
        <a:lstStyle/>
        <a:p>
          <a:endParaRPr lang="ru-RU"/>
        </a:p>
      </dgm:t>
    </dgm:pt>
    <dgm:pt modelId="{B2BA703D-444E-46A9-8428-3B09144C6D81}">
      <dgm:prSet phldrT="[Текст]" phldr="1"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A48697-2DAE-4CC8-9075-24275103A40D}" type="parTrans" cxnId="{E84683E9-4824-4AE6-9C2B-DF32EA507167}">
      <dgm:prSet/>
      <dgm:spPr/>
      <dgm:t>
        <a:bodyPr/>
        <a:lstStyle/>
        <a:p>
          <a:endParaRPr lang="ru-RU"/>
        </a:p>
      </dgm:t>
    </dgm:pt>
    <dgm:pt modelId="{D5B7548D-326A-4453-AA8F-961FAF731AB3}" type="sibTrans" cxnId="{E84683E9-4824-4AE6-9C2B-DF32EA507167}">
      <dgm:prSet/>
      <dgm:spPr/>
      <dgm:t>
        <a:bodyPr/>
        <a:lstStyle/>
        <a:p>
          <a:endParaRPr lang="ru-RU"/>
        </a:p>
      </dgm:t>
    </dgm:pt>
    <dgm:pt modelId="{577D5229-DA75-4C41-907A-79A5C3F0A40F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Социология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0463AE-FA55-4311-86CE-613D1663F53A}" type="parTrans" cxnId="{05B651AB-8B97-4D39-A46E-4F21ED32F0D6}">
      <dgm:prSet/>
      <dgm:spPr/>
      <dgm:t>
        <a:bodyPr/>
        <a:lstStyle/>
        <a:p>
          <a:endParaRPr lang="ru-RU"/>
        </a:p>
      </dgm:t>
    </dgm:pt>
    <dgm:pt modelId="{70377450-5BCD-446A-8AA0-A6F269166971}" type="sibTrans" cxnId="{05B651AB-8B97-4D39-A46E-4F21ED32F0D6}">
      <dgm:prSet/>
      <dgm:spPr/>
      <dgm:t>
        <a:bodyPr/>
        <a:lstStyle/>
        <a:p>
          <a:endParaRPr lang="ru-RU"/>
        </a:p>
      </dgm:t>
    </dgm:pt>
    <dgm:pt modelId="{BB0216ED-8AD9-4FC4-9BAA-A9930C6CD438}">
      <dgm:prSet phldrT="[Текст]" phldr="1"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67A7229-277E-4829-9371-69E1CE8F6DDD}" type="parTrans" cxnId="{DCCE4FF8-DD99-4BA9-AD34-1F9D2927B840}">
      <dgm:prSet/>
      <dgm:spPr/>
      <dgm:t>
        <a:bodyPr/>
        <a:lstStyle/>
        <a:p>
          <a:endParaRPr lang="ru-RU"/>
        </a:p>
      </dgm:t>
    </dgm:pt>
    <dgm:pt modelId="{6C7C0D75-3EA1-4A0D-B54D-7F892C4C62A6}" type="sibTrans" cxnId="{DCCE4FF8-DD99-4BA9-AD34-1F9D2927B840}">
      <dgm:prSet/>
      <dgm:spPr/>
      <dgm:t>
        <a:bodyPr/>
        <a:lstStyle/>
        <a:p>
          <a:endParaRPr lang="ru-RU"/>
        </a:p>
      </dgm:t>
    </dgm:pt>
    <dgm:pt modelId="{BBD291B7-2027-45A7-9A90-34A90D5F7716}">
      <dgm:prSet phldrT="[Текст]" custT="1"/>
      <dgm:spPr/>
      <dgm:t>
        <a:bodyPr/>
        <a:lstStyle/>
        <a:p>
          <a:r>
            <a:rPr lang="ru-RU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Рыночная экономика </a:t>
          </a:r>
          <a:r>
            <a:rPr lang="ru-RU" sz="2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ru-RU" sz="2400" b="1" i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3E2D8F-ECFE-44E0-B0FF-C79D0DBC4DA1}" type="parTrans" cxnId="{EF21DC19-D721-4BCC-BEC2-88446EDECDC9}">
      <dgm:prSet/>
      <dgm:spPr/>
      <dgm:t>
        <a:bodyPr/>
        <a:lstStyle/>
        <a:p>
          <a:endParaRPr lang="ru-RU"/>
        </a:p>
      </dgm:t>
    </dgm:pt>
    <dgm:pt modelId="{AFFA1587-9098-43D5-BEFE-F1C0171D15DE}" type="sibTrans" cxnId="{EF21DC19-D721-4BCC-BEC2-88446EDECDC9}">
      <dgm:prSet/>
      <dgm:spPr/>
      <dgm:t>
        <a:bodyPr/>
        <a:lstStyle/>
        <a:p>
          <a:endParaRPr lang="ru-RU"/>
        </a:p>
      </dgm:t>
    </dgm:pt>
    <dgm:pt modelId="{7EEED7CF-CBBA-4E25-9E80-B4D592094643}">
      <dgm:prSet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9D46A78-A267-4A82-AD89-9D129CA5FCD9}" type="parTrans" cxnId="{83419554-B34A-45D6-A68D-073207EC776F}">
      <dgm:prSet/>
      <dgm:spPr/>
      <dgm:t>
        <a:bodyPr/>
        <a:lstStyle/>
        <a:p>
          <a:endParaRPr lang="ru-RU"/>
        </a:p>
      </dgm:t>
    </dgm:pt>
    <dgm:pt modelId="{D6A32DC4-CC0F-4201-B6F9-3F0BC20CACC8}" type="sibTrans" cxnId="{83419554-B34A-45D6-A68D-073207EC776F}">
      <dgm:prSet/>
      <dgm:spPr/>
      <dgm:t>
        <a:bodyPr/>
        <a:lstStyle/>
        <a:p>
          <a:endParaRPr lang="ru-RU"/>
        </a:p>
      </dgm:t>
    </dgm:pt>
    <dgm:pt modelId="{75A810CB-185A-4A0E-A5DB-002031D7F45F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Плановая экономика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792A8C-49D7-430E-AE58-46A29866D326}" type="parTrans" cxnId="{1D5629A5-8B6C-4B55-966E-128784E9A009}">
      <dgm:prSet/>
      <dgm:spPr/>
      <dgm:t>
        <a:bodyPr/>
        <a:lstStyle/>
        <a:p>
          <a:endParaRPr lang="ru-RU"/>
        </a:p>
      </dgm:t>
    </dgm:pt>
    <dgm:pt modelId="{325CBF3B-169F-43C1-A149-97013D5E95EA}" type="sibTrans" cxnId="{1D5629A5-8B6C-4B55-966E-128784E9A009}">
      <dgm:prSet/>
      <dgm:spPr/>
      <dgm:t>
        <a:bodyPr/>
        <a:lstStyle/>
        <a:p>
          <a:endParaRPr lang="ru-RU"/>
        </a:p>
      </dgm:t>
    </dgm:pt>
    <dgm:pt modelId="{993CD4F3-626E-44F2-9E00-A6CF5E14808C}" type="pres">
      <dgm:prSet presAssocID="{45258EE4-ACEC-4C29-86CB-34DC2025DA8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C7855E-3B34-4237-8D59-74FF4357E8D3}" type="pres">
      <dgm:prSet presAssocID="{6CB53884-6596-47F3-B6B5-1C95A645339D}" presName="composite" presStyleCnt="0"/>
      <dgm:spPr/>
    </dgm:pt>
    <dgm:pt modelId="{74FC8103-ABAC-4AA9-B58F-112B5100C78C}" type="pres">
      <dgm:prSet presAssocID="{6CB53884-6596-47F3-B6B5-1C95A645339D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326CA-2F38-478C-B33E-BD88EC0B1473}" type="pres">
      <dgm:prSet presAssocID="{6CB53884-6596-47F3-B6B5-1C95A645339D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7F915-538C-43EB-8C20-07FB31BB78AE}" type="pres">
      <dgm:prSet presAssocID="{BEB189AF-592B-449D-B5E0-1909017C69F2}" presName="sp" presStyleCnt="0"/>
      <dgm:spPr/>
    </dgm:pt>
    <dgm:pt modelId="{B1D8B6AD-CB33-48C3-9C44-CBC71113DBB1}" type="pres">
      <dgm:prSet presAssocID="{B2BA703D-444E-46A9-8428-3B09144C6D81}" presName="composite" presStyleCnt="0"/>
      <dgm:spPr/>
    </dgm:pt>
    <dgm:pt modelId="{880EE893-9CEA-41C6-8A61-655DAB5C0BA7}" type="pres">
      <dgm:prSet presAssocID="{B2BA703D-444E-46A9-8428-3B09144C6D81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F41B3B-48EC-4175-A83D-D1E2D332704D}" type="pres">
      <dgm:prSet presAssocID="{B2BA703D-444E-46A9-8428-3B09144C6D81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9532E5-A1B0-4CE1-9F73-E99604301228}" type="pres">
      <dgm:prSet presAssocID="{D5B7548D-326A-4453-AA8F-961FAF731AB3}" presName="sp" presStyleCnt="0"/>
      <dgm:spPr/>
    </dgm:pt>
    <dgm:pt modelId="{E0EA9524-7C9F-4105-849E-E603A129561F}" type="pres">
      <dgm:prSet presAssocID="{BB0216ED-8AD9-4FC4-9BAA-A9930C6CD438}" presName="composite" presStyleCnt="0"/>
      <dgm:spPr/>
    </dgm:pt>
    <dgm:pt modelId="{D8B9EF78-F26B-4FFC-9F0B-F1C7BC6E8AEA}" type="pres">
      <dgm:prSet presAssocID="{BB0216ED-8AD9-4FC4-9BAA-A9930C6CD438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53C341-8940-41C2-8361-01186EE03209}" type="pres">
      <dgm:prSet presAssocID="{BB0216ED-8AD9-4FC4-9BAA-A9930C6CD438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3B06F-B55B-4515-AF73-4243FC14374A}" type="pres">
      <dgm:prSet presAssocID="{6C7C0D75-3EA1-4A0D-B54D-7F892C4C62A6}" presName="sp" presStyleCnt="0"/>
      <dgm:spPr/>
    </dgm:pt>
    <dgm:pt modelId="{C7540511-2883-4F7B-81C9-486790D207C3}" type="pres">
      <dgm:prSet presAssocID="{7EEED7CF-CBBA-4E25-9E80-B4D592094643}" presName="composite" presStyleCnt="0"/>
      <dgm:spPr/>
    </dgm:pt>
    <dgm:pt modelId="{B83734B9-DFF3-4127-A7A8-9D1EDC8819C5}" type="pres">
      <dgm:prSet presAssocID="{7EEED7CF-CBBA-4E25-9E80-B4D592094643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70FCA2-51FB-45A7-871F-88FA2650BBFA}" type="pres">
      <dgm:prSet presAssocID="{7EEED7CF-CBBA-4E25-9E80-B4D592094643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3CEAF8-78A9-4A5D-B866-2DDF3011CB97}" srcId="{6CB53884-6596-47F3-B6B5-1C95A645339D}" destId="{988D299D-732B-4ECA-9FBD-AEBCDE7D8F81}" srcOrd="0" destOrd="0" parTransId="{7E37ECE5-A9F4-4442-A489-3F533E0F4558}" sibTransId="{113B2F30-3D58-4918-AEDC-1E6EB78B941A}"/>
    <dgm:cxn modelId="{4088C33A-3795-4FE1-B442-160D06C98447}" type="presOf" srcId="{B2BA703D-444E-46A9-8428-3B09144C6D81}" destId="{880EE893-9CEA-41C6-8A61-655DAB5C0BA7}" srcOrd="0" destOrd="0" presId="urn:microsoft.com/office/officeart/2005/8/layout/chevron2"/>
    <dgm:cxn modelId="{9EF1356D-7877-451C-A6CE-B4A91390A8F0}" type="presOf" srcId="{75A810CB-185A-4A0E-A5DB-002031D7F45F}" destId="{7E70FCA2-51FB-45A7-871F-88FA2650BBFA}" srcOrd="0" destOrd="0" presId="urn:microsoft.com/office/officeart/2005/8/layout/chevron2"/>
    <dgm:cxn modelId="{7727D23B-DA46-41C7-B8BC-326679217812}" type="presOf" srcId="{BB0216ED-8AD9-4FC4-9BAA-A9930C6CD438}" destId="{D8B9EF78-F26B-4FFC-9F0B-F1C7BC6E8AEA}" srcOrd="0" destOrd="0" presId="urn:microsoft.com/office/officeart/2005/8/layout/chevron2"/>
    <dgm:cxn modelId="{B193803A-EA51-4C26-AA4E-A40F078EA4F6}" type="presOf" srcId="{577D5229-DA75-4C41-907A-79A5C3F0A40F}" destId="{EAF41B3B-48EC-4175-A83D-D1E2D332704D}" srcOrd="0" destOrd="0" presId="urn:microsoft.com/office/officeart/2005/8/layout/chevron2"/>
    <dgm:cxn modelId="{1B385FBE-EF02-4A93-B30B-14839F48FDE1}" type="presOf" srcId="{45258EE4-ACEC-4C29-86CB-34DC2025DA80}" destId="{993CD4F3-626E-44F2-9E00-A6CF5E14808C}" srcOrd="0" destOrd="0" presId="urn:microsoft.com/office/officeart/2005/8/layout/chevron2"/>
    <dgm:cxn modelId="{05B651AB-8B97-4D39-A46E-4F21ED32F0D6}" srcId="{B2BA703D-444E-46A9-8428-3B09144C6D81}" destId="{577D5229-DA75-4C41-907A-79A5C3F0A40F}" srcOrd="0" destOrd="0" parTransId="{8C0463AE-FA55-4311-86CE-613D1663F53A}" sibTransId="{70377450-5BCD-446A-8AA0-A6F269166971}"/>
    <dgm:cxn modelId="{080F227C-28DD-41F3-968A-6D9F80AC22BD}" type="presOf" srcId="{988D299D-732B-4ECA-9FBD-AEBCDE7D8F81}" destId="{4CD326CA-2F38-478C-B33E-BD88EC0B1473}" srcOrd="0" destOrd="0" presId="urn:microsoft.com/office/officeart/2005/8/layout/chevron2"/>
    <dgm:cxn modelId="{85288FFF-81F3-485F-A443-0D5A3BC3E138}" type="presOf" srcId="{6CB53884-6596-47F3-B6B5-1C95A645339D}" destId="{74FC8103-ABAC-4AA9-B58F-112B5100C78C}" srcOrd="0" destOrd="0" presId="urn:microsoft.com/office/officeart/2005/8/layout/chevron2"/>
    <dgm:cxn modelId="{DCCE4FF8-DD99-4BA9-AD34-1F9D2927B840}" srcId="{45258EE4-ACEC-4C29-86CB-34DC2025DA80}" destId="{BB0216ED-8AD9-4FC4-9BAA-A9930C6CD438}" srcOrd="2" destOrd="0" parTransId="{E67A7229-277E-4829-9371-69E1CE8F6DDD}" sibTransId="{6C7C0D75-3EA1-4A0D-B54D-7F892C4C62A6}"/>
    <dgm:cxn modelId="{1D5629A5-8B6C-4B55-966E-128784E9A009}" srcId="{7EEED7CF-CBBA-4E25-9E80-B4D592094643}" destId="{75A810CB-185A-4A0E-A5DB-002031D7F45F}" srcOrd="0" destOrd="0" parTransId="{2A792A8C-49D7-430E-AE58-46A29866D326}" sibTransId="{325CBF3B-169F-43C1-A149-97013D5E95EA}"/>
    <dgm:cxn modelId="{17C85A6C-D013-4608-A609-88726668DE12}" srcId="{45258EE4-ACEC-4C29-86CB-34DC2025DA80}" destId="{6CB53884-6596-47F3-B6B5-1C95A645339D}" srcOrd="0" destOrd="0" parTransId="{74AC908C-4B35-4F3E-95B7-31EC244CBFCF}" sibTransId="{BEB189AF-592B-449D-B5E0-1909017C69F2}"/>
    <dgm:cxn modelId="{E84683E9-4824-4AE6-9C2B-DF32EA507167}" srcId="{45258EE4-ACEC-4C29-86CB-34DC2025DA80}" destId="{B2BA703D-444E-46A9-8428-3B09144C6D81}" srcOrd="1" destOrd="0" parTransId="{0FA48697-2DAE-4CC8-9075-24275103A40D}" sibTransId="{D5B7548D-326A-4453-AA8F-961FAF731AB3}"/>
    <dgm:cxn modelId="{10CDE866-EAA0-403C-A140-2046BF4CAC69}" type="presOf" srcId="{BBD291B7-2027-45A7-9A90-34A90D5F7716}" destId="{AE53C341-8940-41C2-8361-01186EE03209}" srcOrd="0" destOrd="0" presId="urn:microsoft.com/office/officeart/2005/8/layout/chevron2"/>
    <dgm:cxn modelId="{83419554-B34A-45D6-A68D-073207EC776F}" srcId="{45258EE4-ACEC-4C29-86CB-34DC2025DA80}" destId="{7EEED7CF-CBBA-4E25-9E80-B4D592094643}" srcOrd="3" destOrd="0" parTransId="{09D46A78-A267-4A82-AD89-9D129CA5FCD9}" sibTransId="{D6A32DC4-CC0F-4201-B6F9-3F0BC20CACC8}"/>
    <dgm:cxn modelId="{0D5E4D83-4E2E-4DA1-AF43-BAEA0FF3A055}" type="presOf" srcId="{7EEED7CF-CBBA-4E25-9E80-B4D592094643}" destId="{B83734B9-DFF3-4127-A7A8-9D1EDC8819C5}" srcOrd="0" destOrd="0" presId="urn:microsoft.com/office/officeart/2005/8/layout/chevron2"/>
    <dgm:cxn modelId="{EF21DC19-D721-4BCC-BEC2-88446EDECDC9}" srcId="{BB0216ED-8AD9-4FC4-9BAA-A9930C6CD438}" destId="{BBD291B7-2027-45A7-9A90-34A90D5F7716}" srcOrd="0" destOrd="0" parTransId="{0C3E2D8F-ECFE-44E0-B0FF-C79D0DBC4DA1}" sibTransId="{AFFA1587-9098-43D5-BEFE-F1C0171D15DE}"/>
    <dgm:cxn modelId="{658E2E54-B401-49B5-A793-4D84A5EDA0E1}" type="presParOf" srcId="{993CD4F3-626E-44F2-9E00-A6CF5E14808C}" destId="{94C7855E-3B34-4237-8D59-74FF4357E8D3}" srcOrd="0" destOrd="0" presId="urn:microsoft.com/office/officeart/2005/8/layout/chevron2"/>
    <dgm:cxn modelId="{6FF62008-7A89-48E5-99B1-674257481DE7}" type="presParOf" srcId="{94C7855E-3B34-4237-8D59-74FF4357E8D3}" destId="{74FC8103-ABAC-4AA9-B58F-112B5100C78C}" srcOrd="0" destOrd="0" presId="urn:microsoft.com/office/officeart/2005/8/layout/chevron2"/>
    <dgm:cxn modelId="{DF3B752C-798A-4B39-A85A-3621432BF180}" type="presParOf" srcId="{94C7855E-3B34-4237-8D59-74FF4357E8D3}" destId="{4CD326CA-2F38-478C-B33E-BD88EC0B1473}" srcOrd="1" destOrd="0" presId="urn:microsoft.com/office/officeart/2005/8/layout/chevron2"/>
    <dgm:cxn modelId="{4E02ACB3-2215-4524-B6EC-007592A312EC}" type="presParOf" srcId="{993CD4F3-626E-44F2-9E00-A6CF5E14808C}" destId="{AE47F915-538C-43EB-8C20-07FB31BB78AE}" srcOrd="1" destOrd="0" presId="urn:microsoft.com/office/officeart/2005/8/layout/chevron2"/>
    <dgm:cxn modelId="{90F77A92-B137-4E87-A05C-F05AC6335EB8}" type="presParOf" srcId="{993CD4F3-626E-44F2-9E00-A6CF5E14808C}" destId="{B1D8B6AD-CB33-48C3-9C44-CBC71113DBB1}" srcOrd="2" destOrd="0" presId="urn:microsoft.com/office/officeart/2005/8/layout/chevron2"/>
    <dgm:cxn modelId="{CD9C2873-456B-48F3-86E7-BF83F771C446}" type="presParOf" srcId="{B1D8B6AD-CB33-48C3-9C44-CBC71113DBB1}" destId="{880EE893-9CEA-41C6-8A61-655DAB5C0BA7}" srcOrd="0" destOrd="0" presId="urn:microsoft.com/office/officeart/2005/8/layout/chevron2"/>
    <dgm:cxn modelId="{984F92AA-F550-4C9A-9476-9A21D4A6E1BC}" type="presParOf" srcId="{B1D8B6AD-CB33-48C3-9C44-CBC71113DBB1}" destId="{EAF41B3B-48EC-4175-A83D-D1E2D332704D}" srcOrd="1" destOrd="0" presId="urn:microsoft.com/office/officeart/2005/8/layout/chevron2"/>
    <dgm:cxn modelId="{34B6F9B9-B3B5-43A7-88FC-4A0F731D5FC6}" type="presParOf" srcId="{993CD4F3-626E-44F2-9E00-A6CF5E14808C}" destId="{6C9532E5-A1B0-4CE1-9F73-E99604301228}" srcOrd="3" destOrd="0" presId="urn:microsoft.com/office/officeart/2005/8/layout/chevron2"/>
    <dgm:cxn modelId="{E772B748-710C-41EB-A8DC-B6733A201B27}" type="presParOf" srcId="{993CD4F3-626E-44F2-9E00-A6CF5E14808C}" destId="{E0EA9524-7C9F-4105-849E-E603A129561F}" srcOrd="4" destOrd="0" presId="urn:microsoft.com/office/officeart/2005/8/layout/chevron2"/>
    <dgm:cxn modelId="{34F6080F-0700-4305-82F0-31FB741B90A9}" type="presParOf" srcId="{E0EA9524-7C9F-4105-849E-E603A129561F}" destId="{D8B9EF78-F26B-4FFC-9F0B-F1C7BC6E8AEA}" srcOrd="0" destOrd="0" presId="urn:microsoft.com/office/officeart/2005/8/layout/chevron2"/>
    <dgm:cxn modelId="{5FE1C9FD-999A-4483-82F3-F7FC04CE67B2}" type="presParOf" srcId="{E0EA9524-7C9F-4105-849E-E603A129561F}" destId="{AE53C341-8940-41C2-8361-01186EE03209}" srcOrd="1" destOrd="0" presId="urn:microsoft.com/office/officeart/2005/8/layout/chevron2"/>
    <dgm:cxn modelId="{67BC8572-7E9D-477D-A2D4-705AC21628FE}" type="presParOf" srcId="{993CD4F3-626E-44F2-9E00-A6CF5E14808C}" destId="{1393B06F-B55B-4515-AF73-4243FC14374A}" srcOrd="5" destOrd="0" presId="urn:microsoft.com/office/officeart/2005/8/layout/chevron2"/>
    <dgm:cxn modelId="{06852A59-80B9-4CF6-893C-5ED0BDD061C2}" type="presParOf" srcId="{993CD4F3-626E-44F2-9E00-A6CF5E14808C}" destId="{C7540511-2883-4F7B-81C9-486790D207C3}" srcOrd="6" destOrd="0" presId="urn:microsoft.com/office/officeart/2005/8/layout/chevron2"/>
    <dgm:cxn modelId="{7C4D5858-964F-42D7-BBFC-EB8B5D24918E}" type="presParOf" srcId="{C7540511-2883-4F7B-81C9-486790D207C3}" destId="{B83734B9-DFF3-4127-A7A8-9D1EDC8819C5}" srcOrd="0" destOrd="0" presId="urn:microsoft.com/office/officeart/2005/8/layout/chevron2"/>
    <dgm:cxn modelId="{0D36C972-0D21-4C30-9A91-46905D61C15E}" type="presParOf" srcId="{C7540511-2883-4F7B-81C9-486790D207C3}" destId="{7E70FCA2-51FB-45A7-871F-88FA2650BBF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258EE4-ACEC-4C29-86CB-34DC2025DA80}" type="doc">
      <dgm:prSet loTypeId="urn:microsoft.com/office/officeart/2005/8/layout/chevron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B53884-6596-47F3-B6B5-1C95A645339D}">
      <dgm:prSet phldrT="[Текст]" phldr="1"/>
      <dgm:spPr/>
      <dgm:t>
        <a:bodyPr/>
        <a:lstStyle/>
        <a:p>
          <a:endParaRPr lang="ru-RU"/>
        </a:p>
      </dgm:t>
    </dgm:pt>
    <dgm:pt modelId="{74AC908C-4B35-4F3E-95B7-31EC244CBFCF}" type="parTrans" cxnId="{17C85A6C-D013-4608-A609-88726668DE12}">
      <dgm:prSet/>
      <dgm:spPr/>
      <dgm:t>
        <a:bodyPr/>
        <a:lstStyle/>
        <a:p>
          <a:endParaRPr lang="ru-RU"/>
        </a:p>
      </dgm:t>
    </dgm:pt>
    <dgm:pt modelId="{BEB189AF-592B-449D-B5E0-1909017C69F2}" type="sibTrans" cxnId="{17C85A6C-D013-4608-A609-88726668DE12}">
      <dgm:prSet/>
      <dgm:spPr/>
      <dgm:t>
        <a:bodyPr/>
        <a:lstStyle/>
        <a:p>
          <a:endParaRPr lang="ru-RU"/>
        </a:p>
      </dgm:t>
    </dgm:pt>
    <dgm:pt modelId="{988D299D-732B-4ECA-9FBD-AEBCDE7D8F81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Индустриализация   </a:t>
          </a:r>
          <a:endParaRPr lang="ru-RU" sz="36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37ECE5-A9F4-4442-A489-3F533E0F4558}" type="parTrans" cxnId="{183CEAF8-78A9-4A5D-B866-2DDF3011CB97}">
      <dgm:prSet/>
      <dgm:spPr/>
      <dgm:t>
        <a:bodyPr/>
        <a:lstStyle/>
        <a:p>
          <a:endParaRPr lang="ru-RU"/>
        </a:p>
      </dgm:t>
    </dgm:pt>
    <dgm:pt modelId="{113B2F30-3D58-4918-AEDC-1E6EB78B941A}" type="sibTrans" cxnId="{183CEAF8-78A9-4A5D-B866-2DDF3011CB97}">
      <dgm:prSet/>
      <dgm:spPr/>
      <dgm:t>
        <a:bodyPr/>
        <a:lstStyle/>
        <a:p>
          <a:endParaRPr lang="ru-RU"/>
        </a:p>
      </dgm:t>
    </dgm:pt>
    <dgm:pt modelId="{577D5229-DA75-4C41-907A-79A5C3F0A40F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Коллективизация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0463AE-FA55-4311-86CE-613D1663F53A}" type="parTrans" cxnId="{05B651AB-8B97-4D39-A46E-4F21ED32F0D6}">
      <dgm:prSet/>
      <dgm:spPr/>
      <dgm:t>
        <a:bodyPr/>
        <a:lstStyle/>
        <a:p>
          <a:endParaRPr lang="ru-RU"/>
        </a:p>
      </dgm:t>
    </dgm:pt>
    <dgm:pt modelId="{70377450-5BCD-446A-8AA0-A6F269166971}" type="sibTrans" cxnId="{05B651AB-8B97-4D39-A46E-4F21ED32F0D6}">
      <dgm:prSet/>
      <dgm:spPr/>
      <dgm:t>
        <a:bodyPr/>
        <a:lstStyle/>
        <a:p>
          <a:endParaRPr lang="ru-RU"/>
        </a:p>
      </dgm:t>
    </dgm:pt>
    <dgm:pt modelId="{BB0216ED-8AD9-4FC4-9BAA-A9930C6CD438}">
      <dgm:prSet phldrT="[Текст]" phldr="1" custT="1"/>
      <dgm:spPr/>
      <dgm:t>
        <a:bodyPr/>
        <a:lstStyle/>
        <a:p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67A7229-277E-4829-9371-69E1CE8F6DDD}" type="parTrans" cxnId="{DCCE4FF8-DD99-4BA9-AD34-1F9D2927B840}">
      <dgm:prSet/>
      <dgm:spPr/>
      <dgm:t>
        <a:bodyPr/>
        <a:lstStyle/>
        <a:p>
          <a:endParaRPr lang="ru-RU"/>
        </a:p>
      </dgm:t>
    </dgm:pt>
    <dgm:pt modelId="{6C7C0D75-3EA1-4A0D-B54D-7F892C4C62A6}" type="sibTrans" cxnId="{DCCE4FF8-DD99-4BA9-AD34-1F9D2927B840}">
      <dgm:prSet/>
      <dgm:spPr/>
      <dgm:t>
        <a:bodyPr/>
        <a:lstStyle/>
        <a:p>
          <a:endParaRPr lang="ru-RU"/>
        </a:p>
      </dgm:t>
    </dgm:pt>
    <dgm:pt modelId="{BBD291B7-2027-45A7-9A90-34A90D5F7716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Приватизация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3E2D8F-ECFE-44E0-B0FF-C79D0DBC4DA1}" type="parTrans" cxnId="{EF21DC19-D721-4BCC-BEC2-88446EDECDC9}">
      <dgm:prSet/>
      <dgm:spPr/>
      <dgm:t>
        <a:bodyPr/>
        <a:lstStyle/>
        <a:p>
          <a:endParaRPr lang="ru-RU"/>
        </a:p>
      </dgm:t>
    </dgm:pt>
    <dgm:pt modelId="{AFFA1587-9098-43D5-BEFE-F1C0171D15DE}" type="sibTrans" cxnId="{EF21DC19-D721-4BCC-BEC2-88446EDECDC9}">
      <dgm:prSet/>
      <dgm:spPr/>
      <dgm:t>
        <a:bodyPr/>
        <a:lstStyle/>
        <a:p>
          <a:endParaRPr lang="ru-RU"/>
        </a:p>
      </dgm:t>
    </dgm:pt>
    <dgm:pt modelId="{75A810CB-185A-4A0E-A5DB-002031D7F45F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792A8C-49D7-430E-AE58-46A29866D326}" type="parTrans" cxnId="{1D5629A5-8B6C-4B55-966E-128784E9A009}">
      <dgm:prSet/>
      <dgm:spPr/>
      <dgm:t>
        <a:bodyPr/>
        <a:lstStyle/>
        <a:p>
          <a:endParaRPr lang="ru-RU"/>
        </a:p>
      </dgm:t>
    </dgm:pt>
    <dgm:pt modelId="{325CBF3B-169F-43C1-A149-97013D5E95EA}" type="sibTrans" cxnId="{1D5629A5-8B6C-4B55-966E-128784E9A009}">
      <dgm:prSet/>
      <dgm:spPr/>
      <dgm:t>
        <a:bodyPr/>
        <a:lstStyle/>
        <a:p>
          <a:endParaRPr lang="ru-RU"/>
        </a:p>
      </dgm:t>
    </dgm:pt>
    <dgm:pt modelId="{B2BA703D-444E-46A9-8428-3B09144C6D81}">
      <dgm:prSet phldrT="[Текст]" phldr="1" custT="1"/>
      <dgm:spPr/>
      <dgm:t>
        <a:bodyPr/>
        <a:lstStyle/>
        <a:p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5B7548D-326A-4453-AA8F-961FAF731AB3}" type="sibTrans" cxnId="{E84683E9-4824-4AE6-9C2B-DF32EA507167}">
      <dgm:prSet/>
      <dgm:spPr/>
      <dgm:t>
        <a:bodyPr/>
        <a:lstStyle/>
        <a:p>
          <a:endParaRPr lang="ru-RU"/>
        </a:p>
      </dgm:t>
    </dgm:pt>
    <dgm:pt modelId="{0FA48697-2DAE-4CC8-9075-24275103A40D}" type="parTrans" cxnId="{E84683E9-4824-4AE6-9C2B-DF32EA507167}">
      <dgm:prSet/>
      <dgm:spPr/>
      <dgm:t>
        <a:bodyPr/>
        <a:lstStyle/>
        <a:p>
          <a:endParaRPr lang="ru-RU"/>
        </a:p>
      </dgm:t>
    </dgm:pt>
    <dgm:pt modelId="{9C246E3B-88B2-47A6-99F0-8FF2F9A16B03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Национализация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AA7FE3-CE94-4150-9025-2B9073F50735}" type="parTrans" cxnId="{42C1DC69-327D-47C5-8508-BD3C9E08FEB3}">
      <dgm:prSet/>
      <dgm:spPr/>
      <dgm:t>
        <a:bodyPr/>
        <a:lstStyle/>
        <a:p>
          <a:endParaRPr lang="ru-RU"/>
        </a:p>
      </dgm:t>
    </dgm:pt>
    <dgm:pt modelId="{5A0A747C-7344-42FD-B731-754A5741EA51}" type="sibTrans" cxnId="{42C1DC69-327D-47C5-8508-BD3C9E08FEB3}">
      <dgm:prSet/>
      <dgm:spPr/>
      <dgm:t>
        <a:bodyPr/>
        <a:lstStyle/>
        <a:p>
          <a:endParaRPr lang="ru-RU"/>
        </a:p>
      </dgm:t>
    </dgm:pt>
    <dgm:pt modelId="{993CD4F3-626E-44F2-9E00-A6CF5E14808C}" type="pres">
      <dgm:prSet presAssocID="{45258EE4-ACEC-4C29-86CB-34DC2025DA8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C7855E-3B34-4237-8D59-74FF4357E8D3}" type="pres">
      <dgm:prSet presAssocID="{6CB53884-6596-47F3-B6B5-1C95A645339D}" presName="composite" presStyleCnt="0"/>
      <dgm:spPr/>
    </dgm:pt>
    <dgm:pt modelId="{74FC8103-ABAC-4AA9-B58F-112B5100C78C}" type="pres">
      <dgm:prSet presAssocID="{6CB53884-6596-47F3-B6B5-1C95A645339D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326CA-2F38-478C-B33E-BD88EC0B1473}" type="pres">
      <dgm:prSet presAssocID="{6CB53884-6596-47F3-B6B5-1C95A645339D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7F915-538C-43EB-8C20-07FB31BB78AE}" type="pres">
      <dgm:prSet presAssocID="{BEB189AF-592B-449D-B5E0-1909017C69F2}" presName="sp" presStyleCnt="0"/>
      <dgm:spPr/>
    </dgm:pt>
    <dgm:pt modelId="{B1D8B6AD-CB33-48C3-9C44-CBC71113DBB1}" type="pres">
      <dgm:prSet presAssocID="{B2BA703D-444E-46A9-8428-3B09144C6D81}" presName="composite" presStyleCnt="0"/>
      <dgm:spPr/>
    </dgm:pt>
    <dgm:pt modelId="{880EE893-9CEA-41C6-8A61-655DAB5C0BA7}" type="pres">
      <dgm:prSet presAssocID="{B2BA703D-444E-46A9-8428-3B09144C6D81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F41B3B-48EC-4175-A83D-D1E2D332704D}" type="pres">
      <dgm:prSet presAssocID="{B2BA703D-444E-46A9-8428-3B09144C6D81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9532E5-A1B0-4CE1-9F73-E99604301228}" type="pres">
      <dgm:prSet presAssocID="{D5B7548D-326A-4453-AA8F-961FAF731AB3}" presName="sp" presStyleCnt="0"/>
      <dgm:spPr/>
    </dgm:pt>
    <dgm:pt modelId="{E0EA9524-7C9F-4105-849E-E603A129561F}" type="pres">
      <dgm:prSet presAssocID="{BB0216ED-8AD9-4FC4-9BAA-A9930C6CD438}" presName="composite" presStyleCnt="0"/>
      <dgm:spPr/>
    </dgm:pt>
    <dgm:pt modelId="{D8B9EF78-F26B-4FFC-9F0B-F1C7BC6E8AEA}" type="pres">
      <dgm:prSet presAssocID="{BB0216ED-8AD9-4FC4-9BAA-A9930C6CD438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53C341-8940-41C2-8361-01186EE03209}" type="pres">
      <dgm:prSet presAssocID="{BB0216ED-8AD9-4FC4-9BAA-A9930C6CD438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3B06F-B55B-4515-AF73-4243FC14374A}" type="pres">
      <dgm:prSet presAssocID="{6C7C0D75-3EA1-4A0D-B54D-7F892C4C62A6}" presName="sp" presStyleCnt="0"/>
      <dgm:spPr/>
    </dgm:pt>
    <dgm:pt modelId="{78D6201C-65D6-484C-8E36-DFF811B7F78D}" type="pres">
      <dgm:prSet presAssocID="{75A810CB-185A-4A0E-A5DB-002031D7F45F}" presName="composite" presStyleCnt="0"/>
      <dgm:spPr/>
    </dgm:pt>
    <dgm:pt modelId="{6B02A0FF-C292-44D4-AAFF-B59E98CD702E}" type="pres">
      <dgm:prSet presAssocID="{75A810CB-185A-4A0E-A5DB-002031D7F45F}" presName="parentText" presStyleLbl="alignNode1" presStyleIdx="3" presStyleCnt="4" custLinFactNeighborX="-2034" custLinFactNeighborY="-12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13CE1C-4331-4E62-A45C-07477A30059A}" type="pres">
      <dgm:prSet presAssocID="{75A810CB-185A-4A0E-A5DB-002031D7F45F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3CEAF8-78A9-4A5D-B866-2DDF3011CB97}" srcId="{6CB53884-6596-47F3-B6B5-1C95A645339D}" destId="{988D299D-732B-4ECA-9FBD-AEBCDE7D8F81}" srcOrd="0" destOrd="0" parTransId="{7E37ECE5-A9F4-4442-A489-3F533E0F4558}" sibTransId="{113B2F30-3D58-4918-AEDC-1E6EB78B941A}"/>
    <dgm:cxn modelId="{20639CDA-5F16-4B5C-881C-749E36A4F95F}" type="presOf" srcId="{75A810CB-185A-4A0E-A5DB-002031D7F45F}" destId="{6B02A0FF-C292-44D4-AAFF-B59E98CD702E}" srcOrd="0" destOrd="0" presId="urn:microsoft.com/office/officeart/2005/8/layout/chevron2"/>
    <dgm:cxn modelId="{08B03C2A-C36D-430D-8F74-5FBC37CA9BB8}" type="presOf" srcId="{BB0216ED-8AD9-4FC4-9BAA-A9930C6CD438}" destId="{D8B9EF78-F26B-4FFC-9F0B-F1C7BC6E8AEA}" srcOrd="0" destOrd="0" presId="urn:microsoft.com/office/officeart/2005/8/layout/chevron2"/>
    <dgm:cxn modelId="{05B651AB-8B97-4D39-A46E-4F21ED32F0D6}" srcId="{B2BA703D-444E-46A9-8428-3B09144C6D81}" destId="{577D5229-DA75-4C41-907A-79A5C3F0A40F}" srcOrd="0" destOrd="0" parTransId="{8C0463AE-FA55-4311-86CE-613D1663F53A}" sibTransId="{70377450-5BCD-446A-8AA0-A6F269166971}"/>
    <dgm:cxn modelId="{553714FD-5A9B-4080-BB2F-28E0837E769F}" type="presOf" srcId="{6CB53884-6596-47F3-B6B5-1C95A645339D}" destId="{74FC8103-ABAC-4AA9-B58F-112B5100C78C}" srcOrd="0" destOrd="0" presId="urn:microsoft.com/office/officeart/2005/8/layout/chevron2"/>
    <dgm:cxn modelId="{6B082303-AD48-43BA-A567-ED93531136E0}" type="presOf" srcId="{BBD291B7-2027-45A7-9A90-34A90D5F7716}" destId="{AE53C341-8940-41C2-8361-01186EE03209}" srcOrd="0" destOrd="0" presId="urn:microsoft.com/office/officeart/2005/8/layout/chevron2"/>
    <dgm:cxn modelId="{DCCE4FF8-DD99-4BA9-AD34-1F9D2927B840}" srcId="{45258EE4-ACEC-4C29-86CB-34DC2025DA80}" destId="{BB0216ED-8AD9-4FC4-9BAA-A9930C6CD438}" srcOrd="2" destOrd="0" parTransId="{E67A7229-277E-4829-9371-69E1CE8F6DDD}" sibTransId="{6C7C0D75-3EA1-4A0D-B54D-7F892C4C62A6}"/>
    <dgm:cxn modelId="{5A009F6A-2E2E-4C43-BE96-7F4EA847C17C}" type="presOf" srcId="{B2BA703D-444E-46A9-8428-3B09144C6D81}" destId="{880EE893-9CEA-41C6-8A61-655DAB5C0BA7}" srcOrd="0" destOrd="0" presId="urn:microsoft.com/office/officeart/2005/8/layout/chevron2"/>
    <dgm:cxn modelId="{A3A65C6E-CD3A-45F6-80E9-CAE30D9526C1}" type="presOf" srcId="{988D299D-732B-4ECA-9FBD-AEBCDE7D8F81}" destId="{4CD326CA-2F38-478C-B33E-BD88EC0B1473}" srcOrd="0" destOrd="0" presId="urn:microsoft.com/office/officeart/2005/8/layout/chevron2"/>
    <dgm:cxn modelId="{8BAEE8D7-BEE9-47A8-A2B0-975AF7E6CF3F}" type="presOf" srcId="{45258EE4-ACEC-4C29-86CB-34DC2025DA80}" destId="{993CD4F3-626E-44F2-9E00-A6CF5E14808C}" srcOrd="0" destOrd="0" presId="urn:microsoft.com/office/officeart/2005/8/layout/chevron2"/>
    <dgm:cxn modelId="{231149A6-092A-4DB4-B421-7B531F401DAF}" type="presOf" srcId="{9C246E3B-88B2-47A6-99F0-8FF2F9A16B03}" destId="{0C13CE1C-4331-4E62-A45C-07477A30059A}" srcOrd="0" destOrd="0" presId="urn:microsoft.com/office/officeart/2005/8/layout/chevron2"/>
    <dgm:cxn modelId="{1D5629A5-8B6C-4B55-966E-128784E9A009}" srcId="{45258EE4-ACEC-4C29-86CB-34DC2025DA80}" destId="{75A810CB-185A-4A0E-A5DB-002031D7F45F}" srcOrd="3" destOrd="0" parTransId="{2A792A8C-49D7-430E-AE58-46A29866D326}" sibTransId="{325CBF3B-169F-43C1-A149-97013D5E95EA}"/>
    <dgm:cxn modelId="{3C50B042-705D-45A4-8321-B752ED727846}" type="presOf" srcId="{577D5229-DA75-4C41-907A-79A5C3F0A40F}" destId="{EAF41B3B-48EC-4175-A83D-D1E2D332704D}" srcOrd="0" destOrd="0" presId="urn:microsoft.com/office/officeart/2005/8/layout/chevron2"/>
    <dgm:cxn modelId="{17C85A6C-D013-4608-A609-88726668DE12}" srcId="{45258EE4-ACEC-4C29-86CB-34DC2025DA80}" destId="{6CB53884-6596-47F3-B6B5-1C95A645339D}" srcOrd="0" destOrd="0" parTransId="{74AC908C-4B35-4F3E-95B7-31EC244CBFCF}" sibTransId="{BEB189AF-592B-449D-B5E0-1909017C69F2}"/>
    <dgm:cxn modelId="{E84683E9-4824-4AE6-9C2B-DF32EA507167}" srcId="{45258EE4-ACEC-4C29-86CB-34DC2025DA80}" destId="{B2BA703D-444E-46A9-8428-3B09144C6D81}" srcOrd="1" destOrd="0" parTransId="{0FA48697-2DAE-4CC8-9075-24275103A40D}" sibTransId="{D5B7548D-326A-4453-AA8F-961FAF731AB3}"/>
    <dgm:cxn modelId="{42C1DC69-327D-47C5-8508-BD3C9E08FEB3}" srcId="{75A810CB-185A-4A0E-A5DB-002031D7F45F}" destId="{9C246E3B-88B2-47A6-99F0-8FF2F9A16B03}" srcOrd="0" destOrd="0" parTransId="{A8AA7FE3-CE94-4150-9025-2B9073F50735}" sibTransId="{5A0A747C-7344-42FD-B731-754A5741EA51}"/>
    <dgm:cxn modelId="{EF21DC19-D721-4BCC-BEC2-88446EDECDC9}" srcId="{BB0216ED-8AD9-4FC4-9BAA-A9930C6CD438}" destId="{BBD291B7-2027-45A7-9A90-34A90D5F7716}" srcOrd="0" destOrd="0" parTransId="{0C3E2D8F-ECFE-44E0-B0FF-C79D0DBC4DA1}" sibTransId="{AFFA1587-9098-43D5-BEFE-F1C0171D15DE}"/>
    <dgm:cxn modelId="{6B1F26DC-DF04-441B-A3C8-3E607677E2FA}" type="presParOf" srcId="{993CD4F3-626E-44F2-9E00-A6CF5E14808C}" destId="{94C7855E-3B34-4237-8D59-74FF4357E8D3}" srcOrd="0" destOrd="0" presId="urn:microsoft.com/office/officeart/2005/8/layout/chevron2"/>
    <dgm:cxn modelId="{94D8372B-0555-4C0B-9844-C363AE1DCFA9}" type="presParOf" srcId="{94C7855E-3B34-4237-8D59-74FF4357E8D3}" destId="{74FC8103-ABAC-4AA9-B58F-112B5100C78C}" srcOrd="0" destOrd="0" presId="urn:microsoft.com/office/officeart/2005/8/layout/chevron2"/>
    <dgm:cxn modelId="{B68461BA-ED3E-492E-B5D0-21A02F6E3833}" type="presParOf" srcId="{94C7855E-3B34-4237-8D59-74FF4357E8D3}" destId="{4CD326CA-2F38-478C-B33E-BD88EC0B1473}" srcOrd="1" destOrd="0" presId="urn:microsoft.com/office/officeart/2005/8/layout/chevron2"/>
    <dgm:cxn modelId="{D473BAB2-3C09-44C0-86E7-55588CAF5531}" type="presParOf" srcId="{993CD4F3-626E-44F2-9E00-A6CF5E14808C}" destId="{AE47F915-538C-43EB-8C20-07FB31BB78AE}" srcOrd="1" destOrd="0" presId="urn:microsoft.com/office/officeart/2005/8/layout/chevron2"/>
    <dgm:cxn modelId="{51B482ED-B070-4046-9B0D-4160B06DE376}" type="presParOf" srcId="{993CD4F3-626E-44F2-9E00-A6CF5E14808C}" destId="{B1D8B6AD-CB33-48C3-9C44-CBC71113DBB1}" srcOrd="2" destOrd="0" presId="urn:microsoft.com/office/officeart/2005/8/layout/chevron2"/>
    <dgm:cxn modelId="{B7610BD1-65A2-4B8D-A1BD-1795195A4CF6}" type="presParOf" srcId="{B1D8B6AD-CB33-48C3-9C44-CBC71113DBB1}" destId="{880EE893-9CEA-41C6-8A61-655DAB5C0BA7}" srcOrd="0" destOrd="0" presId="urn:microsoft.com/office/officeart/2005/8/layout/chevron2"/>
    <dgm:cxn modelId="{1E3F24FE-6F46-4936-8855-4E07F572191A}" type="presParOf" srcId="{B1D8B6AD-CB33-48C3-9C44-CBC71113DBB1}" destId="{EAF41B3B-48EC-4175-A83D-D1E2D332704D}" srcOrd="1" destOrd="0" presId="urn:microsoft.com/office/officeart/2005/8/layout/chevron2"/>
    <dgm:cxn modelId="{51D29200-FD1F-4F29-A023-4C458E5D4044}" type="presParOf" srcId="{993CD4F3-626E-44F2-9E00-A6CF5E14808C}" destId="{6C9532E5-A1B0-4CE1-9F73-E99604301228}" srcOrd="3" destOrd="0" presId="urn:microsoft.com/office/officeart/2005/8/layout/chevron2"/>
    <dgm:cxn modelId="{9AA5787C-B2F2-484C-B5AD-F1FE394EC491}" type="presParOf" srcId="{993CD4F3-626E-44F2-9E00-A6CF5E14808C}" destId="{E0EA9524-7C9F-4105-849E-E603A129561F}" srcOrd="4" destOrd="0" presId="urn:microsoft.com/office/officeart/2005/8/layout/chevron2"/>
    <dgm:cxn modelId="{73B04E9C-DDD3-4830-8DA3-76F203DF2E11}" type="presParOf" srcId="{E0EA9524-7C9F-4105-849E-E603A129561F}" destId="{D8B9EF78-F26B-4FFC-9F0B-F1C7BC6E8AEA}" srcOrd="0" destOrd="0" presId="urn:microsoft.com/office/officeart/2005/8/layout/chevron2"/>
    <dgm:cxn modelId="{52A3476E-D4D5-49AE-97B7-2634F95541FB}" type="presParOf" srcId="{E0EA9524-7C9F-4105-849E-E603A129561F}" destId="{AE53C341-8940-41C2-8361-01186EE03209}" srcOrd="1" destOrd="0" presId="urn:microsoft.com/office/officeart/2005/8/layout/chevron2"/>
    <dgm:cxn modelId="{F9CBE14C-3E49-4D75-8C77-EE4FD5F88962}" type="presParOf" srcId="{993CD4F3-626E-44F2-9E00-A6CF5E14808C}" destId="{1393B06F-B55B-4515-AF73-4243FC14374A}" srcOrd="5" destOrd="0" presId="urn:microsoft.com/office/officeart/2005/8/layout/chevron2"/>
    <dgm:cxn modelId="{30D943A6-9B45-4FB9-AF5F-E808F1F760CD}" type="presParOf" srcId="{993CD4F3-626E-44F2-9E00-A6CF5E14808C}" destId="{78D6201C-65D6-484C-8E36-DFF811B7F78D}" srcOrd="6" destOrd="0" presId="urn:microsoft.com/office/officeart/2005/8/layout/chevron2"/>
    <dgm:cxn modelId="{5DCF8E4B-D359-4FBD-9503-42AC04E3A964}" type="presParOf" srcId="{78D6201C-65D6-484C-8E36-DFF811B7F78D}" destId="{6B02A0FF-C292-44D4-AAFF-B59E98CD702E}" srcOrd="0" destOrd="0" presId="urn:microsoft.com/office/officeart/2005/8/layout/chevron2"/>
    <dgm:cxn modelId="{9A848ABB-887E-4BE3-A4FD-EF6514CAF6F4}" type="presParOf" srcId="{78D6201C-65D6-484C-8E36-DFF811B7F78D}" destId="{0C13CE1C-4331-4E62-A45C-07477A30059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5258EE4-ACEC-4C29-86CB-34DC2025DA80}" type="doc">
      <dgm:prSet loTypeId="urn:microsoft.com/office/officeart/2005/8/layout/chevron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B53884-6596-47F3-B6B5-1C95A645339D}">
      <dgm:prSet phldrT="[Текст]" phldr="1"/>
      <dgm:spPr/>
      <dgm:t>
        <a:bodyPr/>
        <a:lstStyle/>
        <a:p>
          <a:endParaRPr lang="ru-RU"/>
        </a:p>
      </dgm:t>
    </dgm:pt>
    <dgm:pt modelId="{74AC908C-4B35-4F3E-95B7-31EC244CBFCF}" type="parTrans" cxnId="{17C85A6C-D013-4608-A609-88726668DE12}">
      <dgm:prSet/>
      <dgm:spPr/>
      <dgm:t>
        <a:bodyPr/>
        <a:lstStyle/>
        <a:p>
          <a:endParaRPr lang="ru-RU"/>
        </a:p>
      </dgm:t>
    </dgm:pt>
    <dgm:pt modelId="{BEB189AF-592B-449D-B5E0-1909017C69F2}" type="sibTrans" cxnId="{17C85A6C-D013-4608-A609-88726668DE12}">
      <dgm:prSet/>
      <dgm:spPr/>
      <dgm:t>
        <a:bodyPr/>
        <a:lstStyle/>
        <a:p>
          <a:endParaRPr lang="ru-RU"/>
        </a:p>
      </dgm:t>
    </dgm:pt>
    <dgm:pt modelId="{988D299D-732B-4ECA-9FBD-AEBCDE7D8F81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Национальный доход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37ECE5-A9F4-4442-A489-3F533E0F4558}" type="parTrans" cxnId="{183CEAF8-78A9-4A5D-B866-2DDF3011CB97}">
      <dgm:prSet/>
      <dgm:spPr/>
      <dgm:t>
        <a:bodyPr/>
        <a:lstStyle/>
        <a:p>
          <a:endParaRPr lang="ru-RU"/>
        </a:p>
      </dgm:t>
    </dgm:pt>
    <dgm:pt modelId="{113B2F30-3D58-4918-AEDC-1E6EB78B941A}" type="sibTrans" cxnId="{183CEAF8-78A9-4A5D-B866-2DDF3011CB97}">
      <dgm:prSet/>
      <dgm:spPr/>
      <dgm:t>
        <a:bodyPr/>
        <a:lstStyle/>
        <a:p>
          <a:endParaRPr lang="ru-RU"/>
        </a:p>
      </dgm:t>
    </dgm:pt>
    <dgm:pt modelId="{B2BA703D-444E-46A9-8428-3B09144C6D81}">
      <dgm:prSet phldrT="[Текст]" phldr="1" custT="1"/>
      <dgm:spPr/>
      <dgm:t>
        <a:bodyPr/>
        <a:lstStyle/>
        <a:p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A48697-2DAE-4CC8-9075-24275103A40D}" type="parTrans" cxnId="{E84683E9-4824-4AE6-9C2B-DF32EA507167}">
      <dgm:prSet/>
      <dgm:spPr/>
      <dgm:t>
        <a:bodyPr/>
        <a:lstStyle/>
        <a:p>
          <a:endParaRPr lang="ru-RU"/>
        </a:p>
      </dgm:t>
    </dgm:pt>
    <dgm:pt modelId="{D5B7548D-326A-4453-AA8F-961FAF731AB3}" type="sibTrans" cxnId="{E84683E9-4824-4AE6-9C2B-DF32EA507167}">
      <dgm:prSet/>
      <dgm:spPr/>
      <dgm:t>
        <a:bodyPr/>
        <a:lstStyle/>
        <a:p>
          <a:endParaRPr lang="ru-RU"/>
        </a:p>
      </dgm:t>
    </dgm:pt>
    <dgm:pt modelId="{577D5229-DA75-4C41-907A-79A5C3F0A40F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НТР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0463AE-FA55-4311-86CE-613D1663F53A}" type="parTrans" cxnId="{05B651AB-8B97-4D39-A46E-4F21ED32F0D6}">
      <dgm:prSet/>
      <dgm:spPr/>
      <dgm:t>
        <a:bodyPr/>
        <a:lstStyle/>
        <a:p>
          <a:endParaRPr lang="ru-RU"/>
        </a:p>
      </dgm:t>
    </dgm:pt>
    <dgm:pt modelId="{70377450-5BCD-446A-8AA0-A6F269166971}" type="sibTrans" cxnId="{05B651AB-8B97-4D39-A46E-4F21ED32F0D6}">
      <dgm:prSet/>
      <dgm:spPr/>
      <dgm:t>
        <a:bodyPr/>
        <a:lstStyle/>
        <a:p>
          <a:endParaRPr lang="ru-RU"/>
        </a:p>
      </dgm:t>
    </dgm:pt>
    <dgm:pt modelId="{7EEED7CF-CBBA-4E25-9E80-B4D592094643}">
      <dgm:prSet custT="1"/>
      <dgm:spPr/>
      <dgm:t>
        <a:bodyPr/>
        <a:lstStyle/>
        <a:p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9D46A78-A267-4A82-AD89-9D129CA5FCD9}" type="parTrans" cxnId="{83419554-B34A-45D6-A68D-073207EC776F}">
      <dgm:prSet/>
      <dgm:spPr/>
      <dgm:t>
        <a:bodyPr/>
        <a:lstStyle/>
        <a:p>
          <a:endParaRPr lang="ru-RU"/>
        </a:p>
      </dgm:t>
    </dgm:pt>
    <dgm:pt modelId="{D6A32DC4-CC0F-4201-B6F9-3F0BC20CACC8}" type="sibTrans" cxnId="{83419554-B34A-45D6-A68D-073207EC776F}">
      <dgm:prSet/>
      <dgm:spPr/>
      <dgm:t>
        <a:bodyPr/>
        <a:lstStyle/>
        <a:p>
          <a:endParaRPr lang="ru-RU"/>
        </a:p>
      </dgm:t>
    </dgm:pt>
    <dgm:pt modelId="{75A810CB-185A-4A0E-A5DB-002031D7F45F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Производительность труда  </a:t>
          </a:r>
          <a:endParaRPr lang="ru-RU" sz="28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792A8C-49D7-430E-AE58-46A29866D326}" type="parTrans" cxnId="{1D5629A5-8B6C-4B55-966E-128784E9A009}">
      <dgm:prSet/>
      <dgm:spPr/>
      <dgm:t>
        <a:bodyPr/>
        <a:lstStyle/>
        <a:p>
          <a:endParaRPr lang="ru-RU"/>
        </a:p>
      </dgm:t>
    </dgm:pt>
    <dgm:pt modelId="{325CBF3B-169F-43C1-A149-97013D5E95EA}" type="sibTrans" cxnId="{1D5629A5-8B6C-4B55-966E-128784E9A009}">
      <dgm:prSet/>
      <dgm:spPr/>
      <dgm:t>
        <a:bodyPr/>
        <a:lstStyle/>
        <a:p>
          <a:endParaRPr lang="ru-RU"/>
        </a:p>
      </dgm:t>
    </dgm:pt>
    <dgm:pt modelId="{8D96A6E5-ACEE-4D00-99FF-3027B415AFA5}">
      <dgm:prSet custT="1"/>
      <dgm:spPr/>
      <dgm:t>
        <a:bodyPr/>
        <a:lstStyle/>
        <a:p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7CF0E2-4CBB-4EA6-9815-23A8A6B66681}" type="parTrans" cxnId="{12758A03-76AA-4ABB-B96A-4FF69258A542}">
      <dgm:prSet/>
      <dgm:spPr/>
      <dgm:t>
        <a:bodyPr/>
        <a:lstStyle/>
        <a:p>
          <a:endParaRPr lang="ru-RU"/>
        </a:p>
      </dgm:t>
    </dgm:pt>
    <dgm:pt modelId="{79F73ED8-0AD8-4AE1-86A3-F542A94505D7}" type="sibTrans" cxnId="{12758A03-76AA-4ABB-B96A-4FF69258A542}">
      <dgm:prSet/>
      <dgm:spPr/>
      <dgm:t>
        <a:bodyPr/>
        <a:lstStyle/>
        <a:p>
          <a:endParaRPr lang="ru-RU"/>
        </a:p>
      </dgm:t>
    </dgm:pt>
    <dgm:pt modelId="{5253E1E4-22FC-4E05-98C1-DC24982E3F66}">
      <dgm:prSet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Технопарк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0F943C-4662-4C36-8122-0D3BD2DC173E}" type="parTrans" cxnId="{02CE3D0E-2191-4D63-B2E6-9B1D1DFC2941}">
      <dgm:prSet/>
      <dgm:spPr/>
      <dgm:t>
        <a:bodyPr/>
        <a:lstStyle/>
        <a:p>
          <a:endParaRPr lang="ru-RU"/>
        </a:p>
      </dgm:t>
    </dgm:pt>
    <dgm:pt modelId="{8B17406A-0472-4CB8-8FDF-4F4E726B1D8F}" type="sibTrans" cxnId="{02CE3D0E-2191-4D63-B2E6-9B1D1DFC2941}">
      <dgm:prSet/>
      <dgm:spPr/>
      <dgm:t>
        <a:bodyPr/>
        <a:lstStyle/>
        <a:p>
          <a:endParaRPr lang="ru-RU"/>
        </a:p>
      </dgm:t>
    </dgm:pt>
    <dgm:pt modelId="{993CD4F3-626E-44F2-9E00-A6CF5E14808C}" type="pres">
      <dgm:prSet presAssocID="{45258EE4-ACEC-4C29-86CB-34DC2025DA8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C7855E-3B34-4237-8D59-74FF4357E8D3}" type="pres">
      <dgm:prSet presAssocID="{6CB53884-6596-47F3-B6B5-1C95A645339D}" presName="composite" presStyleCnt="0"/>
      <dgm:spPr/>
    </dgm:pt>
    <dgm:pt modelId="{74FC8103-ABAC-4AA9-B58F-112B5100C78C}" type="pres">
      <dgm:prSet presAssocID="{6CB53884-6596-47F3-B6B5-1C95A645339D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326CA-2F38-478C-B33E-BD88EC0B1473}" type="pres">
      <dgm:prSet presAssocID="{6CB53884-6596-47F3-B6B5-1C95A645339D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47F915-538C-43EB-8C20-07FB31BB78AE}" type="pres">
      <dgm:prSet presAssocID="{BEB189AF-592B-449D-B5E0-1909017C69F2}" presName="sp" presStyleCnt="0"/>
      <dgm:spPr/>
    </dgm:pt>
    <dgm:pt modelId="{B1D8B6AD-CB33-48C3-9C44-CBC71113DBB1}" type="pres">
      <dgm:prSet presAssocID="{B2BA703D-444E-46A9-8428-3B09144C6D81}" presName="composite" presStyleCnt="0"/>
      <dgm:spPr/>
    </dgm:pt>
    <dgm:pt modelId="{880EE893-9CEA-41C6-8A61-655DAB5C0BA7}" type="pres">
      <dgm:prSet presAssocID="{B2BA703D-444E-46A9-8428-3B09144C6D81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F41B3B-48EC-4175-A83D-D1E2D332704D}" type="pres">
      <dgm:prSet presAssocID="{B2BA703D-444E-46A9-8428-3B09144C6D81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9532E5-A1B0-4CE1-9F73-E99604301228}" type="pres">
      <dgm:prSet presAssocID="{D5B7548D-326A-4453-AA8F-961FAF731AB3}" presName="sp" presStyleCnt="0"/>
      <dgm:spPr/>
    </dgm:pt>
    <dgm:pt modelId="{548CE950-6D61-4D10-820B-63E385EBDF3B}" type="pres">
      <dgm:prSet presAssocID="{8D96A6E5-ACEE-4D00-99FF-3027B415AFA5}" presName="composite" presStyleCnt="0"/>
      <dgm:spPr/>
    </dgm:pt>
    <dgm:pt modelId="{DAA3CEB8-C213-4507-AC80-67FBA5617FA4}" type="pres">
      <dgm:prSet presAssocID="{8D96A6E5-ACEE-4D00-99FF-3027B415AFA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3DC5D9-A037-4097-AFD7-2BF165FF2653}" type="pres">
      <dgm:prSet presAssocID="{8D96A6E5-ACEE-4D00-99FF-3027B415AFA5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43479-97C6-4D07-9783-980FA381EC20}" type="pres">
      <dgm:prSet presAssocID="{79F73ED8-0AD8-4AE1-86A3-F542A94505D7}" presName="sp" presStyleCnt="0"/>
      <dgm:spPr/>
    </dgm:pt>
    <dgm:pt modelId="{C7540511-2883-4F7B-81C9-486790D207C3}" type="pres">
      <dgm:prSet presAssocID="{7EEED7CF-CBBA-4E25-9E80-B4D592094643}" presName="composite" presStyleCnt="0"/>
      <dgm:spPr/>
    </dgm:pt>
    <dgm:pt modelId="{B83734B9-DFF3-4127-A7A8-9D1EDC8819C5}" type="pres">
      <dgm:prSet presAssocID="{7EEED7CF-CBBA-4E25-9E80-B4D592094643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70FCA2-51FB-45A7-871F-88FA2650BBFA}" type="pres">
      <dgm:prSet presAssocID="{7EEED7CF-CBBA-4E25-9E80-B4D592094643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3CEAF8-78A9-4A5D-B866-2DDF3011CB97}" srcId="{6CB53884-6596-47F3-B6B5-1C95A645339D}" destId="{988D299D-732B-4ECA-9FBD-AEBCDE7D8F81}" srcOrd="0" destOrd="0" parTransId="{7E37ECE5-A9F4-4442-A489-3F533E0F4558}" sibTransId="{113B2F30-3D58-4918-AEDC-1E6EB78B941A}"/>
    <dgm:cxn modelId="{195C3ED8-6EAE-4067-AB5B-7C9B2C2FE31D}" type="presOf" srcId="{75A810CB-185A-4A0E-A5DB-002031D7F45F}" destId="{7E70FCA2-51FB-45A7-871F-88FA2650BBFA}" srcOrd="0" destOrd="0" presId="urn:microsoft.com/office/officeart/2005/8/layout/chevron2"/>
    <dgm:cxn modelId="{12758A03-76AA-4ABB-B96A-4FF69258A542}" srcId="{45258EE4-ACEC-4C29-86CB-34DC2025DA80}" destId="{8D96A6E5-ACEE-4D00-99FF-3027B415AFA5}" srcOrd="2" destOrd="0" parTransId="{897CF0E2-4CBB-4EA6-9815-23A8A6B66681}" sibTransId="{79F73ED8-0AD8-4AE1-86A3-F542A94505D7}"/>
    <dgm:cxn modelId="{05B651AB-8B97-4D39-A46E-4F21ED32F0D6}" srcId="{B2BA703D-444E-46A9-8428-3B09144C6D81}" destId="{577D5229-DA75-4C41-907A-79A5C3F0A40F}" srcOrd="0" destOrd="0" parTransId="{8C0463AE-FA55-4311-86CE-613D1663F53A}" sibTransId="{70377450-5BCD-446A-8AA0-A6F269166971}"/>
    <dgm:cxn modelId="{D15665FB-8F2B-4D09-AF22-771C3B210610}" type="presOf" srcId="{988D299D-732B-4ECA-9FBD-AEBCDE7D8F81}" destId="{4CD326CA-2F38-478C-B33E-BD88EC0B1473}" srcOrd="0" destOrd="0" presId="urn:microsoft.com/office/officeart/2005/8/layout/chevron2"/>
    <dgm:cxn modelId="{02CE3D0E-2191-4D63-B2E6-9B1D1DFC2941}" srcId="{8D96A6E5-ACEE-4D00-99FF-3027B415AFA5}" destId="{5253E1E4-22FC-4E05-98C1-DC24982E3F66}" srcOrd="0" destOrd="0" parTransId="{8E0F943C-4662-4C36-8122-0D3BD2DC173E}" sibTransId="{8B17406A-0472-4CB8-8FDF-4F4E726B1D8F}"/>
    <dgm:cxn modelId="{49741507-A370-4FEC-AAF1-6F155389BFD9}" type="presOf" srcId="{577D5229-DA75-4C41-907A-79A5C3F0A40F}" destId="{EAF41B3B-48EC-4175-A83D-D1E2D332704D}" srcOrd="0" destOrd="0" presId="urn:microsoft.com/office/officeart/2005/8/layout/chevron2"/>
    <dgm:cxn modelId="{89932804-DDF7-4A53-876A-CEB013FF30DE}" type="presOf" srcId="{8D96A6E5-ACEE-4D00-99FF-3027B415AFA5}" destId="{DAA3CEB8-C213-4507-AC80-67FBA5617FA4}" srcOrd="0" destOrd="0" presId="urn:microsoft.com/office/officeart/2005/8/layout/chevron2"/>
    <dgm:cxn modelId="{6B991504-CFF9-4CA5-B01E-C6270AE618CB}" type="presOf" srcId="{6CB53884-6596-47F3-B6B5-1C95A645339D}" destId="{74FC8103-ABAC-4AA9-B58F-112B5100C78C}" srcOrd="0" destOrd="0" presId="urn:microsoft.com/office/officeart/2005/8/layout/chevron2"/>
    <dgm:cxn modelId="{1D5629A5-8B6C-4B55-966E-128784E9A009}" srcId="{7EEED7CF-CBBA-4E25-9E80-B4D592094643}" destId="{75A810CB-185A-4A0E-A5DB-002031D7F45F}" srcOrd="0" destOrd="0" parTransId="{2A792A8C-49D7-430E-AE58-46A29866D326}" sibTransId="{325CBF3B-169F-43C1-A149-97013D5E95EA}"/>
    <dgm:cxn modelId="{8AB8313D-421C-4304-9771-AD9BADA8DD68}" type="presOf" srcId="{B2BA703D-444E-46A9-8428-3B09144C6D81}" destId="{880EE893-9CEA-41C6-8A61-655DAB5C0BA7}" srcOrd="0" destOrd="0" presId="urn:microsoft.com/office/officeart/2005/8/layout/chevron2"/>
    <dgm:cxn modelId="{17C85A6C-D013-4608-A609-88726668DE12}" srcId="{45258EE4-ACEC-4C29-86CB-34DC2025DA80}" destId="{6CB53884-6596-47F3-B6B5-1C95A645339D}" srcOrd="0" destOrd="0" parTransId="{74AC908C-4B35-4F3E-95B7-31EC244CBFCF}" sibTransId="{BEB189AF-592B-449D-B5E0-1909017C69F2}"/>
    <dgm:cxn modelId="{F9BAAB72-47FC-484F-8153-BA6D9BC4454F}" type="presOf" srcId="{45258EE4-ACEC-4C29-86CB-34DC2025DA80}" destId="{993CD4F3-626E-44F2-9E00-A6CF5E14808C}" srcOrd="0" destOrd="0" presId="urn:microsoft.com/office/officeart/2005/8/layout/chevron2"/>
    <dgm:cxn modelId="{E84683E9-4824-4AE6-9C2B-DF32EA507167}" srcId="{45258EE4-ACEC-4C29-86CB-34DC2025DA80}" destId="{B2BA703D-444E-46A9-8428-3B09144C6D81}" srcOrd="1" destOrd="0" parTransId="{0FA48697-2DAE-4CC8-9075-24275103A40D}" sibTransId="{D5B7548D-326A-4453-AA8F-961FAF731AB3}"/>
    <dgm:cxn modelId="{D9281563-6A89-4C4A-8A17-B714469E5010}" type="presOf" srcId="{7EEED7CF-CBBA-4E25-9E80-B4D592094643}" destId="{B83734B9-DFF3-4127-A7A8-9D1EDC8819C5}" srcOrd="0" destOrd="0" presId="urn:microsoft.com/office/officeart/2005/8/layout/chevron2"/>
    <dgm:cxn modelId="{83419554-B34A-45D6-A68D-073207EC776F}" srcId="{45258EE4-ACEC-4C29-86CB-34DC2025DA80}" destId="{7EEED7CF-CBBA-4E25-9E80-B4D592094643}" srcOrd="3" destOrd="0" parTransId="{09D46A78-A267-4A82-AD89-9D129CA5FCD9}" sibTransId="{D6A32DC4-CC0F-4201-B6F9-3F0BC20CACC8}"/>
    <dgm:cxn modelId="{65E411B3-746A-46DE-9BA2-4DB5A009AA7B}" type="presOf" srcId="{5253E1E4-22FC-4E05-98C1-DC24982E3F66}" destId="{153DC5D9-A037-4097-AFD7-2BF165FF2653}" srcOrd="0" destOrd="0" presId="urn:microsoft.com/office/officeart/2005/8/layout/chevron2"/>
    <dgm:cxn modelId="{6A1B39F4-58EB-4C93-BD76-34171F1C07A4}" type="presParOf" srcId="{993CD4F3-626E-44F2-9E00-A6CF5E14808C}" destId="{94C7855E-3B34-4237-8D59-74FF4357E8D3}" srcOrd="0" destOrd="0" presId="urn:microsoft.com/office/officeart/2005/8/layout/chevron2"/>
    <dgm:cxn modelId="{A3E0D940-4459-4D51-BB50-F8F4BE751730}" type="presParOf" srcId="{94C7855E-3B34-4237-8D59-74FF4357E8D3}" destId="{74FC8103-ABAC-4AA9-B58F-112B5100C78C}" srcOrd="0" destOrd="0" presId="urn:microsoft.com/office/officeart/2005/8/layout/chevron2"/>
    <dgm:cxn modelId="{24C8BA92-3E89-4073-B347-ABB9B66F2446}" type="presParOf" srcId="{94C7855E-3B34-4237-8D59-74FF4357E8D3}" destId="{4CD326CA-2F38-478C-B33E-BD88EC0B1473}" srcOrd="1" destOrd="0" presId="urn:microsoft.com/office/officeart/2005/8/layout/chevron2"/>
    <dgm:cxn modelId="{D43BFEAD-E353-4ED9-B98B-3FE022B8F243}" type="presParOf" srcId="{993CD4F3-626E-44F2-9E00-A6CF5E14808C}" destId="{AE47F915-538C-43EB-8C20-07FB31BB78AE}" srcOrd="1" destOrd="0" presId="urn:microsoft.com/office/officeart/2005/8/layout/chevron2"/>
    <dgm:cxn modelId="{4F361DDC-A2A4-4869-B6B9-FB2690061CD2}" type="presParOf" srcId="{993CD4F3-626E-44F2-9E00-A6CF5E14808C}" destId="{B1D8B6AD-CB33-48C3-9C44-CBC71113DBB1}" srcOrd="2" destOrd="0" presId="urn:microsoft.com/office/officeart/2005/8/layout/chevron2"/>
    <dgm:cxn modelId="{FA707648-C79C-4F67-9B2D-0B567B45AD25}" type="presParOf" srcId="{B1D8B6AD-CB33-48C3-9C44-CBC71113DBB1}" destId="{880EE893-9CEA-41C6-8A61-655DAB5C0BA7}" srcOrd="0" destOrd="0" presId="urn:microsoft.com/office/officeart/2005/8/layout/chevron2"/>
    <dgm:cxn modelId="{C6F67B8D-7E2C-4F06-9F0D-EEA080352A76}" type="presParOf" srcId="{B1D8B6AD-CB33-48C3-9C44-CBC71113DBB1}" destId="{EAF41B3B-48EC-4175-A83D-D1E2D332704D}" srcOrd="1" destOrd="0" presId="urn:microsoft.com/office/officeart/2005/8/layout/chevron2"/>
    <dgm:cxn modelId="{AFEE032B-27E0-4128-B6CB-859515A88880}" type="presParOf" srcId="{993CD4F3-626E-44F2-9E00-A6CF5E14808C}" destId="{6C9532E5-A1B0-4CE1-9F73-E99604301228}" srcOrd="3" destOrd="0" presId="urn:microsoft.com/office/officeart/2005/8/layout/chevron2"/>
    <dgm:cxn modelId="{E8504186-7B5C-4B24-BC8E-A22700C2323D}" type="presParOf" srcId="{993CD4F3-626E-44F2-9E00-A6CF5E14808C}" destId="{548CE950-6D61-4D10-820B-63E385EBDF3B}" srcOrd="4" destOrd="0" presId="urn:microsoft.com/office/officeart/2005/8/layout/chevron2"/>
    <dgm:cxn modelId="{A940CC8F-3852-422B-98EE-01302D35903C}" type="presParOf" srcId="{548CE950-6D61-4D10-820B-63E385EBDF3B}" destId="{DAA3CEB8-C213-4507-AC80-67FBA5617FA4}" srcOrd="0" destOrd="0" presId="urn:microsoft.com/office/officeart/2005/8/layout/chevron2"/>
    <dgm:cxn modelId="{C3DB6B1F-2CC3-44F7-9757-E7AB8EC52380}" type="presParOf" srcId="{548CE950-6D61-4D10-820B-63E385EBDF3B}" destId="{153DC5D9-A037-4097-AFD7-2BF165FF2653}" srcOrd="1" destOrd="0" presId="urn:microsoft.com/office/officeart/2005/8/layout/chevron2"/>
    <dgm:cxn modelId="{8EFC7E1F-0CE4-4BB9-8702-0DDAF07545A8}" type="presParOf" srcId="{993CD4F3-626E-44F2-9E00-A6CF5E14808C}" destId="{F6043479-97C6-4D07-9783-980FA381EC20}" srcOrd="5" destOrd="0" presId="urn:microsoft.com/office/officeart/2005/8/layout/chevron2"/>
    <dgm:cxn modelId="{AADE95FF-6DE1-4751-8947-DCE2F91CC638}" type="presParOf" srcId="{993CD4F3-626E-44F2-9E00-A6CF5E14808C}" destId="{C7540511-2883-4F7B-81C9-486790D207C3}" srcOrd="6" destOrd="0" presId="urn:microsoft.com/office/officeart/2005/8/layout/chevron2"/>
    <dgm:cxn modelId="{AC8090AC-4D7F-45EB-8B15-41650F8242F0}" type="presParOf" srcId="{C7540511-2883-4F7B-81C9-486790D207C3}" destId="{B83734B9-DFF3-4127-A7A8-9D1EDC8819C5}" srcOrd="0" destOrd="0" presId="urn:microsoft.com/office/officeart/2005/8/layout/chevron2"/>
    <dgm:cxn modelId="{FCE368C0-F8C0-4631-8986-1C5AB8057214}" type="presParOf" srcId="{C7540511-2883-4F7B-81C9-486790D207C3}" destId="{7E70FCA2-51FB-45A7-871F-88FA2650BBF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FC8103-ABAC-4AA9-B58F-112B5100C78C}">
      <dsp:nvSpPr>
        <dsp:cNvPr id="0" name=""/>
        <dsp:cNvSpPr/>
      </dsp:nvSpPr>
      <dsp:spPr>
        <a:xfrm rot="5400000">
          <a:off x="-185966" y="189497"/>
          <a:ext cx="1239777" cy="86784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-5400000">
        <a:off x="1" y="437452"/>
        <a:ext cx="867844" cy="371933"/>
      </dsp:txXfrm>
    </dsp:sp>
    <dsp:sp modelId="{4CD326CA-2F38-478C-B33E-BD88EC0B1473}">
      <dsp:nvSpPr>
        <dsp:cNvPr id="0" name=""/>
        <dsp:cNvSpPr/>
      </dsp:nvSpPr>
      <dsp:spPr>
        <a:xfrm rot="5400000">
          <a:off x="4145794" y="-3274419"/>
          <a:ext cx="805855" cy="73617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34264" tIns="29845" rIns="29845" bIns="29845" numCol="1" spcCol="1270" anchor="ctr" anchorCtr="0">
          <a:noAutofit/>
        </a:bodyPr>
        <a:lstStyle/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Статистика</a:t>
          </a:r>
          <a:endParaRPr lang="ru-RU" sz="4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7845" y="42869"/>
        <a:ext cx="7322416" cy="727177"/>
      </dsp:txXfrm>
    </dsp:sp>
    <dsp:sp modelId="{880EE893-9CEA-41C6-8A61-655DAB5C0BA7}">
      <dsp:nvSpPr>
        <dsp:cNvPr id="0" name=""/>
        <dsp:cNvSpPr/>
      </dsp:nvSpPr>
      <dsp:spPr>
        <a:xfrm rot="5400000">
          <a:off x="-185966" y="1282538"/>
          <a:ext cx="1239777" cy="86784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" y="1530493"/>
        <a:ext cx="867844" cy="371933"/>
      </dsp:txXfrm>
    </dsp:sp>
    <dsp:sp modelId="{EAF41B3B-48EC-4175-A83D-D1E2D332704D}">
      <dsp:nvSpPr>
        <dsp:cNvPr id="0" name=""/>
        <dsp:cNvSpPr/>
      </dsp:nvSpPr>
      <dsp:spPr>
        <a:xfrm rot="5400000">
          <a:off x="4145794" y="-2181378"/>
          <a:ext cx="805855" cy="73617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34264" tIns="29845" rIns="29845" bIns="29845" numCol="1" spcCol="1270" anchor="ctr" anchorCtr="0">
          <a:noAutofit/>
        </a:bodyPr>
        <a:lstStyle/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Социология</a:t>
          </a:r>
          <a:endParaRPr lang="ru-RU" sz="4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7845" y="1135910"/>
        <a:ext cx="7322416" cy="727177"/>
      </dsp:txXfrm>
    </dsp:sp>
    <dsp:sp modelId="{D8B9EF78-F26B-4FFC-9F0B-F1C7BC6E8AEA}">
      <dsp:nvSpPr>
        <dsp:cNvPr id="0" name=""/>
        <dsp:cNvSpPr/>
      </dsp:nvSpPr>
      <dsp:spPr>
        <a:xfrm rot="5400000">
          <a:off x="-185966" y="2375579"/>
          <a:ext cx="1239777" cy="86784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" y="2623534"/>
        <a:ext cx="867844" cy="371933"/>
      </dsp:txXfrm>
    </dsp:sp>
    <dsp:sp modelId="{AE53C341-8940-41C2-8361-01186EE03209}">
      <dsp:nvSpPr>
        <dsp:cNvPr id="0" name=""/>
        <dsp:cNvSpPr/>
      </dsp:nvSpPr>
      <dsp:spPr>
        <a:xfrm rot="5400000">
          <a:off x="4145794" y="-1088337"/>
          <a:ext cx="805855" cy="73617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12928" tIns="27940" rIns="27940" bIns="27940" numCol="1" spcCol="1270" anchor="ctr" anchorCtr="0">
          <a:noAutofit/>
        </a:bodyPr>
        <a:lstStyle/>
        <a:p>
          <a:pPr marL="285750" lvl="1" indent="-285750" algn="l" defTabSz="1955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Рыночная экономика </a:t>
          </a:r>
          <a:r>
            <a:rPr lang="ru-RU" sz="2400" b="1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ru-RU" sz="2400" b="1" i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7845" y="2228951"/>
        <a:ext cx="7322416" cy="727177"/>
      </dsp:txXfrm>
    </dsp:sp>
    <dsp:sp modelId="{B83734B9-DFF3-4127-A7A8-9D1EDC8819C5}">
      <dsp:nvSpPr>
        <dsp:cNvPr id="0" name=""/>
        <dsp:cNvSpPr/>
      </dsp:nvSpPr>
      <dsp:spPr>
        <a:xfrm rot="5400000">
          <a:off x="-185966" y="3468620"/>
          <a:ext cx="1239777" cy="86784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" y="3716575"/>
        <a:ext cx="867844" cy="371933"/>
      </dsp:txXfrm>
    </dsp:sp>
    <dsp:sp modelId="{7E70FCA2-51FB-45A7-871F-88FA2650BBFA}">
      <dsp:nvSpPr>
        <dsp:cNvPr id="0" name=""/>
        <dsp:cNvSpPr/>
      </dsp:nvSpPr>
      <dsp:spPr>
        <a:xfrm rot="5400000">
          <a:off x="4145794" y="4703"/>
          <a:ext cx="805855" cy="73617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34264" tIns="29845" rIns="29845" bIns="29845" numCol="1" spcCol="1270" anchor="ctr" anchorCtr="0">
          <a:noAutofit/>
        </a:bodyPr>
        <a:lstStyle/>
        <a:p>
          <a:pPr marL="285750" lvl="1" indent="-285750" algn="l" defTabSz="2089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Плановая экономика</a:t>
          </a:r>
          <a:endParaRPr lang="ru-RU" sz="4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7845" y="3321992"/>
        <a:ext cx="7322416" cy="7271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FC8103-ABAC-4AA9-B58F-112B5100C78C}">
      <dsp:nvSpPr>
        <dsp:cNvPr id="0" name=""/>
        <dsp:cNvSpPr/>
      </dsp:nvSpPr>
      <dsp:spPr>
        <a:xfrm rot="5400000">
          <a:off x="-185785" y="191522"/>
          <a:ext cx="1238566" cy="8669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-5400000">
        <a:off x="0" y="439235"/>
        <a:ext cx="866996" cy="371570"/>
      </dsp:txXfrm>
    </dsp:sp>
    <dsp:sp modelId="{4CD326CA-2F38-478C-B33E-BD88EC0B1473}">
      <dsp:nvSpPr>
        <dsp:cNvPr id="0" name=""/>
        <dsp:cNvSpPr/>
      </dsp:nvSpPr>
      <dsp:spPr>
        <a:xfrm rot="5400000">
          <a:off x="4145764" y="-3273030"/>
          <a:ext cx="805068" cy="7362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Индустриализация   </a:t>
          </a:r>
          <a:endParaRPr lang="ru-RU" sz="36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6997" y="45037"/>
        <a:ext cx="7323303" cy="726468"/>
      </dsp:txXfrm>
    </dsp:sp>
    <dsp:sp modelId="{880EE893-9CEA-41C6-8A61-655DAB5C0BA7}">
      <dsp:nvSpPr>
        <dsp:cNvPr id="0" name=""/>
        <dsp:cNvSpPr/>
      </dsp:nvSpPr>
      <dsp:spPr>
        <a:xfrm rot="5400000">
          <a:off x="-185785" y="1283495"/>
          <a:ext cx="1238566" cy="8669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0" y="1531208"/>
        <a:ext cx="866996" cy="371570"/>
      </dsp:txXfrm>
    </dsp:sp>
    <dsp:sp modelId="{EAF41B3B-48EC-4175-A83D-D1E2D332704D}">
      <dsp:nvSpPr>
        <dsp:cNvPr id="0" name=""/>
        <dsp:cNvSpPr/>
      </dsp:nvSpPr>
      <dsp:spPr>
        <a:xfrm rot="5400000">
          <a:off x="4145764" y="-2181056"/>
          <a:ext cx="805068" cy="7362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Коллективизация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6997" y="1137011"/>
        <a:ext cx="7323303" cy="726468"/>
      </dsp:txXfrm>
    </dsp:sp>
    <dsp:sp modelId="{D8B9EF78-F26B-4FFC-9F0B-F1C7BC6E8AEA}">
      <dsp:nvSpPr>
        <dsp:cNvPr id="0" name=""/>
        <dsp:cNvSpPr/>
      </dsp:nvSpPr>
      <dsp:spPr>
        <a:xfrm rot="5400000">
          <a:off x="-185785" y="2375469"/>
          <a:ext cx="1238566" cy="8669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0" y="2623182"/>
        <a:ext cx="866996" cy="371570"/>
      </dsp:txXfrm>
    </dsp:sp>
    <dsp:sp modelId="{AE53C341-8940-41C2-8361-01186EE03209}">
      <dsp:nvSpPr>
        <dsp:cNvPr id="0" name=""/>
        <dsp:cNvSpPr/>
      </dsp:nvSpPr>
      <dsp:spPr>
        <a:xfrm rot="5400000">
          <a:off x="4145764" y="-1089082"/>
          <a:ext cx="805068" cy="7362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Приватизация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6997" y="2228985"/>
        <a:ext cx="7323303" cy="726468"/>
      </dsp:txXfrm>
    </dsp:sp>
    <dsp:sp modelId="{6B02A0FF-C292-44D4-AAFF-B59E98CD702E}">
      <dsp:nvSpPr>
        <dsp:cNvPr id="0" name=""/>
        <dsp:cNvSpPr/>
      </dsp:nvSpPr>
      <dsp:spPr>
        <a:xfrm rot="5400000">
          <a:off x="-185785" y="3451651"/>
          <a:ext cx="1238566" cy="8669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0" y="3699364"/>
        <a:ext cx="866996" cy="371570"/>
      </dsp:txXfrm>
    </dsp:sp>
    <dsp:sp modelId="{0C13CE1C-4331-4E62-A45C-07477A30059A}">
      <dsp:nvSpPr>
        <dsp:cNvPr id="0" name=""/>
        <dsp:cNvSpPr/>
      </dsp:nvSpPr>
      <dsp:spPr>
        <a:xfrm rot="5400000">
          <a:off x="4145552" y="3102"/>
          <a:ext cx="805491" cy="7362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Национализация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6997" y="3320979"/>
        <a:ext cx="7323282" cy="7268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FC8103-ABAC-4AA9-B58F-112B5100C78C}">
      <dsp:nvSpPr>
        <dsp:cNvPr id="0" name=""/>
        <dsp:cNvSpPr/>
      </dsp:nvSpPr>
      <dsp:spPr>
        <a:xfrm rot="5400000">
          <a:off x="-185785" y="191522"/>
          <a:ext cx="1238566" cy="8669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-5400000">
        <a:off x="0" y="439235"/>
        <a:ext cx="866996" cy="371570"/>
      </dsp:txXfrm>
    </dsp:sp>
    <dsp:sp modelId="{4CD326CA-2F38-478C-B33E-BD88EC0B1473}">
      <dsp:nvSpPr>
        <dsp:cNvPr id="0" name=""/>
        <dsp:cNvSpPr/>
      </dsp:nvSpPr>
      <dsp:spPr>
        <a:xfrm rot="5400000">
          <a:off x="4145764" y="-3273030"/>
          <a:ext cx="805068" cy="7362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Национальный доход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6997" y="45037"/>
        <a:ext cx="7323303" cy="726468"/>
      </dsp:txXfrm>
    </dsp:sp>
    <dsp:sp modelId="{880EE893-9CEA-41C6-8A61-655DAB5C0BA7}">
      <dsp:nvSpPr>
        <dsp:cNvPr id="0" name=""/>
        <dsp:cNvSpPr/>
      </dsp:nvSpPr>
      <dsp:spPr>
        <a:xfrm rot="5400000">
          <a:off x="-185785" y="1283495"/>
          <a:ext cx="1238566" cy="8669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0" y="1531208"/>
        <a:ext cx="866996" cy="371570"/>
      </dsp:txXfrm>
    </dsp:sp>
    <dsp:sp modelId="{EAF41B3B-48EC-4175-A83D-D1E2D332704D}">
      <dsp:nvSpPr>
        <dsp:cNvPr id="0" name=""/>
        <dsp:cNvSpPr/>
      </dsp:nvSpPr>
      <dsp:spPr>
        <a:xfrm rot="5400000">
          <a:off x="4145764" y="-2181056"/>
          <a:ext cx="805068" cy="7362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НТР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6997" y="1137011"/>
        <a:ext cx="7323303" cy="726468"/>
      </dsp:txXfrm>
    </dsp:sp>
    <dsp:sp modelId="{DAA3CEB8-C213-4507-AC80-67FBA5617FA4}">
      <dsp:nvSpPr>
        <dsp:cNvPr id="0" name=""/>
        <dsp:cNvSpPr/>
      </dsp:nvSpPr>
      <dsp:spPr>
        <a:xfrm rot="5400000">
          <a:off x="-185785" y="2375469"/>
          <a:ext cx="1238566" cy="8669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0" y="2623182"/>
        <a:ext cx="866996" cy="371570"/>
      </dsp:txXfrm>
    </dsp:sp>
    <dsp:sp modelId="{153DC5D9-A037-4097-AFD7-2BF165FF2653}">
      <dsp:nvSpPr>
        <dsp:cNvPr id="0" name=""/>
        <dsp:cNvSpPr/>
      </dsp:nvSpPr>
      <dsp:spPr>
        <a:xfrm rot="5400000">
          <a:off x="4145764" y="-1089082"/>
          <a:ext cx="805068" cy="7362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Технопарк</a:t>
          </a: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6997" y="2228985"/>
        <a:ext cx="7323303" cy="726468"/>
      </dsp:txXfrm>
    </dsp:sp>
    <dsp:sp modelId="{B83734B9-DFF3-4127-A7A8-9D1EDC8819C5}">
      <dsp:nvSpPr>
        <dsp:cNvPr id="0" name=""/>
        <dsp:cNvSpPr/>
      </dsp:nvSpPr>
      <dsp:spPr>
        <a:xfrm rot="5400000">
          <a:off x="-185785" y="3467443"/>
          <a:ext cx="1238566" cy="86699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0" y="3715156"/>
        <a:ext cx="866996" cy="371570"/>
      </dsp:txXfrm>
    </dsp:sp>
    <dsp:sp modelId="{7E70FCA2-51FB-45A7-871F-88FA2650BBFA}">
      <dsp:nvSpPr>
        <dsp:cNvPr id="0" name=""/>
        <dsp:cNvSpPr/>
      </dsp:nvSpPr>
      <dsp:spPr>
        <a:xfrm rot="5400000">
          <a:off x="4145764" y="2890"/>
          <a:ext cx="805068" cy="73626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Производительность труда  </a:t>
          </a:r>
          <a:endParaRPr lang="ru-RU" sz="28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866997" y="3320957"/>
        <a:ext cx="7323303" cy="726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82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7777878" y="6412686"/>
            <a:ext cx="1363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Рябова Л.Н.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6" y="6896"/>
            <a:ext cx="9144000" cy="6858000"/>
          </a:xfrm>
          <a:prstGeom prst="rect">
            <a:avLst/>
          </a:prstGeom>
          <a:ln w="38100" cap="sq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992" y="332656"/>
            <a:ext cx="7190456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0205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1121160" cy="8120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" y="-5680"/>
            <a:ext cx="9137975" cy="6863680"/>
          </a:xfrm>
          <a:prstGeom prst="rect">
            <a:avLst/>
          </a:prstGeom>
          <a:ln w="38100" cap="sq">
            <a:solidFill>
              <a:schemeClr val="tx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79" y="260648"/>
            <a:ext cx="6998131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95536" y="12540"/>
            <a:ext cx="1210444" cy="1556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business.gov.kz/upload/main/free-economic-zones-rus.png" TargetMode="External"/><Relationship Id="rId2" Type="http://schemas.openxmlformats.org/officeDocument/2006/relationships/hyperlink" Target="http://www.playcast.ru/uploads/2011/09/25/2751077.jpe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0"/>
            <a:ext cx="9036496" cy="249289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РАЗВИТИЯ ЭКОНОМИКИ КАЗАХСТАНА И ЕЕ</a:t>
            </a:r>
            <a:br>
              <a:rPr lang="ru-RU" b="1" dirty="0" smtClean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НАСТОЯЩЕЕ И БУДУЩЕЕ</a:t>
            </a:r>
            <a:endParaRPr lang="ru-RU" b="1" dirty="0"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935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190456" cy="7920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РАЗВИТИИ ЭКОНОМИКИ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892480" cy="561662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деляется внимание конкурентоспособным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отраслям, выпускающим продукцию с высо­кой добавочной стоимостью.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ним относятся высокотехнологичные секторы перерабатывающей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промышленности: 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7913" lvl="0" indent="-558800">
              <a:lnSpc>
                <a:spcPct val="8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Химическая про­дукция 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7913" lvl="0" indent="-558800">
              <a:lnSpc>
                <a:spcPct val="8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 пластмасс 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7913" lvl="0" indent="-558800">
              <a:lnSpc>
                <a:spcPct val="8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армацевтика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7913" lvl="0" indent="-558800">
              <a:lnSpc>
                <a:spcPct val="8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удобрений </a:t>
            </a:r>
          </a:p>
          <a:p>
            <a:pPr marL="1077913" lvl="0" indent="-558800">
              <a:lnSpc>
                <a:spcPct val="8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Радио­активные материалы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7913" lvl="0" indent="-558800">
              <a:lnSpc>
                <a:spcPct val="8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Рентгеноаппаратурыа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7913" lvl="0" indent="-558800">
              <a:lnSpc>
                <a:spcPct val="8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Электротрансформато­ры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7913" lvl="0" indent="-558800">
              <a:lnSpc>
                <a:spcPct val="8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Аккумуляторы 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7913" lvl="0" indent="-558800">
              <a:lnSpc>
                <a:spcPct val="8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Измерительные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вычислительные приборы</a:t>
            </a:r>
          </a:p>
          <a:p>
            <a:pPr marL="1077913" lvl="0" indent="-558800">
              <a:lnSpc>
                <a:spcPct val="8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Выпуск вооружения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335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568952" cy="792088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Высокотехнологичные отрасли</a:t>
            </a:r>
            <a:b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b="1" dirty="0">
                <a:solidFill>
                  <a:srgbClr val="0000CC"/>
                </a:solidFill>
              </a:rPr>
              <a:t/>
            </a:r>
            <a:br>
              <a:rPr lang="ru-RU" sz="3600" b="1" dirty="0">
                <a:solidFill>
                  <a:srgbClr val="0000CC"/>
                </a:solidFill>
              </a:rPr>
            </a:b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208912" cy="536460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Высокие технологии (англ. </a:t>
            </a:r>
            <a:r>
              <a:rPr lang="ru-RU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high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 — прогрессивные технологии современности,  важнейшее звено научно-технической революции,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наукоёмкие отрасли промышленности.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Задание: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отрасли в Казахстане относятся к высокотехнологичным?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каким странам по уровню доходов относится Казахстан?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300192" y="5955675"/>
            <a:ext cx="2249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12-13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6"/>
          <a:stretch/>
        </p:blipFill>
        <p:spPr>
          <a:xfrm>
            <a:off x="0" y="0"/>
            <a:ext cx="9035480" cy="702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4"/>
          <a:stretch/>
        </p:blipFill>
        <p:spPr>
          <a:xfrm>
            <a:off x="0" y="0"/>
            <a:ext cx="9144000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19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стоимость наукоемкой высокотехнологичной продукции составила более 40 % от общей стоимости всей промышленной про­дукции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3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190456" cy="50405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5"/>
            <a:ext cx="8424936" cy="4104456"/>
          </a:xfrm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ктивно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функционируют инновационные пред­приятия и научные институты, способные качественно обновить по­тенциал экономики и разработать передовые идеи. На их основе за годы независимости в стране произошли структурные </a:t>
            </a:r>
            <a:r>
              <a:rPr lang="ru-RU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и разветвление </a:t>
            </a:r>
            <a:r>
              <a:rPr lang="ru-RU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(диверсификация)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обрабатывающей промышленности,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появились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отрасли.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8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инвестиционной активности: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31143"/>
              </p:ext>
            </p:extLst>
          </p:nvPr>
        </p:nvGraphicFramePr>
        <p:xfrm>
          <a:off x="2627784" y="4653136"/>
          <a:ext cx="3744416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5304"/>
                <a:gridCol w="1219112"/>
              </a:tblGrid>
              <a:tr h="42431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Казахстан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4,3%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Россия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9,1%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Германия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80%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США и Швеция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50%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87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190456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ИННОВАЦИОННЫЕ СТРАТЕГИИ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5149320"/>
              </p:ext>
            </p:extLst>
          </p:nvPr>
        </p:nvGraphicFramePr>
        <p:xfrm>
          <a:off x="395536" y="908050"/>
          <a:ext cx="8472899" cy="23286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4945"/>
                <a:gridCol w="655795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Современное производство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55600" indent="-355600">
                        <a:lnSpc>
                          <a:spcPct val="8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Павлодарский электролизный завод</a:t>
                      </a:r>
                    </a:p>
                    <a:p>
                      <a:pPr marL="355600" indent="-355600">
                        <a:lnSpc>
                          <a:spcPct val="8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ru-RU" sz="2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Заводы</a:t>
                      </a:r>
                      <a:r>
                        <a:rPr lang="ru-RU" sz="22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 сборке автомобилей: грузовые и легковые  - Кокшетау, Усть-Каменогорск, автобусы – Семей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Технопарки</a:t>
                      </a:r>
                      <a:endParaRPr lang="ru-RU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8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ru-RU" sz="22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Научно производственный комплекс, совмещающий взаимосвязанные фундаментальные исследования, опытное производство, внедрение разработок и рынок.</a:t>
                      </a:r>
                      <a:endParaRPr lang="ru-RU" sz="22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131840" y="3356992"/>
            <a:ext cx="2551086" cy="457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ТЕХНОПАРКИ</a:t>
            </a: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0919" y="3914809"/>
            <a:ext cx="4176464" cy="26105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3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Национальные:</a:t>
            </a:r>
          </a:p>
          <a:p>
            <a:pPr marL="342900" indent="-342900">
              <a:lnSpc>
                <a:spcPct val="70000"/>
              </a:lnSpc>
              <a:buFont typeface="Wingdings" panose="05000000000000000000" pitchFamily="2" charset="2"/>
              <a:buChar char="ü"/>
            </a:pPr>
            <a:r>
              <a:rPr lang="ru-RU" sz="2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Информационный поселок «Алатау» в Алматы</a:t>
            </a:r>
          </a:p>
          <a:p>
            <a:pPr marL="342900" indent="-342900">
              <a:lnSpc>
                <a:spcPct val="70000"/>
              </a:lnSpc>
              <a:buFont typeface="Wingdings" panose="05000000000000000000" pitchFamily="2" charset="2"/>
              <a:buChar char="ü"/>
            </a:pPr>
            <a:r>
              <a:rPr lang="ru-RU" sz="23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Атырауский</a:t>
            </a:r>
            <a:r>
              <a:rPr lang="ru-RU" sz="2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нефтехимический комплекс</a:t>
            </a:r>
          </a:p>
          <a:p>
            <a:pPr marL="342900" indent="-342900">
              <a:lnSpc>
                <a:spcPct val="70000"/>
              </a:lnSpc>
              <a:buFont typeface="Wingdings" panose="05000000000000000000" pitchFamily="2" charset="2"/>
              <a:buChar char="ü"/>
            </a:pPr>
            <a:r>
              <a:rPr lang="ru-RU" sz="2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Ядерный «</a:t>
            </a:r>
            <a:r>
              <a:rPr lang="ru-RU" sz="23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Токамак</a:t>
            </a:r>
            <a:r>
              <a:rPr lang="ru-RU" sz="2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Курчатове (ВК)</a:t>
            </a:r>
          </a:p>
          <a:p>
            <a:pPr marL="342900" indent="-342900">
              <a:lnSpc>
                <a:spcPct val="70000"/>
              </a:lnSpc>
              <a:buFont typeface="Wingdings" panose="05000000000000000000" pitchFamily="2" charset="2"/>
              <a:buChar char="ü"/>
            </a:pPr>
            <a:r>
              <a:rPr lang="ru-RU" sz="23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осмический мониторинг: Алматы, Астана, Приозерск (Караганда)</a:t>
            </a:r>
            <a:endParaRPr lang="ru-RU" sz="23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3892032"/>
            <a:ext cx="4296436" cy="2633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Региональные: 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3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Алматинский</a:t>
            </a:r>
            <a:endParaRPr lang="ru-RU" sz="23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«Алгоритм» Уральск</a:t>
            </a: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«Бизнес-Сити» </a:t>
            </a:r>
            <a:r>
              <a:rPr lang="ru-RU" sz="23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Краганда</a:t>
            </a:r>
            <a:endParaRPr lang="ru-RU" sz="23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3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Усть-Каменогорский</a:t>
            </a:r>
            <a:endParaRPr lang="ru-RU" sz="23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Биотехнология – </a:t>
            </a:r>
            <a:r>
              <a:rPr lang="ru-RU" sz="23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Степногорск</a:t>
            </a:r>
            <a:endParaRPr lang="ru-RU" sz="23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Font typeface="Wingdings" panose="05000000000000000000" pitchFamily="2" charset="2"/>
              <a:buChar char="ü"/>
            </a:pPr>
            <a:r>
              <a:rPr lang="ru-RU" sz="23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Шортанды</a:t>
            </a:r>
            <a:r>
              <a:rPr lang="ru-RU" sz="23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переработка с/х продукции</a:t>
            </a:r>
          </a:p>
          <a:p>
            <a:pPr algn="ctr"/>
            <a:endParaRPr lang="ru-RU" sz="23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>
            <a:stCxn id="6" idx="1"/>
          </p:cNvCxnSpPr>
          <p:nvPr/>
        </p:nvCxnSpPr>
        <p:spPr>
          <a:xfrm flipH="1">
            <a:off x="2195736" y="3585592"/>
            <a:ext cx="93610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5682926" y="3585592"/>
            <a:ext cx="93610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194182" y="3585591"/>
            <a:ext cx="0" cy="30644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619030" y="3585592"/>
            <a:ext cx="0" cy="30644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775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04856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СПЕЦИАЛЬНЫЕ ЭКОНОМИЧЕСКИЕ ЗОНЫ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71" y="980728"/>
            <a:ext cx="8633209" cy="561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0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992" y="332656"/>
            <a:ext cx="7190456" cy="10081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ФИНАНСОВАЯ СИСТЕМА </a:t>
            </a:r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9"/>
            <a:ext cx="8373616" cy="518457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относится </a:t>
            </a:r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наиболее передовым. </a:t>
            </a:r>
          </a:p>
          <a:p>
            <a:pPr marL="0" indent="0" algn="ctr">
              <a:buNone/>
            </a:pPr>
            <a:r>
              <a:rPr lang="ru-RU" sz="3500" b="1" dirty="0"/>
              <a:t>Республика первой из стран СНГ создала </a:t>
            </a:r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Национальный фонд, </a:t>
            </a:r>
            <a:r>
              <a:rPr lang="ru-RU" sz="3500" b="1" dirty="0"/>
              <a:t>призванный способствовать социально-экономическому развитию и устранению зависимости от внешних факторов. Сегодня в Национальном фонде сконцентрировано более 54,3 млрд. долларов США.</a:t>
            </a:r>
          </a:p>
          <a:p>
            <a:pPr marL="0" indent="0" algn="ctr">
              <a:buNone/>
            </a:pPr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Золотовалютные резервы </a:t>
            </a:r>
            <a:r>
              <a:rPr lang="ru-RU" sz="3500" b="1" dirty="0"/>
              <a:t>страны, включая средства Националь­ного фонда, превышают 83,8 млрд. долларов США.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655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ДОХОДА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подсчетам Всемирного банка, Казахстан относится к странам со средним уровнем доходов. 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валовой внутренний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душу населения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5800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долларов, </a:t>
            </a: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000 долларов,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 2015 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 </a:t>
            </a:r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- 15 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000 </a:t>
            </a:r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долларов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52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7190456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54461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 независимости привлек прямые иностранные инвестиции в размере более 170 млрд. долларов США. </a:t>
            </a:r>
          </a:p>
          <a:p>
            <a:pPr marL="0" indent="0" algn="ctr">
              <a:buNone/>
            </a:pPr>
            <a:r>
              <a:rPr lang="ru-RU" b="1" dirty="0"/>
              <a:t>Инвесторы признали республику стабильным партнером, способным обеспечить взаимовыгодное сотрудничество.</a:t>
            </a:r>
          </a:p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 последовательно проводит открытую внешнеторго­вую политику.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/>
              <a:t>В структуре внешнеторгового </a:t>
            </a:r>
            <a:r>
              <a:rPr lang="ru-RU" b="1" dirty="0" smtClean="0"/>
              <a:t>оборота ведущее </a:t>
            </a:r>
            <a:r>
              <a:rPr lang="ru-RU" b="1" dirty="0"/>
              <a:t>место занимают страны Европейского союза</a:t>
            </a:r>
            <a:r>
              <a:rPr lang="ru-RU" b="1" dirty="0" smtClean="0"/>
              <a:t>, </a:t>
            </a:r>
            <a:r>
              <a:rPr lang="ru-RU" b="1" dirty="0"/>
              <a:t>Россия, Швейцария и Китай</a:t>
            </a:r>
            <a:r>
              <a:rPr lang="ru-RU" dirty="0"/>
              <a:t>.</a:t>
            </a:r>
          </a:p>
          <a:p>
            <a:pPr marL="0" indent="0" algn="ctr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519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НЕФТЕГАЗОВЫЙ СЕКТОР КАЗАХСТАНА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268760"/>
            <a:ext cx="8136904" cy="4807408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запасам </a:t>
            </a:r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нефти находится 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9-м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ее добыче — на 11-м месте в мире. </a:t>
            </a:r>
          </a:p>
          <a:p>
            <a:pPr marL="0" indent="0">
              <a:spcBef>
                <a:spcPts val="0"/>
              </a:spcBef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нефтяного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сектора в структуре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доходов: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республиканского бюджета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30 %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валовом внутреннем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продукте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экспорте страны — 60 %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130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992" y="332656"/>
            <a:ext cx="7190456" cy="7920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СЛОВАРЬ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1885478"/>
              </p:ext>
            </p:extLst>
          </p:nvPr>
        </p:nvGraphicFramePr>
        <p:xfrm>
          <a:off x="468313" y="155098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1412776"/>
            <a:ext cx="8676455" cy="10332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«Статистика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латинского </a:t>
            </a:r>
            <a:r>
              <a:rPr lang="ru-RU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status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— состояние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Сбор, измерение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количественных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качественных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показателей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548438"/>
            <a:ext cx="8676455" cy="10334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Наука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об 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обществе</a:t>
            </a:r>
            <a:r>
              <a:rPr lang="ru-RU" sz="2000" dirty="0"/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5" y="3657031"/>
            <a:ext cx="8689585" cy="10681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система:  частная собственность,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свобода выбора, рыночное ценообразование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4836434"/>
            <a:ext cx="8689586" cy="12241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система: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собственность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централизованное планирование и распределение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899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0205"/>
            <a:ext cx="8424936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экономике страны важное значение </a:t>
            </a: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имеют отрасли: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электроэнергетика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металлургия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химическая промыш­ленность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  </a:t>
            </a:r>
            <a:endParaRPr lang="ru-RU" sz="3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 smtClean="0"/>
          </a:p>
          <a:p>
            <a:pPr marL="0" indent="0" algn="r">
              <a:buNone/>
            </a:pPr>
            <a:r>
              <a:rPr lang="ru-RU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Таблица </a:t>
            </a:r>
            <a:r>
              <a:rPr lang="ru-RU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 стр. 14-15.</a:t>
            </a:r>
          </a:p>
          <a:p>
            <a:endParaRPr lang="ru-RU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5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992" y="332656"/>
            <a:ext cx="7190456" cy="7920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ПЕРСПЕКТИВЫ РАЗВИТИЯ: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3"/>
            <a:ext cx="8208912" cy="5328592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4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4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ио</a:t>
            </a:r>
            <a:r>
              <a:rPr lang="ru-RU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4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нанотехнологии</a:t>
            </a:r>
            <a:endParaRPr lang="ru-RU" sz="4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Альтернатив­ная энергетика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Космические отрасли </a:t>
            </a:r>
            <a:r>
              <a:rPr lang="ru-RU" sz="5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4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осмиче­ская геология).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Открытие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новых месторождений полезных ископаемых с использованием методов дистанционного зондирования для труднодоступных территорий страны, где обычная геологическая разведка неосуществима.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Запуск и эксплуатация искусственного спутника </a:t>
            </a:r>
            <a:r>
              <a:rPr lang="ru-RU" sz="4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</a:t>
            </a:r>
            <a:r>
              <a:rPr lang="en-US" sz="4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zS</a:t>
            </a:r>
            <a:r>
              <a:rPr lang="ru-RU" sz="4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en-US" sz="4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позволяет обеспечивать деятельность национальных средств массовой информа­ции в труднодоступных регионах страны.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460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190456" cy="64807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892480" cy="5832648"/>
          </a:xfrm>
        </p:spPr>
        <p:txBody>
          <a:bodyPr>
            <a:noAutofit/>
          </a:bodyPr>
          <a:lstStyle/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меры были реализованы для формирования новой экономики страны?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каких отраслях экономики были достигнуты значительные результаты?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нанотехнология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био­технология требуют ускоренного развития?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чего в стране был образован Национальный фонд?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чем заключается необходимость привлечения прямых иностранных ин­вестиций?</a:t>
            </a:r>
          </a:p>
          <a:p>
            <a:pPr marL="514350" lvl="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чем важность проведения «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кспо-2017» для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азахстана? </a:t>
            </a:r>
            <a:r>
              <a:rPr lang="ru-RU" sz="28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(стр. 15).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2552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7272808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«Термин-определение»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0297114"/>
              </p:ext>
            </p:extLst>
          </p:nvPr>
        </p:nvGraphicFramePr>
        <p:xfrm>
          <a:off x="395536" y="1340768"/>
          <a:ext cx="8496944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499"/>
                <a:gridCol w="2637225"/>
                <a:gridCol w="439538"/>
                <a:gridCol w="505468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Нанотехнологии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Ввоз товаров в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страну из-за границы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Инвестиции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Вывоз товаров в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страну из-за границы</a:t>
                      </a:r>
                      <a:endParaRPr lang="ru-RU" sz="2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Экспорт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Экономически значимое научное-техническое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новшество, изобретение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Импорт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Высокотехнологичная отрасль, работающая с отдельными атомами и молекулами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Инновации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Долгосрочное вложение капитала</a:t>
                      </a:r>
                    </a:p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какое-либо предприятие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23728" y="332656"/>
            <a:ext cx="5328592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1Г, 2Д, 3Б, 4А, 5В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293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972667"/>
              </p:ext>
            </p:extLst>
          </p:nvPr>
        </p:nvGraphicFramePr>
        <p:xfrm>
          <a:off x="419132" y="845423"/>
          <a:ext cx="8473348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32"/>
                <a:gridCol w="5832648"/>
                <a:gridCol w="235266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Первая по времени экономика …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Традиционная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Элементы рыночной и плановой системы сочетает экономика …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Смешанная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Выделяют … экономических системы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Традиционная,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рыночная, командная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Передача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государственной собственности в собственность отдельных лиц и организаций…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Приватизация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Вид торговли в районах оседлых поселений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Стационарная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Вид торговли в кочевых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районах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Меновая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Вид торговли в полуоседлых районах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Ярмарочная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95736" y="260648"/>
            <a:ext cx="4727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Закончи предложение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96027" y="854232"/>
            <a:ext cx="2152437" cy="41452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12657" y="1421160"/>
            <a:ext cx="2152437" cy="41452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96027" y="2247777"/>
            <a:ext cx="2152437" cy="105746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17069" y="3323735"/>
            <a:ext cx="2152437" cy="105746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17069" y="4632628"/>
            <a:ext cx="2152437" cy="52873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96026" y="5373216"/>
            <a:ext cx="2152437" cy="36004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83513" y="5837135"/>
            <a:ext cx="2152437" cy="36004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747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8064896" cy="7920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дом: §2-3, стр. 4 в тетради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copypast.ru/uploads/posts/1320653840_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40959" cy="547260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55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992" y="332656"/>
            <a:ext cx="7190456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Интернет-источники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5"/>
            <a:ext cx="8157592" cy="495142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www.propertyworld.com/assets/Kazakhstan_Astana.jpg</a:t>
            </a:r>
            <a:endParaRPr lang="ru-RU" sz="1400" dirty="0" smtClean="0">
              <a:hlinkClick r:id="rId2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hameleons.com/uploads/posts/2012-10/1349268899_altyn-adam.jpg</a:t>
            </a:r>
            <a:r>
              <a:rPr lang="ru-RU" sz="1400" dirty="0" smtClean="0">
                <a:hlinkClick r:id="rId2"/>
              </a:rPr>
              <a:t>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 smtClean="0">
                <a:hlinkClick r:id="rId2"/>
              </a:rPr>
              <a:t>ttp</a:t>
            </a:r>
            <a:r>
              <a:rPr lang="en-US" sz="1400" dirty="0">
                <a:hlinkClick r:id="rId2"/>
              </a:rPr>
              <a:t>://</a:t>
            </a:r>
            <a:r>
              <a:rPr lang="en-US" sz="1400" dirty="0" smtClean="0">
                <a:hlinkClick r:id="rId2"/>
              </a:rPr>
              <a:t>www.playcast.ru/uploads/2011/09/25/2751077.jpeg</a:t>
            </a:r>
            <a:r>
              <a:rPr lang="ru-RU" sz="1400" dirty="0" smtClean="0"/>
              <a:t>  Астана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3"/>
              </a:rPr>
              <a:t>http://business.gov.kz/upload/main/free-economic-zones-rus.png</a:t>
            </a:r>
            <a:r>
              <a:rPr lang="ru-RU" sz="1400" dirty="0"/>
              <a:t> Карта </a:t>
            </a:r>
            <a:r>
              <a:rPr lang="ru-RU" sz="1400" dirty="0" smtClean="0"/>
              <a:t>СЭЗ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/>
              <a:t>Усиков В.В. И </a:t>
            </a:r>
            <a:r>
              <a:rPr lang="ru-RU" sz="1400" dirty="0" err="1"/>
              <a:t>Усикова</a:t>
            </a:r>
            <a:r>
              <a:rPr lang="ru-RU" sz="1400" dirty="0"/>
              <a:t> А.А. «Экономическая и социальная география </a:t>
            </a:r>
            <a:r>
              <a:rPr lang="ru-RU" sz="1400" smtClean="0"/>
              <a:t>Казахстана»  Электронное </a:t>
            </a:r>
            <a:r>
              <a:rPr lang="ru-RU" sz="1400" dirty="0"/>
              <a:t>учебное пособие. Корпорация «</a:t>
            </a:r>
            <a:r>
              <a:rPr lang="ru-RU" sz="1400" dirty="0" err="1"/>
              <a:t>Атамура</a:t>
            </a:r>
            <a:r>
              <a:rPr lang="ru-RU" sz="1400" dirty="0"/>
              <a:t>», 2013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/>
              <a:t>Электронный учебник 9 класс, АО НЦИ</a:t>
            </a:r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1086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СЛОВАРЬ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7609714"/>
              </p:ext>
            </p:extLst>
          </p:nvPr>
        </p:nvGraphicFramePr>
        <p:xfrm>
          <a:off x="468313" y="155098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59363" y="1556792"/>
            <a:ext cx="8684635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крупного машинного производства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9362" y="2645011"/>
            <a:ext cx="8684635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коллективных хозяйств за счет  объединения единоличных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9361" y="3717032"/>
            <a:ext cx="8697571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 от государственной собственности к частной (выкуп, безвозмездно)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9361" y="4817837"/>
            <a:ext cx="8697571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 от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частной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собственности к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676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СЛОВАРЬ</a:t>
            </a:r>
            <a:endParaRPr lang="ru-RU" sz="3200" dirty="0">
              <a:solidFill>
                <a:srgbClr val="0000CC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3252725"/>
              </p:ext>
            </p:extLst>
          </p:nvPr>
        </p:nvGraphicFramePr>
        <p:xfrm>
          <a:off x="468313" y="155098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966" y="1484571"/>
            <a:ext cx="8676456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 и У произведенный страной за год 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денежном выражении)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645631"/>
            <a:ext cx="8676456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оренное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качественное преобразование производительных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</a:t>
            </a:r>
            <a:r>
              <a:rPr lang="ru-RU" sz="1600" dirty="0"/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717032"/>
            <a:ext cx="8676456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омплекс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котором объединены научно-исследовательские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институты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предприятия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783468"/>
            <a:ext cx="8676456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продукции, выпущенной работником за единицу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времени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045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992" y="332656"/>
            <a:ext cx="747848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РАЗВИТИЯ ЭКОНОМИК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КАЗАХСТАНА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0205"/>
            <a:ext cx="8496944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Диаграмма 1, стр. 8</a:t>
            </a:r>
          </a:p>
          <a:p>
            <a:pPr marL="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этапы развития экономики Казахстана 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9" b="9172"/>
          <a:stretch/>
        </p:blipFill>
        <p:spPr>
          <a:xfrm>
            <a:off x="251520" y="836712"/>
            <a:ext cx="8712967" cy="5747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573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95736" y="404664"/>
            <a:ext cx="4968552" cy="4320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развития экономики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980728"/>
            <a:ext cx="6984776" cy="11521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1 тысячелетия до н.э. - середина </a:t>
            </a: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XIX </a:t>
            </a: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века – этап традиционной экономики: 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очевое и полукочевое скотоводство, потребительское хозяйство, меновая торговля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>
            <a:stCxn id="5" idx="1"/>
          </p:cNvCxnSpPr>
          <p:nvPr/>
        </p:nvCxnSpPr>
        <p:spPr>
          <a:xfrm flipH="1">
            <a:off x="899592" y="620688"/>
            <a:ext cx="12961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99592" y="620688"/>
            <a:ext cx="3588" cy="51286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1274119" y="2310496"/>
            <a:ext cx="6984776" cy="12241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XIX </a:t>
            </a: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начало </a:t>
            </a: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 </a:t>
            </a: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века – этап зарождения рыночной экономики: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частная собственность, свободные рыночные отношения, ярмарки, техническая отсталость и сырьевая направленность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>
            <a:stCxn id="6" idx="1"/>
          </p:cNvCxnSpPr>
          <p:nvPr/>
        </p:nvCxnSpPr>
        <p:spPr>
          <a:xfrm flipH="1">
            <a:off x="899592" y="1556792"/>
            <a:ext cx="360040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899592" y="2922564"/>
            <a:ext cx="360040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274119" y="3707795"/>
            <a:ext cx="6984776" cy="12241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1920 годы – начало 1990 годов </a:t>
            </a: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 </a:t>
            </a: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века – этап плановой  экономики: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собственность, государственные планирование, индустриализация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63220" y="5157192"/>
            <a:ext cx="6984776" cy="12241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начала 1990 - этап перехода к рыночной   экономике: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свобода экономической деятельности, частная собственность, экономические связи, интеграция</a:t>
            </a: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H="1">
            <a:off x="911207" y="5749332"/>
            <a:ext cx="360040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903180" y="4311658"/>
            <a:ext cx="360040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85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 Казахстана в годы независимости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531959"/>
              </p:ext>
            </p:extLst>
          </p:nvPr>
        </p:nvGraphicFramePr>
        <p:xfrm>
          <a:off x="395536" y="1340768"/>
          <a:ext cx="8424937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8340"/>
                <a:gridCol w="1579676"/>
                <a:gridCol w="571692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 этап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1992-1993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Развал экономики и обострение экономической ситуации.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Приватизация, появление новых формы собственности и хозяйствования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 этап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1993-1997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Введение собственной валюты.</a:t>
                      </a:r>
                    </a:p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Программа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макроэкономической стабилизации</a:t>
                      </a:r>
                      <a:endParaRPr lang="ru-RU" sz="2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этап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1997-2000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Рост ВВП, объемов продукции и инвестиций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 этап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Ускоренная деятельность институтов рыночной экономики: частная собственность,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налоговое и инвестиционное законодательство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34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416824" cy="7920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 ОБЛАДАЕТ: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8136904" cy="5030019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огатыми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запасами полезных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ископаемых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бширными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землями, пригодными для сельского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хозяйства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ысоко­квалифицированными специалистами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начительным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промышлен­ным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потенциалом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30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 добился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значи­тельных успехов </a:t>
            </a:r>
            <a:endParaRPr lang="ru-RU" sz="30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рыночном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развитии.</a:t>
            </a:r>
            <a:endParaRPr lang="ru-RU" sz="3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5733256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отраслей казахстанской экономики, стр. 14-15</a:t>
            </a:r>
            <a:endParaRPr lang="ru-RU" sz="2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129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7128792" cy="7200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568952" cy="5390059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величилось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химической продукции (фармацевтика,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пластмассы)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скоренно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развиваются металлургия, деревообрабатывающая про­мышленность, машиностроение, мебельная и легкая промышлен­ность.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иквидирован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дефицит строительных материалов.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Достиг­нуты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производстве подвижного состава железнодорожного транспорта.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Развивается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нефтедобыча.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992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1097</Words>
  <Application>Microsoft Office PowerPoint</Application>
  <PresentationFormat>Экран (4:3)</PresentationFormat>
  <Paragraphs>226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ЭТАПЫ РАЗВИТИЯ ЭКОНОМИКИ КАЗАХСТАНА И ЕЕ НАСТОЯЩЕЕ И БУДУЩЕЕ</vt:lpstr>
      <vt:lpstr>СЛОВАРЬ</vt:lpstr>
      <vt:lpstr>СЛОВАРЬ</vt:lpstr>
      <vt:lpstr>СЛОВАРЬ</vt:lpstr>
      <vt:lpstr>ЭТАПЫ РАЗВИТИЯ ЭКОНОМИКИ КАЗАХСТАНА</vt:lpstr>
      <vt:lpstr>Презентация PowerPoint</vt:lpstr>
      <vt:lpstr>Экономика Казахстана в годы независимости</vt:lpstr>
      <vt:lpstr>КАЗАХСТАН ОБЛАДАЕТ:</vt:lpstr>
      <vt:lpstr>КАЗАХСТАН</vt:lpstr>
      <vt:lpstr>В РАЗВИТИИ ЭКОНОМИКИ</vt:lpstr>
      <vt:lpstr> Высокотехнологичные отрасли  </vt:lpstr>
      <vt:lpstr>КАЗАХСТАН</vt:lpstr>
      <vt:lpstr>КАЗАХСТАН</vt:lpstr>
      <vt:lpstr>ИННОВАЦИОННЫЕ СТРАТЕГИИ</vt:lpstr>
      <vt:lpstr>СПЕЦИАЛЬНЫЕ ЭКОНОМИЧЕСКИЕ ЗОНЫ</vt:lpstr>
      <vt:lpstr>ФИНАНСОВАЯ СИСТЕМА -</vt:lpstr>
      <vt:lpstr>УРОВЕНЬ ДОХОДА</vt:lpstr>
      <vt:lpstr>КАЗАХСТАН</vt:lpstr>
      <vt:lpstr>НЕФТЕГАЗОВЫЙ СЕКТОР КАЗАХСТАНА</vt:lpstr>
      <vt:lpstr>КАЗАХСТАН</vt:lpstr>
      <vt:lpstr>ПЕРСПЕКТИВЫ РАЗВИТИЯ:</vt:lpstr>
      <vt:lpstr>ВОПРОСЫ</vt:lpstr>
      <vt:lpstr>«Термин-определение»</vt:lpstr>
      <vt:lpstr>Презентация PowerPoint</vt:lpstr>
      <vt:lpstr>На дом: §2-3, стр. 4 в тетради</vt:lpstr>
      <vt:lpstr>Интернет-источники</vt:lpstr>
    </vt:vector>
  </TitlesOfParts>
  <Manager>АКТАУ</Manager>
  <Company>ЭКЛИЦЕЙ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ЭТАПЫ РАЗВИТИЯ</dc:title>
  <dc:subject>КАЗАХСТАН</dc:subject>
  <dc:creator>РЯБОВА Л.Н.</dc:creator>
  <cp:keywords>НИКИТА</cp:keywords>
  <cp:lastModifiedBy>Dell</cp:lastModifiedBy>
  <cp:revision>47</cp:revision>
  <dcterms:created xsi:type="dcterms:W3CDTF">2014-08-31T03:31:37Z</dcterms:created>
  <dcterms:modified xsi:type="dcterms:W3CDTF">2015-08-30T09:25:51Z</dcterms:modified>
  <cp:category>3-4 УРОК</cp:category>
</cp:coreProperties>
</file>