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57" r:id="rId2"/>
    <p:sldId id="258" r:id="rId3"/>
    <p:sldId id="259" r:id="rId4"/>
    <p:sldId id="260" r:id="rId5"/>
    <p:sldId id="293" r:id="rId6"/>
    <p:sldId id="262" r:id="rId7"/>
    <p:sldId id="269" r:id="rId8"/>
    <p:sldId id="294" r:id="rId9"/>
    <p:sldId id="272" r:id="rId10"/>
    <p:sldId id="295" r:id="rId11"/>
    <p:sldId id="276" r:id="rId12"/>
    <p:sldId id="273" r:id="rId13"/>
    <p:sldId id="278" r:id="rId14"/>
    <p:sldId id="277" r:id="rId15"/>
    <p:sldId id="297" r:id="rId16"/>
    <p:sldId id="296" r:id="rId17"/>
    <p:sldId id="298" r:id="rId18"/>
    <p:sldId id="280" r:id="rId19"/>
    <p:sldId id="281" r:id="rId20"/>
    <p:sldId id="299" r:id="rId21"/>
    <p:sldId id="284" r:id="rId22"/>
    <p:sldId id="300" r:id="rId23"/>
    <p:sldId id="286" r:id="rId24"/>
    <p:sldId id="288" r:id="rId25"/>
    <p:sldId id="290" r:id="rId26"/>
    <p:sldId id="291" r:id="rId27"/>
    <p:sldId id="274" r:id="rId28"/>
    <p:sldId id="275" r:id="rId29"/>
    <p:sldId id="301" r:id="rId30"/>
    <p:sldId id="302" r:id="rId31"/>
    <p:sldId id="303" r:id="rId32"/>
    <p:sldId id="304" r:id="rId33"/>
    <p:sldId id="30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B2937-F224-481C-9488-677610A7AF45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D7AE4-15EE-4D34-96AA-866C4C87CE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472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992"/>
            <a:ext cx="9144000" cy="69903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568952" cy="6552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06" t="97945"/>
          <a:stretch/>
        </p:blipFill>
        <p:spPr>
          <a:xfrm rot="10800000" flipV="1">
            <a:off x="7739521" y="6118884"/>
            <a:ext cx="1120909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305523" y="389216"/>
            <a:ext cx="8532949" cy="6178960"/>
          </a:xfrm>
          <a:prstGeom prst="rect">
            <a:avLst/>
          </a:prstGeom>
          <a:gradFill>
            <a:gsLst>
              <a:gs pos="0">
                <a:srgbClr val="FFEFD1">
                  <a:lumMod val="7000"/>
                  <a:lumOff val="93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3" y="260648"/>
            <a:ext cx="971600" cy="821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o.kz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o.kz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ao.k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632848" cy="56207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КГУ «Специализированный экономический лицей»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особенностях преподавания основ наук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общеобразовательных организациях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Казахстан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2015-2016 учебном году 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13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экономики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финансовой грамотности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класс – курс интегрирован с предметом «Познание мира»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5-11 класс – интегрирован с предметом «Технология»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Факультативно по программе «Прикладная экономика» Центра прикладной экономики «Дана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56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Профильное обучение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двум направлениям: общественно-гуманитарному, естественно-математическому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целях реализации дифференцированного обучения и удовлетворения познавательных потребностей учащихся в рамках двух направлений вводится </a:t>
            </a: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углубленное обучение по профильным предметам в рамках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профессионально-ориентированного подхода.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49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классов на группы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95597"/>
            <a:ext cx="8424936" cy="55737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наполнении в 24 и более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</a:t>
            </a:r>
            <a:r>
              <a:rPr lang="kk-KZ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kk-KZ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казахскому языку в 1-11 классах с неказахским языком обучения;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казахской литературе в 5-11 классах с неказахским языком обучения;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русскому языку в 3-11 классах с казахским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языком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обучения;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иностранному языку в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-11 классах;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информатике в 5-11 классах;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профильным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 (относится к компетенции местных исполнительных органов);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физической культуре в 5-11 классах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(группы мальчиков и девочек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предмету «Технологии» в 5-11 классах независимо от наполняемости классов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638132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целях реализации поручений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Казахстан,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отраженных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программной статье «Социальная модернизация Казахстана: 20 шагов к обществу всеобщего труда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введение курсов по выбору </a:t>
            </a:r>
            <a:endParaRPr lang="kk-KZ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Краеведение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класс), «Абайтану» (9-11 классы) </a:t>
            </a:r>
            <a:endParaRPr lang="kk-KZ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kk-K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учебным программам,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утвержденных 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приказом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Министра образования и науки РК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3.04.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помощь учителям разработаны методические пособия по проектированию содержания и проведению прикладных курсов по образовательным областям, которые размещены на сайте Академии </a:t>
            </a:r>
            <a:r>
              <a:rPr lang="kk-KZ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www.nao.kz</a:t>
            </a:r>
            <a:r>
              <a:rPr lang="kk-K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0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вариативного компонента для обязательного изучения предмета «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религиоведения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в 9 классе выделяется 1 час в неделю. 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 </a:t>
            </a: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религиоведения</a:t>
            </a: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преподавать учителя истории, прошедшие курсы повышения квалификации.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kk-KZ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предметам школьного и ученического 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мпонентов не проводятся экзамены  и Е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НТ.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51304" cy="165618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Максимальный объем учебной нагрузки,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включая все виды классной и внеклассной работы  (факультативы, кружки, индивидуальные занятия)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должен превышать: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031266"/>
              </p:ext>
            </p:extLst>
          </p:nvPr>
        </p:nvGraphicFramePr>
        <p:xfrm>
          <a:off x="1907704" y="2204864"/>
          <a:ext cx="5256584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292"/>
                <a:gridCol w="26282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класс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класс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- 4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 часа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38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10-11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72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99176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424936" cy="554461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задание, задаваемое учителем для самостоятельной работы.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домашнего задания: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учебником;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Выполнение письменных и практических работ и упражнений, написание сочинений и других творческих работ;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гербариев, проведение наблюдений.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должен владеть дидактическими  приемами повышающими, повышающими эффективность домашней работы:  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урока обращать внимание на вопросы, которые будут служить предпосылкой для успешного выполнения д/з, давать рекомендации по рациональному подходу к д/з;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Дифференцировать д/з для имеющих способности и стремление к углубленному изучению предмета;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Приучать к активному воспроизводству изучаемого материала и самоконтролю за качеством его выполнения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13"/>
          <a:stretch/>
        </p:blipFill>
        <p:spPr>
          <a:xfrm>
            <a:off x="323528" y="1700808"/>
            <a:ext cx="8527510" cy="4827751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29095"/>
              </p:ext>
            </p:extLst>
          </p:nvPr>
        </p:nvGraphicFramePr>
        <p:xfrm>
          <a:off x="1907704" y="4114683"/>
          <a:ext cx="561662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2 - 3 класс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более 1,5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4 - 5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более 2-х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6 - 8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более 2,5 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9-11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более 3-х часов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1560" y="1988840"/>
            <a:ext cx="823947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«Санитарно-эпидемиологических требованиях к объектам образования», утвержденным Министром национальной экономики от 29 декабря 2014 года рекомендуемое время для выполнения домашних заданий составляет: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91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7067128" cy="43204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 учебного года: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243646"/>
              </p:ext>
            </p:extLst>
          </p:nvPr>
        </p:nvGraphicFramePr>
        <p:xfrm>
          <a:off x="1403648" y="980728"/>
          <a:ext cx="6552728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6364"/>
                <a:gridCol w="32763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Предшкола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 учебные недели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классы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 учебные недели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2-11 классы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 учебные недели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2996952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каникул 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2- 11 классов:</a:t>
            </a:r>
            <a:endParaRPr lang="ru-RU" sz="3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573640"/>
              </p:ext>
            </p:extLst>
          </p:nvPr>
        </p:nvGraphicFramePr>
        <p:xfrm>
          <a:off x="590074" y="4221088"/>
          <a:ext cx="792087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0293"/>
                <a:gridCol w="2061712"/>
                <a:gridCol w="32188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Осенние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 дней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 4 по 11 ноября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Зимние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дней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 декабр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 – 8 января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Весенние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 дней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 марта – 1 апреля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95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Учебники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61662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учебных изданий определен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2-6, 9-11  классов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Министра образования и науки Республики Казахстан «О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сении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дополнений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от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сентября 2013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№400 «Об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утверждении Перечня учебников, учебно-методических комплексов, пособий и другой дополнительной литературы, в том числе на электронных носителях, разрешенных к использованию в организациях образования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от 10 декабря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№515 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1, 7 и 8 классов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Приказом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инистра образования и науки РК от 18 ноября 2013 года №460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02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ЕНТ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рмирование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базы тестовых заданий для Единого Национального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тестрования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2015, Государственной аттестации среднего образования и комплексного тестирования абитуриентов будет осуществляться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материалам учебников, утвержденных приказами Министра образования и науки РК</a:t>
            </a: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при подготовке к Единому Национальному тестированию выпускники школ (2014-2015 учебный год) должны использовать учебники, утвержденные вышеуказанными приказами Министра образования и науки РК.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8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4248" y="6093296"/>
            <a:ext cx="2017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79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211144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Требования к учителю: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информатизации современного общества учителя-предметники должны обладать ИТК-компетенциями, использовать дополнительные ресурсы, в том числе и интернет и формировать у учащихся умения находить, обрабатывать информацию по предмету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сайте 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Академии </a:t>
            </a:r>
            <a:r>
              <a:rPr lang="kk-KZ" sz="2800" b="1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www.nao.kz</a:t>
            </a:r>
            <a:r>
              <a:rPr lang="kk-K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 учителей размещены методические материалы по математике, физике, биологии, географии, терминологический словарь по основам наук.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092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>
            <a:noAutofit/>
          </a:bodyPr>
          <a:lstStyle/>
          <a:p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Нормативы осуществления организации 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учебного </a:t>
            </a:r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процесса и внутришкольного контроля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748832"/>
              </p:ext>
            </p:extLst>
          </p:nvPr>
        </p:nvGraphicFramePr>
        <p:xfrm>
          <a:off x="467544" y="1916832"/>
          <a:ext cx="8208911" cy="41143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6849"/>
                <a:gridCol w="3863630"/>
                <a:gridCol w="3888432"/>
              </a:tblGrid>
              <a:tr h="310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Объекты контроля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Норма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57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Посещение и анализ уроков и внеклассных мероприятий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3-4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урока </a:t>
                      </a:r>
                      <a:r>
                        <a:rPr lang="kk-KZ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уроков </a:t>
                      </a:r>
                      <a:r>
                        <a:rPr lang="kk-KZ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</a:t>
                      </a:r>
                      <a:r>
                        <a:rPr lang="kk-KZ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неделю (для заместителей директоров)</a:t>
                      </a: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</a:t>
                      </a:r>
                      <a:r>
                        <a:rPr lang="kk-KZ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урока в </a:t>
                      </a:r>
                      <a:r>
                        <a:rPr lang="kk-KZ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неделю для </a:t>
                      </a:r>
                      <a:r>
                        <a:rPr lang="kk-KZ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директора </a:t>
                      </a:r>
                      <a:r>
                        <a:rPr lang="kk-KZ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школы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03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классных журналов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раз в месяц, 8-10 раз в год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03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дневников учащихся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раз в месяц, 8-10 раз в год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41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выполнения учебных программ по предметам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раз в четверть, 4 раза в год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03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личных дел учащихся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раза в год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731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</a:t>
                      </a:r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Проверка </a:t>
                      </a:r>
                      <a:r>
                        <a:rPr lang="ru-RU" sz="20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тематич</a:t>
                      </a:r>
                      <a:r>
                        <a:rPr lang="kk-KZ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ески</a:t>
                      </a: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 и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календарных </a:t>
                      </a: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планов по </a:t>
                      </a:r>
                      <a:r>
                        <a:rPr lang="kk-KZ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20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редметам</a:t>
                      </a: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1-2 раза в год 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03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55160" cy="7249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формы обучения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89654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Открытие классов с совместным пребыванием детей с ограниченными возможностями;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обучения на дому;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Экстернат.</a:t>
            </a:r>
          </a:p>
          <a:p>
            <a:pPr marL="0" indent="0">
              <a:buNone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960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859216" cy="171420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Уровневые курсы для учителей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352928" cy="36618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совершенствовать процессы планирования, системного оценивания и рефлексии, реализации серии последовательных уроков, интегрирующих тематику семи модулей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89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уровень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совершенствовать  практику работы коллег в школе посредством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менторинга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коучинга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организацию профессионального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сообщества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 школы, проводить планирование и исследование в действии в рамках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5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уровень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492941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профессиональное сообщество учителей в школе и за ее пределами, в том числе руководство группой учителей школы, осуществляющих процесс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коучинга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менторинга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учителей понимание методов проведения исследований в сфере образования; планировать и проводить исследования в действии в масштабах школы.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65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427168" cy="72008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совместно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учителями 1 и 2 уровня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24936" cy="5472608"/>
          </a:xfrm>
        </p:spPr>
        <p:txBody>
          <a:bodyPr>
            <a:noAutofit/>
          </a:bodyPr>
          <a:lstStyle/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отслеживать эффективность использования 7-ми модулей Программы, инновационных подходов в преподавании и обучении через посещение уроков;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проводить мониторинг качества знаний учащихся в процессе обучения у данного учителя;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наблюдать за результативностью деятельности учителя в процессе осуществления им исследования в действии;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выявлять методическую обеспеченность обучения коллег (планирование, составление расписания);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 анализ успешности обучения группы коллег (6-10 человек) по Программе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третьего </a:t>
            </a: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второго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наблюдать за работой учителя по оказанию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коучинга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менторинга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коллегам;</a:t>
            </a: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наблюдать за процессом организации и функционирования профессионального сообщества учителей в школе и за ее пределами;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 анализ по  пониманию учителями, прошедших уровневые курсы, методов проведения исследований в сфере образования и умению планировать и проводить исследования в действии в масштабах школы.</a:t>
            </a:r>
          </a:p>
          <a:p>
            <a:pPr>
              <a:lnSpc>
                <a:spcPct val="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5031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715200" cy="936104"/>
          </a:xfrm>
        </p:spPr>
        <p:txBody>
          <a:bodyPr>
            <a:noAutofit/>
          </a:bodyPr>
          <a:lstStyle/>
          <a:p>
            <a:r>
              <a:rPr lang="kk-KZ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Специализированные организации </a:t>
            </a:r>
            <a:r>
              <a:rPr lang="kk-KZ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64137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kk-KZ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предоставляют </a:t>
            </a:r>
            <a:r>
              <a:rPr lang="kk-KZ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элитарное образование, направленное на развитие интеллектуальной личности, углубленное изучение языков, основ наук, культуры, искуства, имеют возможность реализовывать свои дополнительные образовательные программы и самостоятельно осуществляют разработку рабочих учебных планов и специализированных учебных программ; </a:t>
            </a:r>
            <a:endParaRPr lang="kk-KZ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самостоятельны </a:t>
            </a:r>
            <a:r>
              <a:rPr lang="kk-KZ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выборе форм, средств и методов обучения, определяемых их уставами</a:t>
            </a: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92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14543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углубленного изучения предметов в специализированных организациях образования для одаренных </a:t>
            </a: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выделяются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на факультативы и организацию дополнительных курсов по выбору учащихся из расчета 4 часа на каждый класс; 0,25 ставки учителей на каждый класс для организации кружков, студий, научных обществ и других, а также для оплаты отдельных курсов и лекций на договорной основе со специалистами высшей квалификации из расчета 1500 часов в год на школу.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Факультативные занятия и курсы по выбору проводятся в группах при наличии в них не менее 10 человек. 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42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139136" cy="7249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разделы: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воспитательной работы в общеобразовательных организациях и особенности обучения по предметам в разрезе образовательных областей: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«Язык и литература», «Математика и информатика», «Естествознание»,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«Человек и общество», «Искусство», «Технология», «Физическая культура».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142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283152" cy="7249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Нормативные документы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pPr marL="271463" indent="-271463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ГОСО Республики Казахстан (утвержден Постановлением Правительства   от 23.08.2012 года № 1080).</a:t>
            </a:r>
          </a:p>
          <a:p>
            <a:pPr marL="271463" indent="-271463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Типовые учебные планы (утверждены приказами МОН РК 20.12.2012 №557 и от 8.11.2012 №500).</a:t>
            </a:r>
          </a:p>
          <a:p>
            <a:pPr marL="271463" indent="-271463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Типовые учебные программы по общеобразовательным предметам, курсам по выбору и факультативам и курсам по выбору (утверждены приказом от 3.04.2013 №115).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ИМП дан перечень всех нормативно-правовых документов Республики Казахстан для системы среднего образования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542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56084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системы образования до 2020 года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616624"/>
          </a:xfrm>
        </p:spPr>
        <p:txBody>
          <a:bodyPr>
            <a:normAutofit lnSpcReduction="10000"/>
          </a:bodyPr>
          <a:lstStyle/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предметов «Естествознание» и информационно-коммуникационные технологии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начальной школе с третьего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содержания предмета «Познание мира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«Естествознание»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«Познание мира» будет включен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элементарный уровень научных знаний в системе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«Человек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природа», «Человек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мир», «Человек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общество».</a:t>
            </a: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«Естествознание»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 вводным курсом к изучению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предметов «Биология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«Физика», «Химия»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старших классах.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«Познание мира» 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 для общественно-гуманитарных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предметов, которые закладывают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основу исследовательских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навыков для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любой отрасли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знаний.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ИКТ направлен на формирование практических навыков использования компьютерных технологий. Учащиеся третьего класса будут применять простейшие методы работы с таблицами, схемами, графиками,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диаграммами.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>
              <a:lnSpc>
                <a:spcPct val="80000"/>
              </a:lnSpc>
              <a:spcBef>
                <a:spcPts val="0"/>
              </a:spcBef>
              <a:buFont typeface="+mj-lt"/>
              <a:buAutoNum type="arabicPeriod"/>
            </a:pPr>
            <a:endParaRPr lang="ru-RU" sz="2400" dirty="0"/>
          </a:p>
          <a:p>
            <a:pPr marL="271463" indent="-271463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6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56084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системы образования до 2020 года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83264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школе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предлагается: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естественных наук в 5-6 классах,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которые базируются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предмете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«Естествознание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будет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устранен существующий разрыв между изучением предмета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«Естествознание»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пятом классе и предметами 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«Физика», «Химия»,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 изучаются в 7-8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классах,  и в результате будет обеспечена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непрерывность школьного естественного научного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образования.</a:t>
            </a: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редмет «История Казахстана»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изучаться не с 6, а с 5 класса, параллельно с предметом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«Всемирная история».</a:t>
            </a:r>
          </a:p>
          <a:p>
            <a:pPr marL="358775" indent="-358775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анятия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физической культуре будут направлены на укрепление здоровья, формирование чувства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координации. </a:t>
            </a:r>
          </a:p>
          <a:p>
            <a:pPr marL="358775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гораздо интереснее для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школьников,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как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физическом развитии без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принуждения.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1463" indent="-271463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02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56084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системы образования до 2020 года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83264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старшей школе предлагается сокращение числа обязательных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предметов: будут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введены три обязательных предмета углубленного уровня и четыре обязательных предмета стандартного уровня.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 общественно-гуманитарного, естественно-математического направления компоновка этих предметов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разная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Предметы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выбору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углубленного и стандартного уровня. Ученики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имеют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определять уровень изучения и количество предметов,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это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обеспечит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индивидуальных интересов учащихся, их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склонностей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способностей.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введена новая дисциплина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«Глобальные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перспективы и проектная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деятельность»,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уровневое обучение казахскому и русскому языку начнется с первого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класса.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недрение модели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трехъязычного обучения. Приоритетное значение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обязательное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государственным языком на высоком уровне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редметы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«История Казахстана», «География» будут изучаться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казахском языке во всех школах, вне зависимости от языка преподавания.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804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56084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системы образования до 2020 года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9766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основной школе предлагается организовать сквозное изучение терминологии по предметам естественно-научного цикла, в рамках подготовки запланировано проведение внеклассных мероприятий по предметам изучения отдельных тем, курсов на английском языке.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организована летняя языковая четверть,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проведению которой будут привлекаться студенты 3-4 курсов педагогических вузов.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старших классах на английском языке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изучаться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«Информатика», «Физика», «Химия», «Биология».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году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обновленное содержание перейдут все первые классы республики,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2017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внедрение нового содержания продолжится во вторых и пятых классах,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году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 третьих, шестых, девятых классах.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Полный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на новое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784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64807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адачи образования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5446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Казахстана Н.А. Назарбаев поставил задачу вхождения республики в число 30-ти наиболее конкурентоспособных стран мира.</a:t>
            </a:r>
          </a:p>
          <a:p>
            <a:pPr marL="0" indent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- важнейший приоритет долгосрочной Стратегии «»Казахстан -2050».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качества образования: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равного доступа всех участников образовательного процесса к лучшим образовательным ресурсам и технологиям.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Удовлетворение потребностей учащихся в получении образования, обеспечивающего успех в быстроменяющемся мире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интеллектуального, физически и духовного развитого гражданина Республики Казахстан.</a:t>
            </a:r>
          </a:p>
          <a:p>
            <a:pPr marL="0" indent="0">
              <a:buNone/>
            </a:pP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41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211144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Внешнее оценивание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492941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исследования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PISA, TIMSS, PIRLS –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нструмент внешнего оценивания.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Экономического Сотрудничества и Развития рекомендовала после проведенного в 2014 году исследования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пересмотреть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действующие учебные программы среднего образования, так как они не позволяют достичь соответствующего уровня функциональной и математической грамотности и не способствуют развитию навыков мышления и программа перегружена сложным теоритическим материалом.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86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99412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3285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ЗУН, приобретенные в школе для решения широкого диапазона жизненных задач в различных сферах человеческой деятельности, а также в межличностном общении и социальных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отношениях.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функциональной грамотности:  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рамотность чтения, математическая грамотность, естественно-научная грамотность.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 на проверку функциональной грамотности школьников впервые были включены в тесты ВОУД в 2014 году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kk-KZ" dirty="0"/>
              <a:t> </a:t>
            </a:r>
            <a:endParaRPr lang="kk-KZ" dirty="0" smtClean="0"/>
          </a:p>
          <a:p>
            <a:pPr marL="0" indent="0" algn="ctr">
              <a:buNone/>
            </a:pPr>
            <a:r>
              <a:rPr lang="kk-KZ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пособия – на сайте </a:t>
            </a:r>
            <a:r>
              <a:rPr lang="ru-RU" sz="3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www.nao.kz</a:t>
            </a:r>
            <a:r>
              <a:rPr lang="kk-KZ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050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Самопознание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Одним из функционально значимых предметов в становлении личности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ребенка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является предмет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«Самопознание». 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о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существля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учебным программам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средней школы,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которые были разработаны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институтом МОН РК «Гармоничное развитие человека» (Алматы,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ННПОО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 «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Бөбек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утвержден приказом Министра образования и науки РК №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0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3.04.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.). 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предмету осуществляется педагогическими кадрами, прошедшими курсы переподготовки и повышения квалификации по предмету «Самопознание».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1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283152" cy="360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Иностранный язык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91264" cy="496855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2015-2016 учебном году обучение иностранному языку и казахскому языку будет осуществляться в 1-3 классах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с ориентацией на общеевропейские уровни владения языком.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2020 года в старших классах на английском языке будут вестись предметы естественно-математического цикла.</a:t>
            </a: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313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784976" cy="92211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безопасности жизнедеятельности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4726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1-3 классах  обязательный курс в рамках предмета «Познание мира» 6 часов, 4 классы – 10 часов (учителя начальных классов).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5-9 классы 15 часов в год  (учителя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физической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культуры);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10-11 классы 25 часов в год (преподаватели-организаторы НВП)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ОБЖ обязательны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проводятся в учебное время.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85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2046</Words>
  <Application>Microsoft Office PowerPoint</Application>
  <PresentationFormat>Экран (4:3)</PresentationFormat>
  <Paragraphs>211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КГУ «Специализированный экономический лицей»</vt:lpstr>
      <vt:lpstr>Презентация PowerPoint</vt:lpstr>
      <vt:lpstr>Нормативные документы</vt:lpstr>
      <vt:lpstr>Задачи образования</vt:lpstr>
      <vt:lpstr>Внешнее оценивание</vt:lpstr>
      <vt:lpstr>Функциональная грамотность -</vt:lpstr>
      <vt:lpstr>Самопознание</vt:lpstr>
      <vt:lpstr>Иностранный язык</vt:lpstr>
      <vt:lpstr>Основы безопасности жизнедеятельности</vt:lpstr>
      <vt:lpstr>Основы экономики  и финансовой грамотности</vt:lpstr>
      <vt:lpstr>Профильное обучение</vt:lpstr>
      <vt:lpstr>Деление классов на группы</vt:lpstr>
      <vt:lpstr>Презентация PowerPoint</vt:lpstr>
      <vt:lpstr>Презентация PowerPoint</vt:lpstr>
      <vt:lpstr>Максимальный объем учебной нагрузки, включая все виды классной и внеклассной работы  (факультативы, кружки, индивидуальные занятия)  не должен превышать:</vt:lpstr>
      <vt:lpstr>Домашнее задание</vt:lpstr>
      <vt:lpstr>Продолжительность учебного года:</vt:lpstr>
      <vt:lpstr>Учебники</vt:lpstr>
      <vt:lpstr>ЕНТ</vt:lpstr>
      <vt:lpstr>Требования к учителю:</vt:lpstr>
      <vt:lpstr>Нормативы осуществления организации  учебного процесса и внутришкольного контроля </vt:lpstr>
      <vt:lpstr>Другие формы обучения</vt:lpstr>
      <vt:lpstr>Уровневые курсы для учителей 3 уровень</vt:lpstr>
      <vt:lpstr>2 уровень</vt:lpstr>
      <vt:lpstr>1 уровень</vt:lpstr>
      <vt:lpstr>Администрация совместно  с учителями 1 и 2 уровня </vt:lpstr>
      <vt:lpstr>Специализированные организации образования</vt:lpstr>
      <vt:lpstr>Презентация PowerPoint</vt:lpstr>
      <vt:lpstr>Другие разделы:</vt:lpstr>
      <vt:lpstr>Изменение системы образования до 2020 года</vt:lpstr>
      <vt:lpstr>Изменение системы образования до 2020 года</vt:lpstr>
      <vt:lpstr>Изменение системы образования до 2020 года</vt:lpstr>
      <vt:lpstr>Изменение системы образования до 2020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2015-2016</dc:title>
  <dc:subject>ИМП</dc:subject>
  <dc:creator>РЯБОВА Л.Н.</dc:creator>
  <cp:keywords>НИКИТА</cp:keywords>
  <cp:lastModifiedBy>админ</cp:lastModifiedBy>
  <cp:revision>35</cp:revision>
  <cp:lastPrinted>2015-08-27T09:18:04Z</cp:lastPrinted>
  <dcterms:created xsi:type="dcterms:W3CDTF">2015-08-25T17:25:11Z</dcterms:created>
  <dcterms:modified xsi:type="dcterms:W3CDTF">2015-08-28T09:03:38Z</dcterms:modified>
  <cp:category>ДОКУМЕНТЫ</cp:category>
</cp:coreProperties>
</file>