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58" r:id="rId5"/>
    <p:sldId id="260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E9F5FAB-6A7D-402E-BC2C-9E919A08178C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E11C-6A78-48CD-971D-2C3CC8197F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5FAB-6A7D-402E-BC2C-9E919A08178C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E11C-6A78-48CD-971D-2C3CC8197F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5FAB-6A7D-402E-BC2C-9E919A08178C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E11C-6A78-48CD-971D-2C3CC8197F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5FAB-6A7D-402E-BC2C-9E919A08178C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E11C-6A78-48CD-971D-2C3CC8197F62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5FAB-6A7D-402E-BC2C-9E919A08178C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E11C-6A78-48CD-971D-2C3CC8197F6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5FAB-6A7D-402E-BC2C-9E919A08178C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E11C-6A78-48CD-971D-2C3CC8197F6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5FAB-6A7D-402E-BC2C-9E919A08178C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E11C-6A78-48CD-971D-2C3CC8197F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5FAB-6A7D-402E-BC2C-9E919A08178C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E11C-6A78-48CD-971D-2C3CC8197F6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5FAB-6A7D-402E-BC2C-9E919A08178C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E11C-6A78-48CD-971D-2C3CC8197F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5FAB-6A7D-402E-BC2C-9E919A08178C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E11C-6A78-48CD-971D-2C3CC8197F6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5FAB-6A7D-402E-BC2C-9E919A08178C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E11C-6A78-48CD-971D-2C3CC8197F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824">
              <a:srgbClr val="00B050"/>
            </a:gs>
            <a:gs pos="4160">
              <a:srgbClr val="0070C0"/>
            </a:gs>
            <a:gs pos="0">
              <a:srgbClr val="5E9EFF"/>
            </a:gs>
            <a:gs pos="39999">
              <a:srgbClr val="85C2FF"/>
            </a:gs>
            <a:gs pos="64000">
              <a:srgbClr val="FFFF00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E9F5FAB-6A7D-402E-BC2C-9E919A08178C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52BE11C-6A78-48CD-971D-2C3CC8197F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5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8532" y="1340768"/>
            <a:ext cx="4536504" cy="1224136"/>
          </a:xfr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ТВОРЧЕСКАЯ РАБОТА</a:t>
            </a:r>
            <a:br>
              <a:rPr lang="ru-RU" sz="2800" b="1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НА ТЕМУ:</a:t>
            </a:r>
            <a:br>
              <a:rPr lang="ru-RU" sz="2800" b="1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«Ежи в доме»</a:t>
            </a:r>
            <a:endParaRPr lang="ru-RU" sz="2800" b="1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3645024"/>
            <a:ext cx="3456384" cy="1224134"/>
          </a:xfrm>
          <a:solidFill>
            <a:srgbClr val="FF99CC"/>
          </a:solidFill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у</a:t>
            </a:r>
            <a:r>
              <a:rPr lang="ru-RU" b="1" dirty="0" smtClean="0">
                <a:solidFill>
                  <a:srgbClr val="0070C0"/>
                </a:solidFill>
              </a:rPr>
              <a:t>ченик 2 «А» класса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ГУ ОСШ «</a:t>
            </a:r>
            <a:r>
              <a:rPr lang="ru-RU" b="1" dirty="0" err="1" smtClean="0">
                <a:solidFill>
                  <a:srgbClr val="0070C0"/>
                </a:solidFill>
              </a:rPr>
              <a:t>Мырзакент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</a:p>
          <a:p>
            <a:r>
              <a:rPr lang="ru-RU" b="1" dirty="0" err="1" smtClean="0">
                <a:solidFill>
                  <a:srgbClr val="0070C0"/>
                </a:solidFill>
              </a:rPr>
              <a:t>Бадритдинов</a:t>
            </a:r>
            <a:r>
              <a:rPr lang="ru-RU" b="1" dirty="0" smtClean="0">
                <a:solidFill>
                  <a:srgbClr val="0070C0"/>
                </a:solidFill>
              </a:rPr>
              <a:t> Рустам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88" y="1700808"/>
            <a:ext cx="2304256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5157192"/>
            <a:ext cx="5112568" cy="307777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Классный руководитель:   </a:t>
            </a:r>
            <a:r>
              <a:rPr lang="ru-RU" sz="1400" b="1" dirty="0" err="1" smtClean="0"/>
              <a:t>Вольвакова</a:t>
            </a:r>
            <a:r>
              <a:rPr lang="ru-RU" sz="1400" b="1" dirty="0" smtClean="0"/>
              <a:t> Елена Ивановна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2970080"/>
            <a:ext cx="4981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Выполнил: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4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2000">
        <p14:vortex dir="r"/>
        <p:sndAc>
          <p:stSnd>
            <p:snd r:embed="rId2" name="suction.wav"/>
          </p:stSnd>
        </p:sndAc>
      </p:transition>
    </mc:Choice>
    <mc:Fallback xmlns="">
      <p:transition spd="med" advClick="0" advTm="2000">
        <p:fade/>
        <p:sndAc>
          <p:stSnd>
            <p:snd r:embed="rId4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grpId="1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xit" presetSubtype="0" fill="hold" grpId="1" nodeType="click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  <p:bldP spid="3" grpId="1" build="p" animBg="1"/>
      <p:bldP spid="4" grpId="0" animBg="1"/>
      <p:bldP spid="4" grpId="1" animBg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Цели моей работы: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r>
              <a:rPr lang="ru-RU" dirty="0" smtClean="0"/>
              <a:t>Расширить свои знания о ежах.</a:t>
            </a:r>
          </a:p>
          <a:p>
            <a:r>
              <a:rPr lang="ru-RU" dirty="0" smtClean="0"/>
              <a:t>Уметь ухаживать за ежами в домашних условиях.</a:t>
            </a:r>
          </a:p>
          <a:p>
            <a:r>
              <a:rPr lang="ru-RU" dirty="0" smtClean="0"/>
              <a:t>Чтение разных стихов, рассказов, загадок про ежей.</a:t>
            </a:r>
          </a:p>
          <a:p>
            <a:r>
              <a:rPr lang="ru-RU" dirty="0" smtClean="0"/>
              <a:t>Сбор </a:t>
            </a:r>
            <a:r>
              <a:rPr lang="ru-RU" smtClean="0"/>
              <a:t>разного, интересного </a:t>
            </a:r>
            <a:r>
              <a:rPr lang="ru-RU" dirty="0" smtClean="0"/>
              <a:t>материала про ежей.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16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268760"/>
            <a:ext cx="5400600" cy="54942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бывают ежи?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96" y="1916832"/>
            <a:ext cx="2160240" cy="17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2909937" cy="176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126" y="3806916"/>
            <a:ext cx="2499892" cy="211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468" y="2636912"/>
            <a:ext cx="3130208" cy="259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78" y="3936370"/>
            <a:ext cx="1875859" cy="172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7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3000">
        <p14:honeycomb/>
        <p:sndAc>
          <p:stSnd>
            <p:snd r:embed="rId2" name="coin.wav"/>
          </p:stSnd>
        </p:sndAc>
      </p:transition>
    </mc:Choice>
    <mc:Fallback xmlns="">
      <p:transition spd="slow" advClick="0" advTm="3000">
        <p:fade/>
        <p:sndAc>
          <p:stSnd>
            <p:snd r:embed="rId8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75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" presetClass="exit" presetSubtype="1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7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xit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75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7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xit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" decel="100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xit" presetSubtype="1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6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1295400"/>
            <a:ext cx="4320480" cy="5494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Питание</a:t>
            </a:r>
            <a:r>
              <a:rPr lang="ru-RU" b="1" dirty="0" smtClean="0">
                <a:solidFill>
                  <a:srgbClr val="FF0000"/>
                </a:solidFill>
              </a:rPr>
              <a:t> ежей.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580112" y="2204864"/>
            <a:ext cx="2808312" cy="35283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/>
              <a:t>Ежи, хоть и малы ростом, но много и часто едят.</a:t>
            </a:r>
          </a:p>
          <a:p>
            <a:r>
              <a:rPr lang="ru-RU" dirty="0" smtClean="0"/>
              <a:t>Они питаются ужами, жабами, мелкими букашками, насекомыми.</a:t>
            </a:r>
          </a:p>
          <a:p>
            <a:r>
              <a:rPr lang="ru-RU" dirty="0" smtClean="0"/>
              <a:t>А также спелыми ягодами и плодами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3" y="3143142"/>
            <a:ext cx="2326852" cy="244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29523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22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shred/>
        <p:sndAc>
          <p:stSnd>
            <p:snd r:embed="rId2" name="chimes.wav"/>
          </p:stSnd>
        </p:sndAc>
      </p:transition>
    </mc:Choice>
    <mc:Fallback xmlns="">
      <p:transition spd="slow" advClick="0" advTm="7000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30"/>
                            </p:stCondLst>
                            <p:childTnLst>
                              <p:par>
                                <p:cTn id="8" presetID="36" presetClass="emph" presetSubtype="0" fill="hold" grpId="1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xit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5" presetClass="exit" presetSubtype="0" fill="hold" grpId="2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build="p" animBg="1"/>
      <p:bldP spid="4" grpI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196752"/>
            <a:ext cx="2880320" cy="432048"/>
          </a:xfrm>
        </p:spPr>
        <p:txBody>
          <a:bodyPr/>
          <a:lstStyle/>
          <a:p>
            <a:r>
              <a:rPr lang="ru-RU" sz="1800" dirty="0" smtClean="0">
                <a:solidFill>
                  <a:srgbClr val="FF0000"/>
                </a:solidFill>
              </a:rPr>
              <a:t>Интересное о ежах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20072" y="1988840"/>
            <a:ext cx="2880320" cy="3192760"/>
          </a:xfrm>
        </p:spPr>
        <p:txBody>
          <a:bodyPr/>
          <a:lstStyle/>
          <a:p>
            <a:r>
              <a:rPr lang="ru-RU" dirty="0" smtClean="0"/>
              <a:t>Ежи водятся где угодно: в лесу, в парке, в саду, даже на даче.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971600" y="980728"/>
            <a:ext cx="4032448" cy="46805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Ежи ведут ночной образ жизни.</a:t>
            </a:r>
          </a:p>
          <a:p>
            <a:r>
              <a:rPr lang="ru-RU" dirty="0" smtClean="0"/>
              <a:t>На воле живут до </a:t>
            </a:r>
            <a:r>
              <a:rPr lang="ru-RU" dirty="0"/>
              <a:t>3</a:t>
            </a:r>
            <a:r>
              <a:rPr lang="ru-RU" dirty="0" smtClean="0"/>
              <a:t>-х лет, а в неволе до 10-ти лет.</a:t>
            </a:r>
          </a:p>
          <a:p>
            <a:r>
              <a:rPr lang="ru-RU" dirty="0" smtClean="0"/>
              <a:t>Производят много шума: чихание, визг, мурлыканье, фырканье.</a:t>
            </a:r>
          </a:p>
          <a:p>
            <a:r>
              <a:rPr lang="ru-RU" dirty="0" smtClean="0"/>
              <a:t>У новорожденных ежей иголки мягкие, не колючие.</a:t>
            </a:r>
          </a:p>
          <a:p>
            <a:r>
              <a:rPr lang="ru-RU" dirty="0" smtClean="0"/>
              <a:t>Могут лазить по деревьям и плавать.</a:t>
            </a:r>
          </a:p>
          <a:p>
            <a:r>
              <a:rPr lang="ru-RU" dirty="0" smtClean="0"/>
              <a:t>У ежей 36 зубов.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8"/>
            <a:ext cx="3197341" cy="27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261159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252028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703" y="504905"/>
            <a:ext cx="3189734" cy="205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4905"/>
            <a:ext cx="2810416" cy="214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034" y="3789040"/>
            <a:ext cx="2488403" cy="227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76872"/>
            <a:ext cx="3208801" cy="213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60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376772"/>
            <a:ext cx="2736304" cy="50405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Загадки.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92080" y="2276872"/>
            <a:ext cx="2952328" cy="28752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Arial Black" pitchFamily="34" charset="0"/>
              </a:rPr>
              <a:t>Кто всю жизнь с иголками ходит?</a:t>
            </a:r>
          </a:p>
          <a:p>
            <a:endParaRPr lang="ru-RU" dirty="0"/>
          </a:p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Сердитый недотрога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Живёт в глуши лесной.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Иголок очень много,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А нитки ни одной.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446449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391757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8564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Благодарю всех за внимание!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619268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88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186</TotalTime>
  <Words>200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ТВОРЧЕСКАЯ РАБОТА НА ТЕМУ: «Ежи в доме»</vt:lpstr>
      <vt:lpstr>Цели моей работы:</vt:lpstr>
      <vt:lpstr>Какие бывают ежи?</vt:lpstr>
      <vt:lpstr>Питание ежей.</vt:lpstr>
      <vt:lpstr>Интересное о ежах</vt:lpstr>
      <vt:lpstr>Презентация PowerPoint</vt:lpstr>
      <vt:lpstr>Загадки.</vt:lpstr>
      <vt:lpstr>Благодарю всех за внимание!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РАБОТА НА ТЕМУ: «Ежи в доме»</dc:title>
  <dc:creator>User</dc:creator>
  <cp:lastModifiedBy>User</cp:lastModifiedBy>
  <cp:revision>20</cp:revision>
  <dcterms:created xsi:type="dcterms:W3CDTF">2012-02-23T15:20:02Z</dcterms:created>
  <dcterms:modified xsi:type="dcterms:W3CDTF">2012-02-24T19:37:03Z</dcterms:modified>
</cp:coreProperties>
</file>