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3"/>
  </p:notesMasterIdLst>
  <p:sldIdLst>
    <p:sldId id="266" r:id="rId2"/>
    <p:sldId id="267" r:id="rId3"/>
    <p:sldId id="256" r:id="rId4"/>
    <p:sldId id="257" r:id="rId5"/>
    <p:sldId id="258" r:id="rId6"/>
    <p:sldId id="263" r:id="rId7"/>
    <p:sldId id="260" r:id="rId8"/>
    <p:sldId id="262" r:id="rId9"/>
    <p:sldId id="261" r:id="rId10"/>
    <p:sldId id="264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5" autoAdjust="0"/>
    <p:restoredTop sz="94692" autoAdjust="0"/>
  </p:normalViewPr>
  <p:slideViewPr>
    <p:cSldViewPr>
      <p:cViewPr varScale="1">
        <p:scale>
          <a:sx n="79" d="100"/>
          <a:sy n="79" d="100"/>
        </p:scale>
        <p:origin x="-75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6" d="100"/>
          <a:sy n="46" d="100"/>
        </p:scale>
        <p:origin x="-1818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E5C983-45FA-4177-8B47-69C22DDFFE5F}" type="datetimeFigureOut">
              <a:rPr lang="ru-RU" smtClean="0"/>
              <a:pPr/>
              <a:t>23.02.2012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F185A1-365F-4FA2-91CF-769B4B8AC8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1847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185A1-365F-4FA2-91CF-769B4B8AC89E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F8FDE-881F-4082-9927-BB5FD1822548}" type="datetimeFigureOut">
              <a:rPr lang="ru-RU" smtClean="0"/>
              <a:pPr/>
              <a:t>23.02.2012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08162-9194-4D4C-84F5-028043AD0D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F8FDE-881F-4082-9927-BB5FD1822548}" type="datetimeFigureOut">
              <a:rPr lang="ru-RU" smtClean="0"/>
              <a:pPr/>
              <a:t>23.02.2012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08162-9194-4D4C-84F5-028043AD0D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F8FDE-881F-4082-9927-BB5FD1822548}" type="datetimeFigureOut">
              <a:rPr lang="ru-RU" smtClean="0"/>
              <a:pPr/>
              <a:t>23.02.2012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08162-9194-4D4C-84F5-028043AD0D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F8FDE-881F-4082-9927-BB5FD1822548}" type="datetimeFigureOut">
              <a:rPr lang="ru-RU" smtClean="0"/>
              <a:pPr/>
              <a:t>23.02.2012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08162-9194-4D4C-84F5-028043AD0D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F8FDE-881F-4082-9927-BB5FD1822548}" type="datetimeFigureOut">
              <a:rPr lang="ru-RU" smtClean="0"/>
              <a:pPr/>
              <a:t>23.02.2012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0F08162-9194-4D4C-84F5-028043AD0D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F8FDE-881F-4082-9927-BB5FD1822548}" type="datetimeFigureOut">
              <a:rPr lang="ru-RU" smtClean="0"/>
              <a:pPr/>
              <a:t>23.02.2012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08162-9194-4D4C-84F5-028043AD0D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F8FDE-881F-4082-9927-BB5FD1822548}" type="datetimeFigureOut">
              <a:rPr lang="ru-RU" smtClean="0"/>
              <a:pPr/>
              <a:t>23.02.2012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08162-9194-4D4C-84F5-028043AD0D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F8FDE-881F-4082-9927-BB5FD1822548}" type="datetimeFigureOut">
              <a:rPr lang="ru-RU" smtClean="0"/>
              <a:pPr/>
              <a:t>23.02.2012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08162-9194-4D4C-84F5-028043AD0D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F8FDE-881F-4082-9927-BB5FD1822548}" type="datetimeFigureOut">
              <a:rPr lang="ru-RU" smtClean="0"/>
              <a:pPr/>
              <a:t>23.02.2012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08162-9194-4D4C-84F5-028043AD0D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F8FDE-881F-4082-9927-BB5FD1822548}" type="datetimeFigureOut">
              <a:rPr lang="ru-RU" smtClean="0"/>
              <a:pPr/>
              <a:t>23.02.2012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08162-9194-4D4C-84F5-028043AD0D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F8FDE-881F-4082-9927-BB5FD1822548}" type="datetimeFigureOut">
              <a:rPr lang="ru-RU" smtClean="0"/>
              <a:pPr/>
              <a:t>23.02.2012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08162-9194-4D4C-84F5-028043AD0D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FCF8FDE-881F-4082-9927-BB5FD1822548}" type="datetimeFigureOut">
              <a:rPr lang="ru-RU" smtClean="0"/>
              <a:pPr/>
              <a:t>23.02.2012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0F08162-9194-4D4C-84F5-028043AD0D0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9.pn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500042"/>
            <a:ext cx="8229600" cy="2214578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Презентационная работа по познанию мира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0" y="4071942"/>
            <a:ext cx="4000528" cy="1428760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r"/>
            <a:r>
              <a:rPr lang="ru-RU" sz="2400" b="1" dirty="0" smtClean="0">
                <a:solidFill>
                  <a:srgbClr val="002060"/>
                </a:solidFill>
              </a:rPr>
              <a:t>ученица 2 «а» класса</a:t>
            </a:r>
          </a:p>
          <a:p>
            <a:pPr algn="r"/>
            <a:r>
              <a:rPr lang="ru-RU" sz="2400" b="1" dirty="0" smtClean="0">
                <a:solidFill>
                  <a:srgbClr val="002060"/>
                </a:solidFill>
              </a:rPr>
              <a:t> ГУ ОСШ «</a:t>
            </a:r>
            <a:r>
              <a:rPr lang="ru-RU" sz="2400" b="1" dirty="0" err="1" smtClean="0">
                <a:solidFill>
                  <a:srgbClr val="002060"/>
                </a:solidFill>
              </a:rPr>
              <a:t>Мырзакент</a:t>
            </a:r>
            <a:r>
              <a:rPr lang="ru-RU" sz="2400" b="1" dirty="0" smtClean="0">
                <a:solidFill>
                  <a:srgbClr val="002060"/>
                </a:solidFill>
              </a:rPr>
              <a:t>»</a:t>
            </a:r>
          </a:p>
          <a:p>
            <a:pPr algn="r"/>
            <a:r>
              <a:rPr lang="ru-RU" sz="2400" b="1" dirty="0" err="1" smtClean="0">
                <a:solidFill>
                  <a:srgbClr val="002060"/>
                </a:solidFill>
              </a:rPr>
              <a:t>Рахимбердиева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</a:rPr>
              <a:t>Тамилия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71934" y="3214687"/>
            <a:ext cx="2857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600" b="1" dirty="0" smtClean="0">
                <a:solidFill>
                  <a:srgbClr val="002060"/>
                </a:solidFill>
              </a:rPr>
              <a:t>Составила:</a:t>
            </a:r>
            <a:endParaRPr lang="ru-RU" sz="3200" b="1" dirty="0"/>
          </a:p>
        </p:txBody>
      </p:sp>
      <p:pic>
        <p:nvPicPr>
          <p:cNvPr id="5" name="Рисунок 4" descr="Фото082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7158" y="2928934"/>
            <a:ext cx="2786082" cy="344804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 rot="10800000" flipV="1">
            <a:off x="3286116" y="6053570"/>
            <a:ext cx="5500726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/>
            <a:r>
              <a:rPr lang="ru-RU" sz="16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Классный руководитель: </a:t>
            </a:r>
            <a:r>
              <a:rPr lang="ru-RU" sz="1600" b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Вольвакова</a:t>
            </a:r>
            <a:r>
              <a:rPr lang="ru-RU" sz="16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 </a:t>
            </a:r>
            <a:r>
              <a:rPr lang="ru-RU" sz="1600" b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Еленаа</a:t>
            </a:r>
            <a:r>
              <a:rPr lang="ru-RU" sz="16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Ивановна</a:t>
            </a:r>
            <a:endParaRPr lang="ru-RU" sz="14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 spd="slow" advClick="0" advTm="6000">
    <p:wedg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40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xit" presetSubtype="4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8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9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2" grpId="2" animBg="1"/>
      <p:bldP spid="2" grpId="3" animBg="1"/>
      <p:bldP spid="3" grpId="0" build="p" animBg="1"/>
      <p:bldP spid="3" grpId="1" build="p" animBg="1"/>
      <p:bldP spid="4" grpId="0"/>
      <p:bldP spid="4" grpId="1"/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28926" y="609600"/>
            <a:ext cx="4214842" cy="747698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Собака           </a:t>
            </a:r>
            <a:endParaRPr lang="ru-RU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28596" y="1357298"/>
            <a:ext cx="3714776" cy="214314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2400" b="1" dirty="0" smtClean="0">
                <a:latin typeface="+mj-lt"/>
              </a:rPr>
              <a:t>С хозяином дружит,</a:t>
            </a:r>
          </a:p>
          <a:p>
            <a:r>
              <a:rPr lang="ru-RU" sz="2400" b="1" dirty="0" smtClean="0">
                <a:latin typeface="+mj-lt"/>
              </a:rPr>
              <a:t>Дом сторожит,</a:t>
            </a:r>
          </a:p>
          <a:p>
            <a:r>
              <a:rPr lang="ru-RU" sz="2400" b="1" dirty="0" smtClean="0">
                <a:latin typeface="+mj-lt"/>
              </a:rPr>
              <a:t>Живёт под крылечком, </a:t>
            </a:r>
          </a:p>
          <a:p>
            <a:r>
              <a:rPr lang="ru-RU" sz="2400" b="1" dirty="0" smtClean="0">
                <a:latin typeface="+mj-lt"/>
              </a:rPr>
              <a:t>Хвост колечком.</a:t>
            </a:r>
            <a:endParaRPr lang="ru-RU" sz="2400" b="1" dirty="0">
              <a:latin typeface="+mj-lt"/>
            </a:endParaRPr>
          </a:p>
        </p:txBody>
      </p:sp>
      <p:pic>
        <p:nvPicPr>
          <p:cNvPr id="22530" name="Picture 2" descr="C:\Documents and Settings\User\Мои документы\Мои рисунки\апр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8" y="3918564"/>
            <a:ext cx="3143272" cy="2939436"/>
          </a:xfrm>
          <a:prstGeom prst="rect">
            <a:avLst/>
          </a:prstGeom>
          <a:noFill/>
        </p:spPr>
      </p:pic>
      <p:pic>
        <p:nvPicPr>
          <p:cNvPr id="22532" name="Picture 4" descr="C:\Documents and Settings\User\Мои документы\Мои рисунки\CN9A2MCAFUMSRYCAY1UYCXCAE11YFWCA36SP88CAB7GS04CAQULXERCA47H2H3CA3O8M3YCA1URVBFCAROMTJACAOCDH3YCAPBDXL3CAMV6RKHCAM86DD0CAYHG345CA2S96W4CAOJRHGMCA7Z6ASKCA6O3IRM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4571984"/>
            <a:ext cx="2714644" cy="2286016"/>
          </a:xfrm>
          <a:prstGeom prst="rect">
            <a:avLst/>
          </a:prstGeom>
          <a:noFill/>
        </p:spPr>
      </p:pic>
      <p:pic>
        <p:nvPicPr>
          <p:cNvPr id="22533" name="Picture 5" descr="C:\Documents and Settings\User\Мои документы\Мои рисунки\1SD4L7CASRRKA0CA1OC0VECAM015AGCAP6K5U4CAJUAI8TCAFCUTZ8CA3E7LR5CA5Q2TJYCAVW1ZTWCAA77R2GCALFL6HBCAFE4WOICAKXN92TCABB7667CAVP3H9XCAQ2N1YVCA0CF97RCA4ZVVKVCA6KVTQ8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643174" y="3429000"/>
            <a:ext cx="3643338" cy="2143140"/>
          </a:xfrm>
          <a:prstGeom prst="rect">
            <a:avLst/>
          </a:prstGeom>
          <a:noFill/>
        </p:spPr>
      </p:pic>
      <p:pic>
        <p:nvPicPr>
          <p:cNvPr id="22534" name="Picture 6" descr="C:\Documents and Settings\User\Мои документы\Мои рисунки\собачка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215074" y="714356"/>
            <a:ext cx="2214578" cy="2966230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 advTm="5000">
    <p:circle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7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3" dur="3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4" dur="3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5" dur="3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155" decel="1000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1155" decel="100000"/>
                                        <p:tgtEl>
                                          <p:spTgt spid="2253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2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3" dur="1155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4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5" dur="1155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6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30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3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3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xit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6" dur="500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xit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2" dur="500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8" dur="3000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3000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0" dur="30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115" dur="30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5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2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5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2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5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3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5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4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2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5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0" dur="3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161" dur="3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162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 animBg="1"/>
      <p:bldP spid="3" grpId="1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solidFill>
                  <a:srgbClr val="FF0000"/>
                </a:solidFill>
              </a:rPr>
              <a:t>Спасибо за внимание!</a:t>
            </a:r>
            <a:endParaRPr lang="ru-RU" sz="5400" dirty="0">
              <a:solidFill>
                <a:srgbClr val="FF0000"/>
              </a:solidFill>
            </a:endParaRPr>
          </a:p>
        </p:txBody>
      </p:sp>
      <p:pic>
        <p:nvPicPr>
          <p:cNvPr id="5" name="Рисунок 4" descr="59HDDXCAZ0MTN2CAJEKK6OCAJRIY2HCA5IE8LNCA3CS7QDCA8PFKMKCAGOCKT9CAAC8D25CAN1UJYUCALQL3MPCA21AEDTCAXV70R3CAYSD6MUCAV1VH5YCAMF85MKCAU3WHLFCAPKF1MLCA9US3L3CA318IA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1538" y="1714488"/>
            <a:ext cx="6572296" cy="4286279"/>
          </a:xfrm>
          <a:prstGeom prst="rect">
            <a:avLst/>
          </a:prstGeom>
        </p:spPr>
      </p:pic>
      <p:pic>
        <p:nvPicPr>
          <p:cNvPr id="6" name="Рисунок 5" descr="1UG54FCADS4FL9CAP0L58WCA3B2ONBCAVCXAGWCA37479CCA498JNPCATWTR1BCA2R3R9PCA0UBARMCAWW5ZP7CAYM1S3KCAKZQYV7CAKLRJKTCA5I0UJ1CAE9OGRJCAA2V1HICAABC4CNCASFGE9RCAUW79U5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43768" y="5260426"/>
            <a:ext cx="1690441" cy="1383283"/>
          </a:xfrm>
          <a:prstGeom prst="rect">
            <a:avLst/>
          </a:prstGeom>
        </p:spPr>
      </p:pic>
    </p:spTree>
  </p:cSld>
  <p:clrMapOvr>
    <a:masterClrMapping/>
  </p:clrMapOvr>
  <p:transition spd="slow" advClick="0" advTm="5000">
    <p:zoom/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h/1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w/1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500" tmFilter="0,0; .5, 0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9" presetClass="exit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71480"/>
            <a:ext cx="8286808" cy="962012"/>
          </a:xfrm>
          <a:solidFill>
            <a:srgbClr val="FFFF00"/>
          </a:solidFill>
        </p:spPr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Цели моей работы: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7158" y="2143116"/>
            <a:ext cx="8372484" cy="714380"/>
          </a:xfrm>
          <a:scene3d>
            <a:camera prst="orthographicFront">
              <a:rot lat="0" lon="300000" rev="0"/>
            </a:camera>
            <a:lightRig rig="threePt" dir="t"/>
          </a:scene3d>
        </p:spPr>
        <p:txBody>
          <a:bodyPr>
            <a:prstTxWarp prst="textSlantUp">
              <a:avLst>
                <a:gd name="adj" fmla="val 42930"/>
              </a:avLst>
            </a:prstTxWarp>
          </a:bodyPr>
          <a:lstStyle/>
          <a:p>
            <a:r>
              <a:rPr lang="ru-RU" dirty="0" smtClean="0">
                <a:solidFill>
                  <a:srgbClr val="00B0F0"/>
                </a:solidFill>
              </a:rPr>
              <a:t>Узнать больше о жизни домашних животных.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58" y="3143248"/>
            <a:ext cx="8358246" cy="928694"/>
          </a:xfrm>
          <a:prstGeom prst="rect">
            <a:avLst/>
          </a:prstGeom>
          <a:noFill/>
        </p:spPr>
        <p:txBody>
          <a:bodyPr wrap="square" rtlCol="0">
            <a:prstTxWarp prst="textSlantUp">
              <a:avLst/>
            </a:prstTxWarp>
            <a:spAutoFit/>
          </a:bodyPr>
          <a:lstStyle/>
          <a:p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</a:rPr>
              <a:t>Расширить свой познавательный кругозор знаний.</a:t>
            </a:r>
            <a:endParaRPr lang="ru-RU" sz="2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85720" y="4286256"/>
            <a:ext cx="8501122" cy="785818"/>
          </a:xfrm>
          <a:prstGeom prst="rect">
            <a:avLst/>
          </a:prstGeom>
        </p:spPr>
        <p:txBody>
          <a:bodyPr wrap="square">
            <a:prstTxWarp prst="textSlantUp">
              <a:avLst/>
            </a:prstTxWarp>
            <a:spAutoFit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Знать о пользе домашних животных для человека.</a:t>
            </a:r>
            <a:endParaRPr lang="ru-RU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spd="slow" advClick="0" advTm="5000">
    <p:wheel spokes="8"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3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xit" presetSubtype="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" dur="2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2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2" grpId="2" animBg="1"/>
      <p:bldP spid="3" grpId="0" build="p"/>
      <p:bldP spid="3" grpId="1" build="p"/>
      <p:bldP spid="5" grpId="0"/>
      <p:bldP spid="5" grpId="1"/>
      <p:bldP spid="12" grpId="0"/>
      <p:bldP spid="1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3071810"/>
            <a:ext cx="8429684" cy="857256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4800" b="1" i="1" dirty="0" smtClean="0">
                <a:solidFill>
                  <a:srgbClr val="C00000"/>
                </a:solidFill>
              </a:rPr>
              <a:t>ДОМАШНИЕ ЖИВОТНЫЕ</a:t>
            </a:r>
            <a:endParaRPr lang="ru-RU" sz="4800" b="1" i="1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643446"/>
            <a:ext cx="6400800" cy="1500198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ЧЕЛОВЕК В ОТВЕТЕ ЗА ТЕХ, КОГО ПРИРУЧИЛ</a:t>
            </a:r>
            <a:r>
              <a:rPr lang="ru-RU" dirty="0" smtClean="0">
                <a:solidFill>
                  <a:srgbClr val="002060"/>
                </a:solidFill>
              </a:rPr>
              <a:t>…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6" name="Рисунок 5" descr="0CDM5HCAZPQ80YCA0LGA32CALCF1AYCA3BXJ99CALNVEFRCAEX7FTOCA4YCBRYCAETBW0UCARKZVLSCAM1ZBJMCAWFLVLICAFM6KY3CAVM70B5CAK4X3J8CAJHISN8CA12JS60CAH5QRI0CA4R3TBSCAOYC0CE.jpg"/>
          <p:cNvPicPr>
            <a:picLocks noChangeAspect="1"/>
          </p:cNvPicPr>
          <p:nvPr/>
        </p:nvPicPr>
        <p:blipFill>
          <a:blip r:embed="rId4">
            <a:lum bright="-10000"/>
          </a:blip>
          <a:stretch>
            <a:fillRect/>
          </a:stretch>
        </p:blipFill>
        <p:spPr>
          <a:xfrm>
            <a:off x="4714876" y="285728"/>
            <a:ext cx="3429024" cy="2214578"/>
          </a:xfrm>
          <a:prstGeom prst="rect">
            <a:avLst/>
          </a:prstGeom>
        </p:spPr>
      </p:pic>
      <p:pic>
        <p:nvPicPr>
          <p:cNvPr id="7" name="Рисунок 6" descr="M1JRBZCASQJJ1OCA462ZXKCASXRA7LCAJ7S9GTCAB43RVCCAGAYZX3CAMELMKNCA2TZA87CAZORD9ZCAW4TW46CAW2MAFGCAN1YD8OCAERAUZXCAWHBR3MCAVGKTI0CAM6J1AICA9AW0A4CABHLZ5LCA6D73EY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472" y="285728"/>
            <a:ext cx="3571900" cy="2286016"/>
          </a:xfrm>
          <a:prstGeom prst="rect">
            <a:avLst/>
          </a:prstGeom>
        </p:spPr>
      </p:pic>
    </p:spTree>
  </p:cSld>
  <p:clrMapOvr>
    <a:masterClrMapping/>
  </p:clrMapOvr>
  <p:transition spd="slow" advClick="0" advTm="5000">
    <p:dissolve/>
    <p:sndAc>
      <p:stSnd>
        <p:snd r:embed="rId3" name="las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5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build="p" animBg="1"/>
      <p:bldP spid="3" grpId="1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 smtClean="0">
                <a:solidFill>
                  <a:srgbClr val="C00000"/>
                </a:solidFill>
                <a:latin typeface="Arial Black" pitchFamily="34" charset="0"/>
              </a:rPr>
              <a:t>КОЗА</a:t>
            </a:r>
            <a:endParaRPr lang="ru-RU" sz="4800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1428736"/>
            <a:ext cx="5429288" cy="214314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У  кого рога длиннее хвоста?</a:t>
            </a:r>
          </a:p>
          <a:p>
            <a:r>
              <a:rPr lang="ru-RU" sz="3200" b="1" dirty="0" smtClean="0">
                <a:solidFill>
                  <a:srgbClr val="0070C0"/>
                </a:solidFill>
              </a:rPr>
              <a:t>Длинная борода.</a:t>
            </a:r>
          </a:p>
          <a:p>
            <a:r>
              <a:rPr lang="ru-RU" sz="3200" b="1" dirty="0" smtClean="0">
                <a:solidFill>
                  <a:srgbClr val="0070C0"/>
                </a:solidFill>
              </a:rPr>
              <a:t>Любит капусту? ….</a:t>
            </a:r>
            <a:endParaRPr lang="ru-RU" sz="3200" b="1" dirty="0">
              <a:solidFill>
                <a:srgbClr val="0070C0"/>
              </a:solidFill>
            </a:endParaRPr>
          </a:p>
        </p:txBody>
      </p:sp>
      <p:pic>
        <p:nvPicPr>
          <p:cNvPr id="4" name="Рисунок 3" descr="32EI9ECAZ1497WCAJZJZOBCAW3Z1JVCAIMX12JCAFGAHQSCA06S62ICALADSF4CAYYN4QICA6ASKJPCAPNGNO9CA2RA4OSCA1E6TOYCA0I283ECACGEG94CAM5V0UDCAG0LQ0ECAPLRZU9CA7J7XG7CAMS5ACF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9190" y="3786190"/>
            <a:ext cx="3357586" cy="2214578"/>
          </a:xfrm>
          <a:prstGeom prst="rect">
            <a:avLst/>
          </a:prstGeom>
        </p:spPr>
      </p:pic>
      <p:pic>
        <p:nvPicPr>
          <p:cNvPr id="5" name="Рисунок 4" descr="коза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7224" y="3786190"/>
            <a:ext cx="3714776" cy="2243160"/>
          </a:xfrm>
          <a:prstGeom prst="rect">
            <a:avLst/>
          </a:prstGeom>
        </p:spPr>
      </p:pic>
    </p:spTree>
  </p:cSld>
  <p:clrMapOvr>
    <a:masterClrMapping/>
  </p:clrMapOvr>
  <p:transition spd="slow" advClick="0" advTm="5000">
    <p:newsflash/>
    <p:sndAc>
      <p:stSnd>
        <p:snd r:embed="rId2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9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5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5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5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9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h/1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w/1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3" dur="500" tmFilter="0,0; .5, 0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 animBg="1"/>
      <p:bldP spid="3" grpId="1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solidFill>
                  <a:srgbClr val="00B050"/>
                </a:solidFill>
                <a:latin typeface="Arial Black" pitchFamily="34" charset="0"/>
              </a:rPr>
              <a:t>Домашние животные</a:t>
            </a:r>
            <a:endParaRPr lang="ru-RU" sz="4400" dirty="0">
              <a:solidFill>
                <a:srgbClr val="00B050"/>
              </a:solidFill>
              <a:latin typeface="Arial Black" pitchFamily="34" charset="0"/>
            </a:endParaRPr>
          </a:p>
        </p:txBody>
      </p:sp>
      <p:pic>
        <p:nvPicPr>
          <p:cNvPr id="6" name="Содержимое 5" descr="дж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42910" y="1500174"/>
            <a:ext cx="3831470" cy="3643338"/>
          </a:xfrm>
        </p:spPr>
      </p:pic>
      <p:pic>
        <p:nvPicPr>
          <p:cNvPr id="8" name="Рисунок 7" descr="петух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4876" y="2571744"/>
            <a:ext cx="3643338" cy="3619534"/>
          </a:xfrm>
          <a:prstGeom prst="rect">
            <a:avLst/>
          </a:prstGeom>
        </p:spPr>
      </p:pic>
    </p:spTree>
  </p:cSld>
  <p:clrMapOvr>
    <a:masterClrMapping/>
  </p:clrMapOvr>
  <p:transition spd="slow" advClick="0" advTm="5000">
    <p:zoom dir="in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8" presetClass="entr" presetSubtype="0" accel="5000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1" presetClass="exit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h/1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w/1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500" tmFilter="0,0; .5, 0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8" presetClass="exit" presetSubtype="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fltVal val="-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2"/>
      <p:bldP spid="2" grpId="3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5984" y="285728"/>
            <a:ext cx="4357718" cy="1000132"/>
          </a:xfrm>
        </p:spPr>
        <p:txBody>
          <a:bodyPr/>
          <a:lstStyle/>
          <a:p>
            <a:r>
              <a:rPr lang="ru-RU" dirty="0" smtClean="0"/>
              <a:t>      </a:t>
            </a:r>
            <a:r>
              <a:rPr lang="ru-RU" dirty="0" smtClean="0">
                <a:solidFill>
                  <a:srgbClr val="0070C0"/>
                </a:solidFill>
                <a:latin typeface="Arial Black" pitchFamily="34" charset="0"/>
              </a:rPr>
              <a:t> Лошадь</a:t>
            </a:r>
            <a:endParaRPr lang="ru-RU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71472" y="1500174"/>
            <a:ext cx="4214842" cy="1643074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C00000"/>
                </a:solidFill>
              </a:rPr>
              <a:t>Кто не кузнец, не плотник,</a:t>
            </a:r>
          </a:p>
          <a:p>
            <a:r>
              <a:rPr lang="ru-RU" sz="2400" dirty="0" smtClean="0">
                <a:solidFill>
                  <a:srgbClr val="C00000"/>
                </a:solidFill>
              </a:rPr>
              <a:t>А первый на селе и в поле </a:t>
            </a:r>
          </a:p>
          <a:p>
            <a:r>
              <a:rPr lang="ru-RU" sz="2400" dirty="0" smtClean="0">
                <a:solidFill>
                  <a:srgbClr val="C00000"/>
                </a:solidFill>
              </a:rPr>
              <a:t>работник?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21506" name="AutoShape 2" descr="ET001301. Лошади фото, картинки лошадей, фотографии лошадей, постеры Лошади, плакат Лошад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508" name="AutoShape 4" descr="ET001301. Лошади фото, картинки лошадей, фотографии лошадей, постеры Лошади, плакат Лошад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510" name="AutoShape 6" descr="ET001301. Лошади фото, картинки лошадей, фотографии лошадей, постеры Лошади, плакат Лошад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512" name="AutoShape 8" descr="http://pics.posternazakaz.ru/pnz/product/med/36ae4d2749079aab380357b13033fff5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514" name="AutoShape 10" descr="http://pics.posternazakaz.ru/pnz/product/med/36ae4d2749079aab380357b13033fff5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516" name="AutoShape 12" descr="http://pics.posternazakaz.ru/pnz/product/med/36ae4d2749079aab380357b13033fff5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" name="Рисунок 9" descr="MIEMEDCA4SVFKLCAIVMN0UCAZIM6WPCAXYDTKQCAQAW15OCAR1ZJ8ZCAPW5UFSCAWR52PPCARC6JL7CALNV1GDCAETVO7KCA05C56YCAQESOGDCAU20EJTCA5EN7WJCALNP7DPCAQUNIJ6CAOQCXUJCA3MM2OM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224" y="3786190"/>
            <a:ext cx="3714776" cy="2786082"/>
          </a:xfrm>
          <a:prstGeom prst="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</p:pic>
      <p:pic>
        <p:nvPicPr>
          <p:cNvPr id="11" name="Рисунок 10" descr="72432963_nauryz_5fdg657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8" y="1643050"/>
            <a:ext cx="3175000" cy="4762500"/>
          </a:xfrm>
          <a:prstGeom prst="rect">
            <a:avLst/>
          </a:prstGeom>
        </p:spPr>
      </p:pic>
      <p:pic>
        <p:nvPicPr>
          <p:cNvPr id="21517" name="Picture 13" descr="C:\Documents and Settings\User\Мои документы\Мои рисунки\лошадки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48000" y="2447925"/>
            <a:ext cx="3048000" cy="1962150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 advTm="5000">
    <p:pull dir="ru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8" presetClass="exit" presetSubtype="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fltVal val="-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8" presetClass="exit" presetSubtype="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fltVal val="-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1" dur="10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 animBg="1"/>
      <p:bldP spid="3" grpId="1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 smtClean="0">
                <a:solidFill>
                  <a:srgbClr val="FFC000"/>
                </a:solidFill>
                <a:latin typeface="Arial Black" pitchFamily="34" charset="0"/>
              </a:rPr>
              <a:t>Корова</a:t>
            </a:r>
            <a:endParaRPr lang="ru-RU" sz="4800" dirty="0">
              <a:solidFill>
                <a:srgbClr val="FFC00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3050"/>
            <a:ext cx="2900354" cy="1785950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 fontScale="925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Сама пёстрая.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Ест зелёное.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Даёт белое…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5122" name="Picture 2" descr="Животный мир :: Коровы фото 4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57620" y="2285992"/>
            <a:ext cx="4762500" cy="4067176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 advTm="5000">
    <p:wheel spokes="8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8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770" decel="100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770" decel="100000"/>
                                        <p:tgtEl>
                                          <p:spTgt spid="512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9" dur="77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1" dur="77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6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7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 animBg="1"/>
      <p:bldP spid="3" grpId="1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033450"/>
          </a:xfrm>
        </p:spPr>
        <p:txBody>
          <a:bodyPr/>
          <a:lstStyle/>
          <a:p>
            <a:r>
              <a:rPr lang="ru-RU" dirty="0" smtClean="0">
                <a:latin typeface="Arial Black" pitchFamily="34" charset="0"/>
              </a:rPr>
              <a:t>      </a:t>
            </a:r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Свинья</a:t>
            </a:r>
            <a:r>
              <a:rPr lang="ru-RU" dirty="0" smtClean="0">
                <a:latin typeface="Arial Black" pitchFamily="34" charset="0"/>
              </a:rPr>
              <a:t>     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0034" y="1785926"/>
            <a:ext cx="3857652" cy="1214446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ru-RU" sz="2400" b="1" dirty="0" smtClean="0">
                <a:solidFill>
                  <a:srgbClr val="0070C0"/>
                </a:solidFill>
                <a:latin typeface="Arial Black" pitchFamily="34" charset="0"/>
              </a:rPr>
              <a:t>Хвост  крючком,</a:t>
            </a:r>
          </a:p>
          <a:p>
            <a:r>
              <a:rPr lang="ru-RU" sz="2400" b="1" dirty="0" smtClean="0">
                <a:solidFill>
                  <a:srgbClr val="0070C0"/>
                </a:solidFill>
                <a:latin typeface="Arial Black" pitchFamily="34" charset="0"/>
              </a:rPr>
              <a:t>Нос пятачком</a:t>
            </a:r>
            <a:r>
              <a:rPr lang="ru-RU" dirty="0" smtClean="0">
                <a:solidFill>
                  <a:srgbClr val="0070C0"/>
                </a:solidFill>
              </a:rPr>
              <a:t>.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2050" name="Picture 2" descr="http://warnet.ws/img4/40/svini/2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3857628"/>
            <a:ext cx="3883447" cy="2570652"/>
          </a:xfrm>
          <a:prstGeom prst="rect">
            <a:avLst/>
          </a:prstGeom>
          <a:noFill/>
        </p:spPr>
      </p:pic>
      <p:pic>
        <p:nvPicPr>
          <p:cNvPr id="2052" name="Picture 4" descr="http://warnet.ws/img4/40/svini/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14876" y="2357430"/>
            <a:ext cx="4143404" cy="2879666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 advTm="5000">
    <p:split/>
    <p:sndAc>
      <p:stSnd>
        <p:snd r:embed="rId2" name="suctio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3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3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3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3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155" decel="100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1155" decel="100000"/>
                                        <p:tgtEl>
                                          <p:spTgt spid="205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5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6" dur="1155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7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8" dur="1155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9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3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0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5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5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h/1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w/1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3" dur="1000" tmFilter="0,0; .5, 0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 animBg="1"/>
      <p:bldP spid="3" grpId="1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Овца</a:t>
            </a:r>
            <a:endParaRPr lang="ru-RU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4400552" cy="1257296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Кто не прядёт, не ткёт?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А людей одевает.</a:t>
            </a:r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4" name="Рисунок 3" descr="овца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7625" y="3071810"/>
            <a:ext cx="4507544" cy="3214710"/>
          </a:xfrm>
          <a:prstGeom prst="rect">
            <a:avLst/>
          </a:prstGeom>
        </p:spPr>
      </p:pic>
    </p:spTree>
  </p:cSld>
  <p:clrMapOvr>
    <a:masterClrMapping/>
  </p:clrMapOvr>
  <p:transition spd="slow" advClick="0" advTm="5000">
    <p:plus/>
    <p:sndAc>
      <p:stSnd>
        <p:snd r:embed="rId2" name="cashre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3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4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5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5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 animBg="1"/>
      <p:bldP spid="3" grpId="1" build="p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304</TotalTime>
  <Words>147</Words>
  <Application>Microsoft Office PowerPoint</Application>
  <PresentationFormat>Экран (4:3)</PresentationFormat>
  <Paragraphs>38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Апекс</vt:lpstr>
      <vt:lpstr>Презентационная работа по познанию мира</vt:lpstr>
      <vt:lpstr>Цели моей работы:</vt:lpstr>
      <vt:lpstr>ДОМАШНИЕ ЖИВОТНЫЕ</vt:lpstr>
      <vt:lpstr>КОЗА</vt:lpstr>
      <vt:lpstr>Домашние животные</vt:lpstr>
      <vt:lpstr>       Лошадь</vt:lpstr>
      <vt:lpstr>Корова</vt:lpstr>
      <vt:lpstr>      Свинья     </vt:lpstr>
      <vt:lpstr>Овца</vt:lpstr>
      <vt:lpstr>Собака           </vt:lpstr>
      <vt:lpstr>Спасибо за внимание!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ДОМАШНИЕ ЖИВОТНЫЕ</dc:title>
  <dc:creator>User</dc:creator>
  <cp:lastModifiedBy>User</cp:lastModifiedBy>
  <cp:revision>33</cp:revision>
  <dcterms:created xsi:type="dcterms:W3CDTF">2012-02-10T19:54:38Z</dcterms:created>
  <dcterms:modified xsi:type="dcterms:W3CDTF">2012-02-23T10:41:19Z</dcterms:modified>
</cp:coreProperties>
</file>