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6" r:id="rId2"/>
    <p:sldId id="267" r:id="rId3"/>
    <p:sldId id="256" r:id="rId4"/>
    <p:sldId id="257" r:id="rId5"/>
    <p:sldId id="258" r:id="rId6"/>
    <p:sldId id="263" r:id="rId7"/>
    <p:sldId id="260" r:id="rId8"/>
    <p:sldId id="262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92" autoAdjust="0"/>
  </p:normalViewPr>
  <p:slideViewPr>
    <p:cSldViewPr>
      <p:cViewPr varScale="1">
        <p:scale>
          <a:sx n="79" d="100"/>
          <a:sy n="79" d="100"/>
        </p:scale>
        <p:origin x="-7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8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5C983-45FA-4177-8B47-69C22DDFFE5F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185A1-365F-4FA2-91CF-769B4B8AC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4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185A1-365F-4FA2-91CF-769B4B8AC8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CF8FDE-881F-4082-9927-BB5FD1822548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F08162-9194-4D4C-84F5-028043AD0D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21457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Презентационная работа по познанию мира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071942"/>
            <a:ext cx="4000528" cy="142876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ученица 2 «а» класса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 ГУ ОСШ «</a:t>
            </a:r>
            <a:r>
              <a:rPr lang="ru-RU" sz="2400" b="1" dirty="0" err="1" smtClean="0">
                <a:solidFill>
                  <a:srgbClr val="002060"/>
                </a:solidFill>
              </a:rPr>
              <a:t>Мырзакент</a:t>
            </a:r>
            <a:r>
              <a:rPr lang="ru-RU" sz="2400" b="1" dirty="0" smtClean="0">
                <a:solidFill>
                  <a:srgbClr val="002060"/>
                </a:solidFill>
              </a:rPr>
              <a:t>»</a:t>
            </a:r>
          </a:p>
          <a:p>
            <a:pPr algn="r"/>
            <a:r>
              <a:rPr lang="ru-RU" sz="2400" b="1" dirty="0" err="1" smtClean="0">
                <a:solidFill>
                  <a:srgbClr val="002060"/>
                </a:solidFill>
              </a:rPr>
              <a:t>Рахимбердиева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Тамилия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3214687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2060"/>
                </a:solidFill>
              </a:rPr>
              <a:t>Составила:</a:t>
            </a:r>
            <a:endParaRPr lang="ru-RU" sz="3200" b="1" dirty="0"/>
          </a:p>
        </p:txBody>
      </p:sp>
      <p:pic>
        <p:nvPicPr>
          <p:cNvPr id="5" name="Рисунок 4" descr="Фото08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928934"/>
            <a:ext cx="2786082" cy="34480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V="1">
            <a:off x="3286116" y="6053570"/>
            <a:ext cx="550072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Классный руководитель: </a:t>
            </a:r>
            <a:r>
              <a:rPr lang="ru-RU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Вольвакова</a:t>
            </a: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Еленаа</a:t>
            </a:r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Ивановна</a:t>
            </a:r>
            <a:endParaRPr lang="ru-RU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6000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3" grpId="0" build="p" animBg="1"/>
      <p:bldP spid="3" grpId="1" build="p" animBg="1"/>
      <p:bldP spid="4" grpId="0"/>
      <p:bldP spid="4" grpId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609600"/>
            <a:ext cx="4214842" cy="7476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Собака           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3714776" cy="21431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+mj-lt"/>
              </a:rPr>
              <a:t>С хозяином дружит,</a:t>
            </a:r>
          </a:p>
          <a:p>
            <a:r>
              <a:rPr lang="ru-RU" sz="2400" b="1" dirty="0" smtClean="0">
                <a:latin typeface="+mj-lt"/>
              </a:rPr>
              <a:t>Дом сторожит,</a:t>
            </a:r>
          </a:p>
          <a:p>
            <a:r>
              <a:rPr lang="ru-RU" sz="2400" b="1" dirty="0" smtClean="0">
                <a:latin typeface="+mj-lt"/>
              </a:rPr>
              <a:t>Живёт под крылечком, </a:t>
            </a:r>
          </a:p>
          <a:p>
            <a:r>
              <a:rPr lang="ru-RU" sz="2400" b="1" dirty="0" smtClean="0">
                <a:latin typeface="+mj-lt"/>
              </a:rPr>
              <a:t>Хвост колечком.</a:t>
            </a:r>
            <a:endParaRPr lang="ru-RU" sz="2400" b="1" dirty="0">
              <a:latin typeface="+mj-lt"/>
            </a:endParaRPr>
          </a:p>
        </p:txBody>
      </p:sp>
      <p:pic>
        <p:nvPicPr>
          <p:cNvPr id="22530" name="Picture 2" descr="C:\Documents and Settings\User\Мои документы\Мои рисунки\ап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18564"/>
            <a:ext cx="3143272" cy="2939436"/>
          </a:xfrm>
          <a:prstGeom prst="rect">
            <a:avLst/>
          </a:prstGeom>
          <a:noFill/>
        </p:spPr>
      </p:pic>
      <p:pic>
        <p:nvPicPr>
          <p:cNvPr id="22532" name="Picture 4" descr="C:\Documents and Settings\User\Мои документы\Мои рисунки\CN9A2MCAFUMSRYCAY1UYCXCAE11YFWCA36SP88CAB7GS04CAQULXERCA47H2H3CA3O8M3YCA1URVBFCAROMTJACAOCDH3YCAPBDXL3CAMV6RKHCAM86DD0CAYHG345CA2S96W4CAOJRHGMCA7Z6ASKCA6O3IR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571984"/>
            <a:ext cx="2714644" cy="2286016"/>
          </a:xfrm>
          <a:prstGeom prst="rect">
            <a:avLst/>
          </a:prstGeom>
          <a:noFill/>
        </p:spPr>
      </p:pic>
      <p:pic>
        <p:nvPicPr>
          <p:cNvPr id="22533" name="Picture 5" descr="C:\Documents and Settings\User\Мои документы\Мои рисунки\1SD4L7CASRRKA0CA1OC0VECAM015AGCAP6K5U4CAJUAI8TCAFCUTZ8CA3E7LR5CA5Q2TJYCAVW1ZTWCAA77R2GCALFL6HBCAFE4WOICAKXN92TCABB7667CAVP3H9XCAQ2N1YVCA0CF97RCA4ZVVKVCA6KVTQ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429000"/>
            <a:ext cx="3643338" cy="2143140"/>
          </a:xfrm>
          <a:prstGeom prst="rect">
            <a:avLst/>
          </a:prstGeom>
          <a:noFill/>
        </p:spPr>
      </p:pic>
      <p:pic>
        <p:nvPicPr>
          <p:cNvPr id="22534" name="Picture 6" descr="C:\Documents and Settings\User\Мои документы\Мои рисунки\собачка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714356"/>
            <a:ext cx="2214578" cy="296623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155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155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155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155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300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3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5" dur="3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1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59HDDXCAZ0MTN2CAJEKK6OCAJRIY2HCA5IE8LNCA3CS7QDCA8PFKMKCAGOCKT9CAAC8D25CAN1UJYUCALQL3MPCA21AEDTCAXV70R3CAYSD6MUCAV1VH5YCAMF85MKCAU3WHLFCAPKF1MLCA9US3L3CA318I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714488"/>
            <a:ext cx="6572296" cy="4286279"/>
          </a:xfrm>
          <a:prstGeom prst="rect">
            <a:avLst/>
          </a:prstGeom>
        </p:spPr>
      </p:pic>
      <p:pic>
        <p:nvPicPr>
          <p:cNvPr id="6" name="Рисунок 5" descr="1UG54FCADS4FL9CAP0L58WCA3B2ONBCAVCXAGWCA37479CCA498JNPCATWTR1BCA2R3R9PCA0UBARMCAWW5ZP7CAYM1S3KCAKZQYV7CAKLRJKTCA5I0UJ1CAE9OGRJCAA2V1HICAABC4CNCASFGE9RCAUW79U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5260426"/>
            <a:ext cx="1690441" cy="1383283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zoom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86808" cy="9620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Цели моей работы: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143116"/>
            <a:ext cx="8372484" cy="714380"/>
          </a:xfrm>
          <a:scene3d>
            <a:camera prst="orthographicFront">
              <a:rot lat="0" lon="300000" rev="0"/>
            </a:camera>
            <a:lightRig rig="threePt" dir="t"/>
          </a:scene3d>
        </p:spPr>
        <p:txBody>
          <a:bodyPr>
            <a:prstTxWarp prst="textSlantUp">
              <a:avLst>
                <a:gd name="adj" fmla="val 42930"/>
              </a:avLst>
            </a:prstTxWarp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Узнать больше о жизни домашних животных.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8358246" cy="928694"/>
          </a:xfrm>
          <a:prstGeom prst="rect">
            <a:avLst/>
          </a:prstGeom>
          <a:noFill/>
        </p:spPr>
        <p:txBody>
          <a:bodyPr wrap="square" rtlCol="0">
            <a:prstTxWarp prst="textSlantUp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Расширить свой познавательный кругозор знаний.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286256"/>
            <a:ext cx="8501122" cy="785818"/>
          </a:xfrm>
          <a:prstGeom prst="rect">
            <a:avLst/>
          </a:prstGeom>
        </p:spPr>
        <p:txBody>
          <a:bodyPr wrap="square">
            <a:prstTxWarp prst="textSlantUp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Знать о пользе домашних животных для человека.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Click="0" advTm="5000">
    <p:wheel spokes="8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build="p"/>
      <p:bldP spid="3" grpId="1" build="p"/>
      <p:bldP spid="5" grpId="0"/>
      <p:bldP spid="5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071810"/>
            <a:ext cx="8429684" cy="8572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ДОМАШНИЕ ЖИВОТНЫЕ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50019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ЧЕЛОВЕК В ОТВЕТЕ ЗА ТЕХ, КОГО ПРИРУЧИЛ</a:t>
            </a:r>
            <a:r>
              <a:rPr lang="ru-RU" dirty="0" smtClean="0">
                <a:solidFill>
                  <a:srgbClr val="002060"/>
                </a:solidFill>
              </a:rPr>
              <a:t>…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CDM5HCAZPQ80YCA0LGA32CALCF1AYCA3BXJ99CALNVEFRCAEX7FTOCA4YCBRYCAETBW0UCARKZVLSCAM1ZBJMCAWFLVLICAFM6KY3CAVM70B5CAK4X3J8CAJHISN8CA12JS60CAH5QRI0CA4R3TBSCAOYC0CE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4714876" y="285728"/>
            <a:ext cx="3429024" cy="2214578"/>
          </a:xfrm>
          <a:prstGeom prst="rect">
            <a:avLst/>
          </a:prstGeom>
        </p:spPr>
      </p:pic>
      <p:pic>
        <p:nvPicPr>
          <p:cNvPr id="7" name="Рисунок 6" descr="M1JRBZCASQJJ1OCA462ZXKCASXRA7LCAJ7S9GTCAB43RVCCAGAYZX3CAMELMKNCA2TZA87CAZORD9ZCAW4TW46CAW2MAFGCAN1YD8OCAERAUZXCAWHBR3MCAVGKTI0CAM6J1AICA9AW0A4CABHLZ5LCA6D73E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285728"/>
            <a:ext cx="3571900" cy="2286016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dissolve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КОЗА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736"/>
            <a:ext cx="5429288" cy="2143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У  кого рога длиннее хвоста?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Длинная борода.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Любит капусту? ….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32EI9ECAZ1497WCAJZJZOBCAW3Z1JVCAIMX12JCAFGAHQSCA06S62ICALADSF4CAYYN4QICA6ASKJPCAPNGNO9CA2RA4OSCA1E6TOYCA0I283ECACGEG94CAM5V0UDCAG0LQ0ECAPLRZU9CA7J7XG7CAMS5AC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786190"/>
            <a:ext cx="3357586" cy="2214578"/>
          </a:xfrm>
          <a:prstGeom prst="rect">
            <a:avLst/>
          </a:prstGeom>
        </p:spPr>
      </p:pic>
      <p:pic>
        <p:nvPicPr>
          <p:cNvPr id="5" name="Рисунок 4" descr="коз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3786190"/>
            <a:ext cx="3714776" cy="224316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latin typeface="Arial Black" pitchFamily="34" charset="0"/>
              </a:rPr>
              <a:t>Домашние животные</a:t>
            </a:r>
            <a:endParaRPr lang="ru-RU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6" name="Содержимое 5" descr="дж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500174"/>
            <a:ext cx="3831470" cy="3643338"/>
          </a:xfrm>
        </p:spPr>
      </p:pic>
      <p:pic>
        <p:nvPicPr>
          <p:cNvPr id="8" name="Рисунок 7" descr="петух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2571744"/>
            <a:ext cx="3643338" cy="3619534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zoom dir="in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357718" cy="1000132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Лошадь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4214842" cy="164307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Кто не кузнец, не плотник,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А первый на селе и в поле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работник?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1506" name="AutoShape 2" descr="ET001301. Лошади фото, картинки лошадей, фотографии лошадей, постеры Лошади, плакат Лоша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ET001301. Лошади фото, картинки лошадей, фотографии лошадей, постеры Лошади, плакат Лоша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ET001301. Лошади фото, картинки лошадей, фотографии лошадей, постеры Лошади, плакат Лошад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://pics.posternazakaz.ru/pnz/product/med/36ae4d2749079aab380357b13033fff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://pics.posternazakaz.ru/pnz/product/med/36ae4d2749079aab380357b13033fff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6" name="AutoShape 12" descr="http://pics.posternazakaz.ru/pnz/product/med/36ae4d2749079aab380357b13033fff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MIEMEDCA4SVFKLCAIVMN0UCAZIM6WPCAXYDTKQCAQAW15OCAR1ZJ8ZCAPW5UFSCAWR52PPCARC6JL7CALNV1GDCAETVO7KCA05C56YCAQESOGDCAU20EJTCA5EN7WJCALNP7DPCAQUNIJ6CAOQCXUJCA3MM2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786190"/>
            <a:ext cx="3714776" cy="278608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1" name="Рисунок 10" descr="72432963_nauryz_5fdg6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1643050"/>
            <a:ext cx="3175000" cy="4762500"/>
          </a:xfrm>
          <a:prstGeom prst="rect">
            <a:avLst/>
          </a:prstGeom>
        </p:spPr>
      </p:pic>
      <p:pic>
        <p:nvPicPr>
          <p:cNvPr id="21517" name="Picture 13" descr="C:\Documents and Settings\User\Мои документы\Мои рисунки\лошадк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447925"/>
            <a:ext cx="3048000" cy="19621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ru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C000"/>
                </a:solidFill>
                <a:latin typeface="Arial Black" pitchFamily="34" charset="0"/>
              </a:rPr>
              <a:t>Корова</a:t>
            </a:r>
            <a:endParaRPr lang="ru-RU" sz="48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2900354" cy="178595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Сама пёстрая.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Ест зелёное.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Даёт белое…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Животный мир :: Коровы фото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285992"/>
            <a:ext cx="4762500" cy="40671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03345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Свинья</a:t>
            </a:r>
            <a:r>
              <a:rPr lang="ru-RU" dirty="0" smtClean="0">
                <a:latin typeface="Arial Black" pitchFamily="34" charset="0"/>
              </a:rPr>
              <a:t>    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3857652" cy="12144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Хвост  крючком,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Нос пятачком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warnet.ws/img4/40/svini/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3883447" cy="2570652"/>
          </a:xfrm>
          <a:prstGeom prst="rect">
            <a:avLst/>
          </a:prstGeom>
          <a:noFill/>
        </p:spPr>
      </p:pic>
      <p:pic>
        <p:nvPicPr>
          <p:cNvPr id="2052" name="Picture 4" descr="http://warnet.ws/img4/40/svini/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357430"/>
            <a:ext cx="4143404" cy="287966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plit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Овца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12572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Кто не прядёт, не ткёт?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 людей одевает.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овц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3071810"/>
            <a:ext cx="4507544" cy="321471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plus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3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147</Words>
  <Application>Microsoft Office PowerPoint</Application>
  <PresentationFormat>Экран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Презентационная работа по познанию мира</vt:lpstr>
      <vt:lpstr>Цели моей работы:</vt:lpstr>
      <vt:lpstr>ДОМАШНИЕ ЖИВОТНЫЕ</vt:lpstr>
      <vt:lpstr>КОЗА</vt:lpstr>
      <vt:lpstr>Домашние животные</vt:lpstr>
      <vt:lpstr>       Лошадь</vt:lpstr>
      <vt:lpstr>Корова</vt:lpstr>
      <vt:lpstr>      Свинья     </vt:lpstr>
      <vt:lpstr>Овца</vt:lpstr>
      <vt:lpstr>Собака           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User</dc:creator>
  <cp:lastModifiedBy>User</cp:lastModifiedBy>
  <cp:revision>33</cp:revision>
  <dcterms:created xsi:type="dcterms:W3CDTF">2012-02-10T19:54:38Z</dcterms:created>
  <dcterms:modified xsi:type="dcterms:W3CDTF">2012-02-23T10:41:19Z</dcterms:modified>
</cp:coreProperties>
</file>