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sldIdLst>
    <p:sldId id="265" r:id="rId2"/>
    <p:sldId id="277" r:id="rId3"/>
    <p:sldId id="266" r:id="rId4"/>
    <p:sldId id="262" r:id="rId5"/>
    <p:sldId id="263" r:id="rId6"/>
    <p:sldId id="257" r:id="rId7"/>
    <p:sldId id="258" r:id="rId8"/>
    <p:sldId id="267" r:id="rId9"/>
    <p:sldId id="268" r:id="rId10"/>
    <p:sldId id="276" r:id="rId11"/>
    <p:sldId id="269" r:id="rId12"/>
    <p:sldId id="270" r:id="rId13"/>
    <p:sldId id="271" r:id="rId14"/>
    <p:sldId id="272" r:id="rId15"/>
    <p:sldId id="273" r:id="rId16"/>
    <p:sldId id="274" r:id="rId17"/>
    <p:sldId id="275" r:id="rId18"/>
    <p:sldId id="260" r:id="rId19"/>
    <p:sldId id="264" r:id="rId20"/>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2" d="100"/>
          <a:sy n="62" d="100"/>
        </p:scale>
        <p:origin x="-822" y="-84"/>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7" name="Прямая соединительная линия 6"/>
          <p:cNvSpPr>
            <a:spLocks noChangeShapeType="1"/>
          </p:cNvSpPr>
          <p:nvPr/>
        </p:nvSpPr>
        <p:spPr bwMode="auto">
          <a:xfrm>
            <a:off x="514350" y="5349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9" name="Заголовок 28"/>
          <p:cNvSpPr>
            <a:spLocks noGrp="1"/>
          </p:cNvSpPr>
          <p:nvPr>
            <p:ph type="ctrTitle"/>
          </p:nvPr>
        </p:nvSpPr>
        <p:spPr>
          <a:xfrm>
            <a:off x="381000" y="4853411"/>
            <a:ext cx="8458200" cy="1222375"/>
          </a:xfrm>
        </p:spPr>
        <p:txBody>
          <a:bodyPr anchor="t"/>
          <a:lstStyle/>
          <a:p>
            <a:r>
              <a:rPr kumimoji="0" lang="ru-RU" smtClean="0"/>
              <a:t>Образец заголовка</a:t>
            </a:r>
            <a:endParaRPr kumimoji="0" lang="en-US"/>
          </a:p>
        </p:txBody>
      </p:sp>
      <p:sp>
        <p:nvSpPr>
          <p:cNvPr id="9" name="Подзаголовок 8"/>
          <p:cNvSpPr>
            <a:spLocks noGrp="1"/>
          </p:cNvSpPr>
          <p:nvPr>
            <p:ph type="subTitle" idx="1"/>
          </p:nvPr>
        </p:nvSpPr>
        <p:spPr>
          <a:xfrm>
            <a:off x="381000" y="3886200"/>
            <a:ext cx="8458200" cy="914400"/>
          </a:xfrm>
        </p:spPr>
        <p:txBody>
          <a:bodyPr anchor="b"/>
          <a:lstStyle>
            <a:lvl1pPr marL="0" indent="0" algn="l">
              <a:buNone/>
              <a:defRPr sz="2400">
                <a:solidFill>
                  <a:schemeClr val="tx2">
                    <a:shade val="7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ru-RU" smtClean="0"/>
              <a:t>Образец подзаголовка</a:t>
            </a:r>
            <a:endParaRPr kumimoji="0" lang="en-US"/>
          </a:p>
        </p:txBody>
      </p:sp>
      <p:sp>
        <p:nvSpPr>
          <p:cNvPr id="16" name="Дата 15"/>
          <p:cNvSpPr>
            <a:spLocks noGrp="1"/>
          </p:cNvSpPr>
          <p:nvPr>
            <p:ph type="dt" sz="half" idx="10"/>
          </p:nvPr>
        </p:nvSpPr>
        <p:spPr/>
        <p:txBody>
          <a:bodyPr/>
          <a:lstStyle/>
          <a:p>
            <a:fld id="{F27A103D-6882-469B-A498-FEB1F48B9701}" type="datetimeFigureOut">
              <a:rPr lang="ru-RU" smtClean="0"/>
              <a:pPr/>
              <a:t>25.04.2014</a:t>
            </a:fld>
            <a:endParaRPr lang="ru-RU"/>
          </a:p>
        </p:txBody>
      </p:sp>
      <p:sp>
        <p:nvSpPr>
          <p:cNvPr id="2" name="Нижний колонтитул 1"/>
          <p:cNvSpPr>
            <a:spLocks noGrp="1"/>
          </p:cNvSpPr>
          <p:nvPr>
            <p:ph type="ftr" sz="quarter" idx="11"/>
          </p:nvPr>
        </p:nvSpPr>
        <p:spPr/>
        <p:txBody>
          <a:bodyPr/>
          <a:lstStyle/>
          <a:p>
            <a:endParaRPr lang="ru-RU"/>
          </a:p>
        </p:txBody>
      </p:sp>
      <p:sp>
        <p:nvSpPr>
          <p:cNvPr id="15" name="Номер слайда 14"/>
          <p:cNvSpPr>
            <a:spLocks noGrp="1"/>
          </p:cNvSpPr>
          <p:nvPr>
            <p:ph type="sldNum" sz="quarter" idx="12"/>
          </p:nvPr>
        </p:nvSpPr>
        <p:spPr>
          <a:xfrm>
            <a:off x="8229600" y="6473952"/>
            <a:ext cx="758952" cy="246888"/>
          </a:xfrm>
        </p:spPr>
        <p:txBody>
          <a:bodyPr/>
          <a:lstStyle/>
          <a:p>
            <a:fld id="{9E0A3FE1-63DA-4538-9C1A-64F8EE7B3BCB}" type="slidenum">
              <a:rPr lang="ru-RU" smtClean="0"/>
              <a:pPr/>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F27A103D-6882-469B-A498-FEB1F48B9701}" type="datetimeFigureOut">
              <a:rPr lang="ru-RU" smtClean="0"/>
              <a:pPr/>
              <a:t>25.04.2014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9E0A3FE1-63DA-4538-9C1A-64F8EE7B3BCB}" type="slidenum">
              <a:rPr lang="ru-RU" smtClean="0"/>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858000" y="549276"/>
            <a:ext cx="1828800" cy="5851525"/>
          </a:xfrm>
        </p:spPr>
        <p:txBody>
          <a:bodyPr vert="eaVert"/>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a:xfrm>
            <a:off x="457200" y="549276"/>
            <a:ext cx="6248400" cy="5851525"/>
          </a:xfrm>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F27A103D-6882-469B-A498-FEB1F48B9701}" type="datetimeFigureOut">
              <a:rPr lang="ru-RU" smtClean="0"/>
              <a:pPr/>
              <a:t>25.04.2014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9E0A3FE1-63DA-4538-9C1A-64F8EE7B3BCB}" type="slidenum">
              <a:rPr lang="ru-RU" smtClean="0"/>
              <a:pPr/>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2" name="Заголовок 21"/>
          <p:cNvSpPr>
            <a:spLocks noGrp="1"/>
          </p:cNvSpPr>
          <p:nvPr>
            <p:ph type="title"/>
          </p:nvPr>
        </p:nvSpPr>
        <p:spPr/>
        <p:txBody>
          <a:bodyPr/>
          <a:lstStyle/>
          <a:p>
            <a:r>
              <a:rPr kumimoji="0" lang="ru-RU" smtClean="0"/>
              <a:t>Образец заголовка</a:t>
            </a:r>
            <a:endParaRPr kumimoji="0" lang="en-US"/>
          </a:p>
        </p:txBody>
      </p:sp>
      <p:sp>
        <p:nvSpPr>
          <p:cNvPr id="27" name="Содержимое 26"/>
          <p:cNvSpPr>
            <a:spLocks noGrp="1"/>
          </p:cNvSpPr>
          <p:nvPr>
            <p:ph idx="1"/>
          </p:nvPr>
        </p:nvSpPr>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25" name="Дата 24"/>
          <p:cNvSpPr>
            <a:spLocks noGrp="1"/>
          </p:cNvSpPr>
          <p:nvPr>
            <p:ph type="dt" sz="half" idx="10"/>
          </p:nvPr>
        </p:nvSpPr>
        <p:spPr/>
        <p:txBody>
          <a:bodyPr/>
          <a:lstStyle/>
          <a:p>
            <a:fld id="{F27A103D-6882-469B-A498-FEB1F48B9701}" type="datetimeFigureOut">
              <a:rPr lang="ru-RU" smtClean="0"/>
              <a:pPr/>
              <a:t>25.04.2014</a:t>
            </a:fld>
            <a:endParaRPr lang="ru-RU"/>
          </a:p>
        </p:txBody>
      </p:sp>
      <p:sp>
        <p:nvSpPr>
          <p:cNvPr id="19" name="Нижний колонтитул 18"/>
          <p:cNvSpPr>
            <a:spLocks noGrp="1"/>
          </p:cNvSpPr>
          <p:nvPr>
            <p:ph type="ftr" sz="quarter" idx="11"/>
          </p:nvPr>
        </p:nvSpPr>
        <p:spPr>
          <a:xfrm>
            <a:off x="3581400" y="76200"/>
            <a:ext cx="2895600" cy="288925"/>
          </a:xfrm>
        </p:spPr>
        <p:txBody>
          <a:bodyPr/>
          <a:lstStyle/>
          <a:p>
            <a:endParaRPr lang="ru-RU"/>
          </a:p>
        </p:txBody>
      </p:sp>
      <p:sp>
        <p:nvSpPr>
          <p:cNvPr id="16" name="Номер слайда 15"/>
          <p:cNvSpPr>
            <a:spLocks noGrp="1"/>
          </p:cNvSpPr>
          <p:nvPr>
            <p:ph type="sldNum" sz="quarter" idx="12"/>
          </p:nvPr>
        </p:nvSpPr>
        <p:spPr>
          <a:xfrm>
            <a:off x="8229600" y="6473952"/>
            <a:ext cx="758952" cy="246888"/>
          </a:xfrm>
        </p:spPr>
        <p:txBody>
          <a:bodyPr/>
          <a:lstStyle/>
          <a:p>
            <a:fld id="{9E0A3FE1-63DA-4538-9C1A-64F8EE7B3BCB}" type="slidenum">
              <a:rPr lang="ru-RU" smtClean="0"/>
              <a:pPr/>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bg>
      <p:bgRef idx="1003">
        <a:schemeClr val="bg2"/>
      </p:bgRef>
    </p:bg>
    <p:spTree>
      <p:nvGrpSpPr>
        <p:cNvPr id="1" name=""/>
        <p:cNvGrpSpPr/>
        <p:nvPr/>
      </p:nvGrpSpPr>
      <p:grpSpPr>
        <a:xfrm>
          <a:off x="0" y="0"/>
          <a:ext cx="0" cy="0"/>
          <a:chOff x="0" y="0"/>
          <a:chExt cx="0" cy="0"/>
        </a:xfrm>
      </p:grpSpPr>
      <p:sp>
        <p:nvSpPr>
          <p:cNvPr id="7" name="Прямая соединительная линия 6"/>
          <p:cNvSpPr>
            <a:spLocks noChangeShapeType="1"/>
          </p:cNvSpPr>
          <p:nvPr/>
        </p:nvSpPr>
        <p:spPr bwMode="auto">
          <a:xfrm>
            <a:off x="514350" y="3444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6" name="Текст 5"/>
          <p:cNvSpPr>
            <a:spLocks noGrp="1"/>
          </p:cNvSpPr>
          <p:nvPr>
            <p:ph type="body" idx="1"/>
          </p:nvPr>
        </p:nvSpPr>
        <p:spPr>
          <a:xfrm>
            <a:off x="381000" y="1676400"/>
            <a:ext cx="8458200" cy="1219200"/>
          </a:xfrm>
        </p:spPr>
        <p:txBody>
          <a:bodyPr anchor="b"/>
          <a:lstStyle>
            <a:lvl1pPr marL="0" indent="0" algn="r">
              <a:buNone/>
              <a:defRPr sz="2000">
                <a:solidFill>
                  <a:schemeClr val="tx2">
                    <a:shade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ru-RU" smtClean="0"/>
              <a:t>Образец текста</a:t>
            </a:r>
          </a:p>
        </p:txBody>
      </p:sp>
      <p:sp>
        <p:nvSpPr>
          <p:cNvPr id="19" name="Дата 18"/>
          <p:cNvSpPr>
            <a:spLocks noGrp="1"/>
          </p:cNvSpPr>
          <p:nvPr>
            <p:ph type="dt" sz="half" idx="10"/>
          </p:nvPr>
        </p:nvSpPr>
        <p:spPr/>
        <p:txBody>
          <a:bodyPr/>
          <a:lstStyle/>
          <a:p>
            <a:fld id="{F27A103D-6882-469B-A498-FEB1F48B9701}" type="datetimeFigureOut">
              <a:rPr lang="ru-RU" smtClean="0"/>
              <a:pPr/>
              <a:t>25.04.2014</a:t>
            </a:fld>
            <a:endParaRPr lang="ru-RU"/>
          </a:p>
        </p:txBody>
      </p:sp>
      <p:sp>
        <p:nvSpPr>
          <p:cNvPr id="11" name="Нижний колонтитул 10"/>
          <p:cNvSpPr>
            <a:spLocks noGrp="1"/>
          </p:cNvSpPr>
          <p:nvPr>
            <p:ph type="ftr" sz="quarter" idx="11"/>
          </p:nvPr>
        </p:nvSpPr>
        <p:spPr/>
        <p:txBody>
          <a:bodyPr/>
          <a:lstStyle/>
          <a:p>
            <a:endParaRPr lang="ru-RU"/>
          </a:p>
        </p:txBody>
      </p:sp>
      <p:sp>
        <p:nvSpPr>
          <p:cNvPr id="16" name="Номер слайда 15"/>
          <p:cNvSpPr>
            <a:spLocks noGrp="1"/>
          </p:cNvSpPr>
          <p:nvPr>
            <p:ph type="sldNum" sz="quarter" idx="12"/>
          </p:nvPr>
        </p:nvSpPr>
        <p:spPr/>
        <p:txBody>
          <a:bodyPr/>
          <a:lstStyle/>
          <a:p>
            <a:fld id="{9E0A3FE1-63DA-4538-9C1A-64F8EE7B3BCB}" type="slidenum">
              <a:rPr lang="ru-RU" smtClean="0"/>
              <a:pPr/>
              <a:t>‹#›</a:t>
            </a:fld>
            <a:endParaRPr lang="ru-RU"/>
          </a:p>
        </p:txBody>
      </p:sp>
      <p:sp>
        <p:nvSpPr>
          <p:cNvPr id="8" name="Заголовок 7"/>
          <p:cNvSpPr>
            <a:spLocks noGrp="1"/>
          </p:cNvSpPr>
          <p:nvPr>
            <p:ph type="title"/>
          </p:nvPr>
        </p:nvSpPr>
        <p:spPr>
          <a:xfrm>
            <a:off x="180475" y="2947085"/>
            <a:ext cx="8686800" cy="1184825"/>
          </a:xfrm>
        </p:spPr>
        <p:txBody>
          <a:bodyPr rtlCol="0" anchor="t"/>
          <a:lstStyle>
            <a:lvl1pPr algn="r">
              <a:defRPr/>
            </a:lvl1pPr>
          </a:lstStyle>
          <a:p>
            <a:r>
              <a:rPr kumimoji="0" lang="ru-RU" smtClean="0"/>
              <a:t>Образец заголовка</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0" name="Заголовок 19"/>
          <p:cNvSpPr>
            <a:spLocks noGrp="1"/>
          </p:cNvSpPr>
          <p:nvPr>
            <p:ph type="title"/>
          </p:nvPr>
        </p:nvSpPr>
        <p:spPr>
          <a:xfrm>
            <a:off x="301752" y="457200"/>
            <a:ext cx="8686800" cy="841248"/>
          </a:xfrm>
        </p:spPr>
        <p:txBody>
          <a:bodyPr/>
          <a:lstStyle/>
          <a:p>
            <a:r>
              <a:rPr kumimoji="0" lang="ru-RU" smtClean="0"/>
              <a:t>Образец заголовка</a:t>
            </a:r>
            <a:endParaRPr kumimoji="0" lang="en-US"/>
          </a:p>
        </p:txBody>
      </p:sp>
      <p:sp>
        <p:nvSpPr>
          <p:cNvPr id="14" name="Содержимое 13"/>
          <p:cNvSpPr>
            <a:spLocks noGrp="1"/>
          </p:cNvSpPr>
          <p:nvPr>
            <p:ph sz="half" idx="1"/>
          </p:nvPr>
        </p:nvSpPr>
        <p:spPr>
          <a:xfrm>
            <a:off x="304800" y="1600200"/>
            <a:ext cx="41910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13" name="Содержимое 12"/>
          <p:cNvSpPr>
            <a:spLocks noGrp="1"/>
          </p:cNvSpPr>
          <p:nvPr>
            <p:ph sz="half" idx="2"/>
          </p:nvPr>
        </p:nvSpPr>
        <p:spPr>
          <a:xfrm>
            <a:off x="4648200" y="1600200"/>
            <a:ext cx="43434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21" name="Дата 20"/>
          <p:cNvSpPr>
            <a:spLocks noGrp="1"/>
          </p:cNvSpPr>
          <p:nvPr>
            <p:ph type="dt" sz="half" idx="10"/>
          </p:nvPr>
        </p:nvSpPr>
        <p:spPr/>
        <p:txBody>
          <a:bodyPr/>
          <a:lstStyle/>
          <a:p>
            <a:fld id="{F27A103D-6882-469B-A498-FEB1F48B9701}" type="datetimeFigureOut">
              <a:rPr lang="ru-RU" smtClean="0"/>
              <a:pPr/>
              <a:t>25.04.2014</a:t>
            </a:fld>
            <a:endParaRPr lang="ru-RU"/>
          </a:p>
        </p:txBody>
      </p:sp>
      <p:sp>
        <p:nvSpPr>
          <p:cNvPr id="10" name="Нижний колонтитул 9"/>
          <p:cNvSpPr>
            <a:spLocks noGrp="1"/>
          </p:cNvSpPr>
          <p:nvPr>
            <p:ph type="ftr" sz="quarter" idx="11"/>
          </p:nvPr>
        </p:nvSpPr>
        <p:spPr/>
        <p:txBody>
          <a:bodyPr/>
          <a:lstStyle/>
          <a:p>
            <a:endParaRPr lang="ru-RU"/>
          </a:p>
        </p:txBody>
      </p:sp>
      <p:sp>
        <p:nvSpPr>
          <p:cNvPr id="31" name="Номер слайда 30"/>
          <p:cNvSpPr>
            <a:spLocks noGrp="1"/>
          </p:cNvSpPr>
          <p:nvPr>
            <p:ph type="sldNum" sz="quarter" idx="12"/>
          </p:nvPr>
        </p:nvSpPr>
        <p:spPr/>
        <p:txBody>
          <a:bodyPr/>
          <a:lstStyle/>
          <a:p>
            <a:fld id="{9E0A3FE1-63DA-4538-9C1A-64F8EE7B3BCB}" type="slidenum">
              <a:rPr lang="ru-RU" smtClean="0"/>
              <a:pPr/>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Сравнение">
    <p:spTree>
      <p:nvGrpSpPr>
        <p:cNvPr id="1" name=""/>
        <p:cNvGrpSpPr/>
        <p:nvPr/>
      </p:nvGrpSpPr>
      <p:grpSpPr>
        <a:xfrm>
          <a:off x="0" y="0"/>
          <a:ext cx="0" cy="0"/>
          <a:chOff x="0" y="0"/>
          <a:chExt cx="0" cy="0"/>
        </a:xfrm>
      </p:grpSpPr>
      <p:sp>
        <p:nvSpPr>
          <p:cNvPr id="29" name="Заголовок 28"/>
          <p:cNvSpPr>
            <a:spLocks noGrp="1"/>
          </p:cNvSpPr>
          <p:nvPr>
            <p:ph type="title"/>
          </p:nvPr>
        </p:nvSpPr>
        <p:spPr>
          <a:xfrm>
            <a:off x="304800" y="5410200"/>
            <a:ext cx="8610600" cy="882650"/>
          </a:xfrm>
        </p:spPr>
        <p:txBody>
          <a:bodyPr anchor="ctr"/>
          <a:lstStyle>
            <a:lvl1pPr>
              <a:defRPr/>
            </a:lvl1pPr>
          </a:lstStyle>
          <a:p>
            <a:r>
              <a:rPr kumimoji="0" lang="ru-RU" smtClean="0"/>
              <a:t>Образец заголовка</a:t>
            </a:r>
            <a:endParaRPr kumimoji="0" lang="en-US"/>
          </a:p>
        </p:txBody>
      </p:sp>
      <p:sp>
        <p:nvSpPr>
          <p:cNvPr id="13" name="Текст 12"/>
          <p:cNvSpPr>
            <a:spLocks noGrp="1"/>
          </p:cNvSpPr>
          <p:nvPr>
            <p:ph type="body" idx="1"/>
          </p:nvPr>
        </p:nvSpPr>
        <p:spPr>
          <a:xfrm>
            <a:off x="281444" y="666750"/>
            <a:ext cx="4290556"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sp>
        <p:nvSpPr>
          <p:cNvPr id="25" name="Текст 24"/>
          <p:cNvSpPr>
            <a:spLocks noGrp="1"/>
          </p:cNvSpPr>
          <p:nvPr>
            <p:ph type="body" sz="half" idx="3"/>
          </p:nvPr>
        </p:nvSpPr>
        <p:spPr>
          <a:xfrm>
            <a:off x="4645025" y="666750"/>
            <a:ext cx="4292241"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sp>
        <p:nvSpPr>
          <p:cNvPr id="4" name="Содержимое 3"/>
          <p:cNvSpPr>
            <a:spLocks noGrp="1"/>
          </p:cNvSpPr>
          <p:nvPr>
            <p:ph sz="quarter" idx="2"/>
          </p:nvPr>
        </p:nvSpPr>
        <p:spPr>
          <a:xfrm>
            <a:off x="281444" y="1316037"/>
            <a:ext cx="4290556"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28" name="Содержимое 27"/>
          <p:cNvSpPr>
            <a:spLocks noGrp="1"/>
          </p:cNvSpPr>
          <p:nvPr>
            <p:ph sz="quarter" idx="4"/>
          </p:nvPr>
        </p:nvSpPr>
        <p:spPr>
          <a:xfrm>
            <a:off x="4648730" y="1316037"/>
            <a:ext cx="4288536"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10" name="Дата 9"/>
          <p:cNvSpPr>
            <a:spLocks noGrp="1"/>
          </p:cNvSpPr>
          <p:nvPr>
            <p:ph type="dt" sz="half" idx="10"/>
          </p:nvPr>
        </p:nvSpPr>
        <p:spPr/>
        <p:txBody>
          <a:bodyPr/>
          <a:lstStyle/>
          <a:p>
            <a:fld id="{F27A103D-6882-469B-A498-FEB1F48B9701}" type="datetimeFigureOut">
              <a:rPr lang="ru-RU" smtClean="0"/>
              <a:pPr/>
              <a:t>25.04.2014</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a:xfrm>
            <a:off x="8229600" y="6477000"/>
            <a:ext cx="762000" cy="246888"/>
          </a:xfrm>
        </p:spPr>
        <p:txBody>
          <a:bodyPr/>
          <a:lstStyle/>
          <a:p>
            <a:fld id="{9E0A3FE1-63DA-4538-9C1A-64F8EE7B3BCB}" type="slidenum">
              <a:rPr lang="ru-RU" smtClean="0"/>
              <a:pPr/>
              <a:t>‹#›</a:t>
            </a:fld>
            <a:endParaRPr lang="ru-RU"/>
          </a:p>
        </p:txBody>
      </p:sp>
      <p:sp>
        <p:nvSpPr>
          <p:cNvPr id="11" name="Прямая соединительная линия 10"/>
          <p:cNvSpPr>
            <a:spLocks noChangeShapeType="1"/>
          </p:cNvSpPr>
          <p:nvPr/>
        </p:nvSpPr>
        <p:spPr bwMode="auto">
          <a:xfrm>
            <a:off x="514350" y="6019800"/>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30" name="Заголовок 29"/>
          <p:cNvSpPr>
            <a:spLocks noGrp="1"/>
          </p:cNvSpPr>
          <p:nvPr>
            <p:ph type="title"/>
          </p:nvPr>
        </p:nvSpPr>
        <p:spPr>
          <a:xfrm>
            <a:off x="301752" y="457200"/>
            <a:ext cx="8686800" cy="841248"/>
          </a:xfrm>
        </p:spPr>
        <p:txBody>
          <a:bodyPr/>
          <a:lstStyle/>
          <a:p>
            <a:r>
              <a:rPr kumimoji="0" lang="ru-RU" smtClean="0"/>
              <a:t>Образец заголовка</a:t>
            </a:r>
            <a:endParaRPr kumimoji="0" lang="en-US"/>
          </a:p>
        </p:txBody>
      </p:sp>
      <p:sp>
        <p:nvSpPr>
          <p:cNvPr id="12" name="Дата 11"/>
          <p:cNvSpPr>
            <a:spLocks noGrp="1"/>
          </p:cNvSpPr>
          <p:nvPr>
            <p:ph type="dt" sz="half" idx="10"/>
          </p:nvPr>
        </p:nvSpPr>
        <p:spPr/>
        <p:txBody>
          <a:bodyPr/>
          <a:lstStyle/>
          <a:p>
            <a:fld id="{F27A103D-6882-469B-A498-FEB1F48B9701}" type="datetimeFigureOut">
              <a:rPr lang="ru-RU" smtClean="0"/>
              <a:pPr/>
              <a:t>25.04.2014</a:t>
            </a:fld>
            <a:endParaRPr lang="ru-RU"/>
          </a:p>
        </p:txBody>
      </p:sp>
      <p:sp>
        <p:nvSpPr>
          <p:cNvPr id="21" name="Нижний колонтитул 20"/>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9E0A3FE1-63DA-4538-9C1A-64F8EE7B3BCB}" type="slidenum">
              <a:rPr lang="ru-RU" smtClean="0"/>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Пустой слайд">
    <p:spTree>
      <p:nvGrpSpPr>
        <p:cNvPr id="1" name=""/>
        <p:cNvGrpSpPr/>
        <p:nvPr/>
      </p:nvGrpSpPr>
      <p:grpSpPr>
        <a:xfrm>
          <a:off x="0" y="0"/>
          <a:ext cx="0" cy="0"/>
          <a:chOff x="0" y="0"/>
          <a:chExt cx="0" cy="0"/>
        </a:xfrm>
      </p:grpSpPr>
      <p:sp>
        <p:nvSpPr>
          <p:cNvPr id="3" name="Дата 2"/>
          <p:cNvSpPr>
            <a:spLocks noGrp="1"/>
          </p:cNvSpPr>
          <p:nvPr>
            <p:ph type="dt" sz="half" idx="10"/>
          </p:nvPr>
        </p:nvSpPr>
        <p:spPr/>
        <p:txBody>
          <a:bodyPr/>
          <a:lstStyle/>
          <a:p>
            <a:fld id="{F27A103D-6882-469B-A498-FEB1F48B9701}" type="datetimeFigureOut">
              <a:rPr lang="ru-RU" smtClean="0"/>
              <a:pPr/>
              <a:t>25.04.2014</a:t>
            </a:fld>
            <a:endParaRPr lang="ru-RU"/>
          </a:p>
        </p:txBody>
      </p:sp>
      <p:sp>
        <p:nvSpPr>
          <p:cNvPr id="24" name="Нижний колонтитул 23"/>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9E0A3FE1-63DA-4538-9C1A-64F8EE7B3BCB}" type="slidenum">
              <a:rPr lang="ru-RU" smtClean="0"/>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spTree>
      <p:nvGrpSpPr>
        <p:cNvPr id="1" name=""/>
        <p:cNvGrpSpPr/>
        <p:nvPr/>
      </p:nvGrpSpPr>
      <p:grpSpPr>
        <a:xfrm>
          <a:off x="0" y="0"/>
          <a:ext cx="0" cy="0"/>
          <a:chOff x="0" y="0"/>
          <a:chExt cx="0" cy="0"/>
        </a:xfrm>
      </p:grpSpPr>
      <p:sp>
        <p:nvSpPr>
          <p:cNvPr id="8" name="Прямая соединительная линия 7"/>
          <p:cNvSpPr>
            <a:spLocks noChangeShapeType="1"/>
          </p:cNvSpPr>
          <p:nvPr/>
        </p:nvSpPr>
        <p:spPr bwMode="auto">
          <a:xfrm>
            <a:off x="514350" y="5849117"/>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Заголовок 11"/>
          <p:cNvSpPr>
            <a:spLocks noGrp="1"/>
          </p:cNvSpPr>
          <p:nvPr>
            <p:ph type="title"/>
          </p:nvPr>
        </p:nvSpPr>
        <p:spPr>
          <a:xfrm>
            <a:off x="457200" y="5486400"/>
            <a:ext cx="8458200" cy="520700"/>
          </a:xfrm>
        </p:spPr>
        <p:txBody>
          <a:bodyPr anchor="ctr"/>
          <a:lstStyle>
            <a:lvl1pPr algn="l">
              <a:buNone/>
              <a:defRPr sz="2000" b="1"/>
            </a:lvl1pPr>
          </a:lstStyle>
          <a:p>
            <a:r>
              <a:rPr kumimoji="0" lang="ru-RU" smtClean="0"/>
              <a:t>Образец заголовка</a:t>
            </a:r>
            <a:endParaRPr kumimoji="0" lang="en-US"/>
          </a:p>
        </p:txBody>
      </p:sp>
      <p:sp>
        <p:nvSpPr>
          <p:cNvPr id="26" name="Текст 25"/>
          <p:cNvSpPr>
            <a:spLocks noGrp="1"/>
          </p:cNvSpPr>
          <p:nvPr>
            <p:ph type="body" idx="2"/>
          </p:nvPr>
        </p:nvSpPr>
        <p:spPr>
          <a:xfrm>
            <a:off x="457200" y="609600"/>
            <a:ext cx="3008313" cy="4800600"/>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ru-RU" smtClean="0"/>
              <a:t>Образец текста</a:t>
            </a:r>
          </a:p>
        </p:txBody>
      </p:sp>
      <p:sp>
        <p:nvSpPr>
          <p:cNvPr id="14" name="Содержимое 13"/>
          <p:cNvSpPr>
            <a:spLocks noGrp="1"/>
          </p:cNvSpPr>
          <p:nvPr>
            <p:ph sz="half" idx="1"/>
          </p:nvPr>
        </p:nvSpPr>
        <p:spPr>
          <a:xfrm>
            <a:off x="3575050" y="609600"/>
            <a:ext cx="5340350" cy="4800600"/>
          </a:xfrm>
        </p:spPr>
        <p:txBody>
          <a:bodyPr/>
          <a:lstStyle>
            <a:lvl1pPr>
              <a:defRPr sz="3200"/>
            </a:lvl1pPr>
            <a:lvl2pPr>
              <a:defRPr sz="2800"/>
            </a:lvl2pPr>
            <a:lvl3pPr>
              <a:defRPr sz="2400"/>
            </a:lvl3pPr>
            <a:lvl4pPr>
              <a:defRPr sz="2000"/>
            </a:lvl4pPr>
            <a:lvl5pPr>
              <a:defRPr sz="20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25" name="Дата 24"/>
          <p:cNvSpPr>
            <a:spLocks noGrp="1"/>
          </p:cNvSpPr>
          <p:nvPr>
            <p:ph type="dt" sz="half" idx="10"/>
          </p:nvPr>
        </p:nvSpPr>
        <p:spPr/>
        <p:txBody>
          <a:bodyPr/>
          <a:lstStyle/>
          <a:p>
            <a:fld id="{F27A103D-6882-469B-A498-FEB1F48B9701}" type="datetimeFigureOut">
              <a:rPr lang="ru-RU" smtClean="0"/>
              <a:pPr/>
              <a:t>25.04.2014</a:t>
            </a:fld>
            <a:endParaRPr lang="ru-RU"/>
          </a:p>
        </p:txBody>
      </p:sp>
      <p:sp>
        <p:nvSpPr>
          <p:cNvPr id="29" name="Нижний колонтитул 28"/>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9E0A3FE1-63DA-4538-9C1A-64F8EE7B3BCB}" type="slidenum">
              <a:rPr lang="ru-RU" smtClean="0"/>
              <a:pPr/>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13" name="Рисунок 12"/>
          <p:cNvSpPr>
            <a:spLocks noGrp="1"/>
          </p:cNvSpPr>
          <p:nvPr>
            <p:ph type="pic" idx="1"/>
          </p:nvPr>
        </p:nvSpPr>
        <p:spPr>
          <a:xfrm>
            <a:off x="3505200" y="616634"/>
            <a:ext cx="5029200" cy="3657600"/>
          </a:xfrm>
          <a:solidFill>
            <a:schemeClr val="bg1"/>
          </a:solidFill>
          <a:ln w="6350">
            <a:solidFill>
              <a:schemeClr val="accent1"/>
            </a:solidFill>
          </a:ln>
          <a:effectLst>
            <a:reflection blurRad="1000" stA="49000" endA="500" endPos="10000" dist="900" dir="5400000" sy="-90000" algn="bl" rotWithShape="0"/>
          </a:effectLst>
        </p:spPr>
        <p:txBody>
          <a:bodyPr/>
          <a:lstStyle>
            <a:lvl1pPr marL="0" indent="0">
              <a:buNone/>
              <a:defRPr sz="3200"/>
            </a:lvl1pPr>
          </a:lstStyle>
          <a:p>
            <a:r>
              <a:rPr kumimoji="0" lang="ru-RU" smtClean="0"/>
              <a:t>Вставка рисунка</a:t>
            </a:r>
            <a:endParaRPr kumimoji="0" lang="en-US" dirty="0"/>
          </a:p>
        </p:txBody>
      </p:sp>
      <p:sp>
        <p:nvSpPr>
          <p:cNvPr id="7" name="Дата 6"/>
          <p:cNvSpPr>
            <a:spLocks noGrp="1"/>
          </p:cNvSpPr>
          <p:nvPr>
            <p:ph type="dt" sz="half" idx="10"/>
          </p:nvPr>
        </p:nvSpPr>
        <p:spPr/>
        <p:txBody>
          <a:bodyPr/>
          <a:lstStyle/>
          <a:p>
            <a:fld id="{F27A103D-6882-469B-A498-FEB1F48B9701}" type="datetimeFigureOut">
              <a:rPr lang="ru-RU" smtClean="0"/>
              <a:pPr/>
              <a:t>25.04.2014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31" name="Номер слайда 30"/>
          <p:cNvSpPr>
            <a:spLocks noGrp="1"/>
          </p:cNvSpPr>
          <p:nvPr>
            <p:ph type="sldNum" sz="quarter" idx="12"/>
          </p:nvPr>
        </p:nvSpPr>
        <p:spPr/>
        <p:txBody>
          <a:bodyPr/>
          <a:lstStyle/>
          <a:p>
            <a:fld id="{9E0A3FE1-63DA-4538-9C1A-64F8EE7B3BCB}" type="slidenum">
              <a:rPr lang="ru-RU" smtClean="0"/>
              <a:pPr/>
              <a:t>‹#›</a:t>
            </a:fld>
            <a:endParaRPr lang="ru-RU"/>
          </a:p>
        </p:txBody>
      </p:sp>
      <p:sp>
        <p:nvSpPr>
          <p:cNvPr id="17" name="Заголовок 16"/>
          <p:cNvSpPr>
            <a:spLocks noGrp="1"/>
          </p:cNvSpPr>
          <p:nvPr>
            <p:ph type="title"/>
          </p:nvPr>
        </p:nvSpPr>
        <p:spPr>
          <a:xfrm>
            <a:off x="381000" y="4993760"/>
            <a:ext cx="5867400" cy="522288"/>
          </a:xfrm>
        </p:spPr>
        <p:txBody>
          <a:bodyPr anchor="ctr"/>
          <a:lstStyle>
            <a:lvl1pPr algn="l">
              <a:buNone/>
              <a:defRPr sz="2000" b="1"/>
            </a:lvl1pPr>
          </a:lstStyle>
          <a:p>
            <a:r>
              <a:rPr kumimoji="0" lang="ru-RU" smtClean="0"/>
              <a:t>Образец заголовка</a:t>
            </a:r>
            <a:endParaRPr kumimoji="0" lang="en-US"/>
          </a:p>
        </p:txBody>
      </p:sp>
      <p:sp>
        <p:nvSpPr>
          <p:cNvPr id="26" name="Текст 25"/>
          <p:cNvSpPr>
            <a:spLocks noGrp="1"/>
          </p:cNvSpPr>
          <p:nvPr>
            <p:ph type="body" sz="half" idx="2"/>
          </p:nvPr>
        </p:nvSpPr>
        <p:spPr>
          <a:xfrm>
            <a:off x="381000" y="5533218"/>
            <a:ext cx="5867400" cy="768350"/>
          </a:xfrm>
        </p:spPr>
        <p:txBody>
          <a:bodyPr lIns="109728" tIns="0"/>
          <a:lstStyle>
            <a:lvl1pPr marL="0" indent="0">
              <a:buNone/>
              <a:defRPr sz="1400"/>
            </a:lvl1pPr>
            <a:lvl2pPr>
              <a:defRPr sz="1200"/>
            </a:lvl2pPr>
            <a:lvl3pPr>
              <a:defRPr sz="1000"/>
            </a:lvl3pPr>
            <a:lvl4pPr>
              <a:defRPr sz="900"/>
            </a:lvl4pPr>
            <a:lvl5pPr>
              <a:defRPr sz="900"/>
            </a:lvl5pPr>
          </a:lstStyle>
          <a:p>
            <a:pPr lvl="0" eaLnBrk="1" latinLnBrk="0" hangingPunct="1"/>
            <a:r>
              <a:rPr kumimoji="0" lang="ru-RU" smtClean="0"/>
              <a:t>Образец текста</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Прямая соединительная линия 6"/>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8" name="Текст 7"/>
          <p:cNvSpPr>
            <a:spLocks noGrp="1"/>
          </p:cNvSpPr>
          <p:nvPr>
            <p:ph type="body" idx="1"/>
          </p:nvPr>
        </p:nvSpPr>
        <p:spPr>
          <a:xfrm>
            <a:off x="304800" y="1554162"/>
            <a:ext cx="8686800" cy="4525963"/>
          </a:xfrm>
          <a:prstGeom prst="rect">
            <a:avLst/>
          </a:prstGeom>
        </p:spPr>
        <p:txBody>
          <a:bodyPr vert="horz">
            <a:normAutofit/>
          </a:bodyPr>
          <a:lstStyle/>
          <a:p>
            <a:pPr lvl="0" eaLnBrk="1" latinLnBrk="0" hangingPunct="1"/>
            <a:r>
              <a:rPr kumimoji="0" lang="ru-RU" smtClean="0"/>
              <a:t>Образец текста</a:t>
            </a:r>
          </a:p>
          <a:p>
            <a:pPr lvl="1" eaLnBrk="1" latinLnBrk="0" hangingPunct="1"/>
            <a:r>
              <a:rPr kumimoji="0" lang="ru-RU" smtClean="0"/>
              <a:t>Второй уровень</a:t>
            </a:r>
          </a:p>
          <a:p>
            <a:pPr lvl="2" eaLnBrk="1" latinLnBrk="0" hangingPunct="1"/>
            <a:r>
              <a:rPr kumimoji="0" lang="ru-RU" smtClean="0"/>
              <a:t>Третий уровень</a:t>
            </a:r>
          </a:p>
          <a:p>
            <a:pPr lvl="3" eaLnBrk="1" latinLnBrk="0" hangingPunct="1"/>
            <a:r>
              <a:rPr kumimoji="0" lang="ru-RU" smtClean="0"/>
              <a:t>Четвертый уровень</a:t>
            </a:r>
          </a:p>
          <a:p>
            <a:pPr lvl="4" eaLnBrk="1" latinLnBrk="0" hangingPunct="1"/>
            <a:r>
              <a:rPr kumimoji="0" lang="ru-RU" smtClean="0"/>
              <a:t>Пятый уровень</a:t>
            </a:r>
            <a:endParaRPr kumimoji="0" lang="en-US"/>
          </a:p>
        </p:txBody>
      </p:sp>
      <p:sp>
        <p:nvSpPr>
          <p:cNvPr id="11" name="Дата 10"/>
          <p:cNvSpPr>
            <a:spLocks noGrp="1"/>
          </p:cNvSpPr>
          <p:nvPr>
            <p:ph type="dt" sz="half" idx="2"/>
          </p:nvPr>
        </p:nvSpPr>
        <p:spPr>
          <a:xfrm>
            <a:off x="6477000" y="76200"/>
            <a:ext cx="2514600" cy="288925"/>
          </a:xfrm>
          <a:prstGeom prst="rect">
            <a:avLst/>
          </a:prstGeom>
        </p:spPr>
        <p:txBody>
          <a:bodyPr vert="horz"/>
          <a:lstStyle>
            <a:lvl1pPr algn="l" eaLnBrk="1" latinLnBrk="0" hangingPunct="1">
              <a:defRPr kumimoji="0" sz="1200">
                <a:solidFill>
                  <a:schemeClr val="accent1">
                    <a:shade val="75000"/>
                  </a:schemeClr>
                </a:solidFill>
              </a:defRPr>
            </a:lvl1pPr>
          </a:lstStyle>
          <a:p>
            <a:fld id="{F27A103D-6882-469B-A498-FEB1F48B9701}" type="datetimeFigureOut">
              <a:rPr lang="ru-RU" smtClean="0"/>
              <a:pPr/>
              <a:t>25.04.2014</a:t>
            </a:fld>
            <a:endParaRPr lang="ru-RU"/>
          </a:p>
        </p:txBody>
      </p:sp>
      <p:sp>
        <p:nvSpPr>
          <p:cNvPr id="28" name="Нижний колонтитул 27"/>
          <p:cNvSpPr>
            <a:spLocks noGrp="1"/>
          </p:cNvSpPr>
          <p:nvPr>
            <p:ph type="ftr" sz="quarter" idx="3"/>
          </p:nvPr>
        </p:nvSpPr>
        <p:spPr>
          <a:xfrm>
            <a:off x="3124200" y="76200"/>
            <a:ext cx="3352800" cy="288925"/>
          </a:xfrm>
          <a:prstGeom prst="rect">
            <a:avLst/>
          </a:prstGeom>
        </p:spPr>
        <p:txBody>
          <a:bodyPr vert="horz"/>
          <a:lstStyle>
            <a:lvl1pPr algn="r" eaLnBrk="1" latinLnBrk="0" hangingPunct="1">
              <a:defRPr kumimoji="0" sz="1200">
                <a:solidFill>
                  <a:schemeClr val="accent1">
                    <a:shade val="75000"/>
                  </a:schemeClr>
                </a:solidFill>
              </a:defRPr>
            </a:lvl1pPr>
          </a:lstStyle>
          <a:p>
            <a:endParaRPr lang="ru-RU"/>
          </a:p>
        </p:txBody>
      </p:sp>
      <p:sp>
        <p:nvSpPr>
          <p:cNvPr id="5" name="Номер слайда 4"/>
          <p:cNvSpPr>
            <a:spLocks noGrp="1"/>
          </p:cNvSpPr>
          <p:nvPr>
            <p:ph type="sldNum" sz="quarter" idx="4"/>
          </p:nvPr>
        </p:nvSpPr>
        <p:spPr>
          <a:xfrm>
            <a:off x="8229600" y="6477000"/>
            <a:ext cx="762000" cy="244475"/>
          </a:xfrm>
          <a:prstGeom prst="rect">
            <a:avLst/>
          </a:prstGeom>
        </p:spPr>
        <p:txBody>
          <a:bodyPr vert="horz"/>
          <a:lstStyle>
            <a:lvl1pPr algn="r" eaLnBrk="1" latinLnBrk="0" hangingPunct="1">
              <a:defRPr kumimoji="0" sz="1200">
                <a:solidFill>
                  <a:schemeClr val="accent1">
                    <a:shade val="75000"/>
                  </a:schemeClr>
                </a:solidFill>
              </a:defRPr>
            </a:lvl1pPr>
          </a:lstStyle>
          <a:p>
            <a:fld id="{9E0A3FE1-63DA-4538-9C1A-64F8EE7B3BCB}" type="slidenum">
              <a:rPr lang="ru-RU" smtClean="0"/>
              <a:pPr/>
              <a:t>‹#›</a:t>
            </a:fld>
            <a:endParaRPr lang="ru-RU"/>
          </a:p>
        </p:txBody>
      </p:sp>
      <p:sp>
        <p:nvSpPr>
          <p:cNvPr id="10" name="Заголовок 9"/>
          <p:cNvSpPr>
            <a:spLocks noGrp="1"/>
          </p:cNvSpPr>
          <p:nvPr>
            <p:ph type="title"/>
          </p:nvPr>
        </p:nvSpPr>
        <p:spPr>
          <a:xfrm>
            <a:off x="304800" y="457200"/>
            <a:ext cx="8686800" cy="838200"/>
          </a:xfrm>
          <a:prstGeom prst="rect">
            <a:avLst/>
          </a:prstGeom>
        </p:spPr>
        <p:txBody>
          <a:bodyPr vert="horz" anchor="ctr">
            <a:normAutofit/>
          </a:bodyPr>
          <a:lstStyle/>
          <a:p>
            <a:r>
              <a:rPr kumimoji="0" lang="ru-RU" smtClean="0"/>
              <a:t>Образец заголовка</a:t>
            </a:r>
            <a:endParaRPr kumimoji="0" lang="en-US"/>
          </a:p>
        </p:txBody>
      </p:sp>
      <p:sp>
        <p:nvSpPr>
          <p:cNvPr id="9" name="Прямая соединительная линия 8"/>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Прямая соединительная линия 11"/>
          <p:cNvSpPr>
            <a:spLocks noChangeShapeType="1"/>
          </p:cNvSpPr>
          <p:nvPr/>
        </p:nvSpPr>
        <p:spPr bwMode="auto">
          <a:xfrm>
            <a:off x="514350" y="1057986"/>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rtl="0" eaLnBrk="1" latinLnBrk="0" hangingPunct="1">
        <a:spcBef>
          <a:spcPct val="0"/>
        </a:spcBef>
        <a:buNone/>
        <a:defRPr kumimoji="0" sz="3600" kern="1200" cap="all" baseline="0">
          <a:solidFill>
            <a:schemeClr val="tx2"/>
          </a:solidFill>
          <a:effectLst>
            <a:reflection blurRad="12700" stA="48000" endA="300" endPos="55000" dir="5400000" sy="-90000" algn="bl" rotWithShape="0"/>
          </a:effectLst>
          <a:latin typeface="+mj-lt"/>
          <a:ea typeface="+mj-ea"/>
          <a:cs typeface="+mj-cs"/>
        </a:defRPr>
      </a:lvl1pPr>
    </p:titleStyle>
    <p:body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slideLayout" Target="../slideLayouts/slideLayout7.xml"/><Relationship Id="rId5" Type="http://schemas.openxmlformats.org/officeDocument/2006/relationships/image" Target="../media/image6.gif"/><Relationship Id="rId4" Type="http://schemas.openxmlformats.org/officeDocument/2006/relationships/image" Target="../media/image5.gif"/></Relationships>
</file>

<file path=ppt/slides/_rels/slide1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png"/><Relationship Id="rId1" Type="http://schemas.openxmlformats.org/officeDocument/2006/relationships/slideLayout" Target="../slideLayouts/slideLayout7.xml"/><Relationship Id="rId4" Type="http://schemas.openxmlformats.org/officeDocument/2006/relationships/image" Target="../media/image23.JPG"/></Relationships>
</file>

<file path=ppt/slides/_rels/slide12.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JPG"/><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png"/><Relationship Id="rId1" Type="http://schemas.openxmlformats.org/officeDocument/2006/relationships/slideLayout" Target="../slideLayouts/slideLayout7.xml"/><Relationship Id="rId4" Type="http://schemas.openxmlformats.org/officeDocument/2006/relationships/image" Target="../media/image29.JPG"/></Relationships>
</file>

<file path=ppt/slides/_rels/slide14.xml.rels><?xml version="1.0" encoding="UTF-8" standalone="yes"?>
<Relationships xmlns="http://schemas.openxmlformats.org/package/2006/relationships"><Relationship Id="rId3" Type="http://schemas.openxmlformats.org/officeDocument/2006/relationships/image" Target="../media/image31.JPG"/><Relationship Id="rId7" Type="http://schemas.openxmlformats.org/officeDocument/2006/relationships/image" Target="../media/image35.JPG"/><Relationship Id="rId2" Type="http://schemas.openxmlformats.org/officeDocument/2006/relationships/image" Target="../media/image30.jpg"/><Relationship Id="rId1" Type="http://schemas.openxmlformats.org/officeDocument/2006/relationships/slideLayout" Target="../slideLayouts/slideLayout7.xml"/><Relationship Id="rId6" Type="http://schemas.openxmlformats.org/officeDocument/2006/relationships/image" Target="../media/image34.JPG"/><Relationship Id="rId5" Type="http://schemas.openxmlformats.org/officeDocument/2006/relationships/image" Target="../media/image33.JPG"/><Relationship Id="rId4" Type="http://schemas.openxmlformats.org/officeDocument/2006/relationships/image" Target="../media/image32.JPG"/></Relationships>
</file>

<file path=ppt/slides/_rels/slide1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7.xml"/><Relationship Id="rId5" Type="http://schemas.openxmlformats.org/officeDocument/2006/relationships/image" Target="../media/image39.jpeg"/><Relationship Id="rId4" Type="http://schemas.openxmlformats.org/officeDocument/2006/relationships/image" Target="../media/image38.jpeg"/></Relationships>
</file>

<file path=ppt/slides/_rels/slide16.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8" Type="http://schemas.openxmlformats.org/officeDocument/2006/relationships/image" Target="../media/image47.jpeg"/><Relationship Id="rId3" Type="http://schemas.openxmlformats.org/officeDocument/2006/relationships/image" Target="../media/image42.jpeg"/><Relationship Id="rId7" Type="http://schemas.openxmlformats.org/officeDocument/2006/relationships/image" Target="../media/image46.jpeg"/><Relationship Id="rId2" Type="http://schemas.openxmlformats.org/officeDocument/2006/relationships/image" Target="../media/image41.jpeg"/><Relationship Id="rId1" Type="http://schemas.openxmlformats.org/officeDocument/2006/relationships/slideLayout" Target="../slideLayouts/slideLayout7.xml"/><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image" Target="../media/image43.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image" Target="../media/image48.gi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g"/><Relationship Id="rId1" Type="http://schemas.openxmlformats.org/officeDocument/2006/relationships/slideLayout" Target="../slideLayouts/slideLayout7.xml"/><Relationship Id="rId4" Type="http://schemas.openxmlformats.org/officeDocument/2006/relationships/image" Target="../media/image9.jpeg"/></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g"/><Relationship Id="rId1" Type="http://schemas.openxmlformats.org/officeDocument/2006/relationships/slideLayout" Target="../slideLayouts/slideLayout7.xml"/><Relationship Id="rId5" Type="http://schemas.openxmlformats.org/officeDocument/2006/relationships/image" Target="../media/image19.JPG"/><Relationship Id="rId4" Type="http://schemas.openxmlformats.org/officeDocument/2006/relationships/image" Target="../media/image18.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44"/>
            <a:ext cx="9144000" cy="6858000"/>
          </a:xfrm>
          <a:prstGeom prst="rect">
            <a:avLst/>
          </a:prstGeom>
        </p:spPr>
      </p:pic>
      <p:sp>
        <p:nvSpPr>
          <p:cNvPr id="6" name="TextBox 5"/>
          <p:cNvSpPr txBox="1"/>
          <p:nvPr/>
        </p:nvSpPr>
        <p:spPr>
          <a:xfrm>
            <a:off x="2123728" y="1988840"/>
            <a:ext cx="4255909" cy="584775"/>
          </a:xfrm>
          <a:prstGeom prst="rect">
            <a:avLst/>
          </a:prstGeom>
          <a:noFill/>
        </p:spPr>
        <p:txBody>
          <a:bodyPr wrap="none" rtlCol="0">
            <a:spAutoFit/>
          </a:bodyPr>
          <a:lstStyle/>
          <a:p>
            <a:r>
              <a:rPr lang="ru-RU" sz="3200" b="1" dirty="0" smtClean="0">
                <a:solidFill>
                  <a:srgbClr val="FF0000"/>
                </a:solidFill>
                <a:latin typeface="Times New Roman" panose="02020603050405020304" pitchFamily="18" charset="0"/>
                <a:cs typeface="Times New Roman" panose="02020603050405020304" pitchFamily="18" charset="0"/>
              </a:rPr>
              <a:t>Презентация на тему:</a:t>
            </a:r>
            <a:endParaRPr lang="ru-RU" sz="3200" b="1" dirty="0">
              <a:solidFill>
                <a:srgbClr val="FF0000"/>
              </a:solidFill>
              <a:latin typeface="Times New Roman" panose="02020603050405020304" pitchFamily="18" charset="0"/>
              <a:cs typeface="Times New Roman" panose="02020603050405020304" pitchFamily="18" charset="0"/>
            </a:endParaRPr>
          </a:p>
        </p:txBody>
      </p:sp>
      <p:sp>
        <p:nvSpPr>
          <p:cNvPr id="7" name="TextBox 6"/>
          <p:cNvSpPr txBox="1"/>
          <p:nvPr/>
        </p:nvSpPr>
        <p:spPr>
          <a:xfrm>
            <a:off x="1763688" y="2704981"/>
            <a:ext cx="5314275" cy="1446550"/>
          </a:xfrm>
          <a:prstGeom prst="rect">
            <a:avLst/>
          </a:prstGeom>
          <a:noFill/>
        </p:spPr>
        <p:txBody>
          <a:bodyPr wrap="none" rtlCol="0">
            <a:spAutoFit/>
          </a:bodyPr>
          <a:lstStyle/>
          <a:p>
            <a:r>
              <a:rPr lang="ru-RU" sz="4400" b="1" dirty="0" smtClean="0">
                <a:solidFill>
                  <a:srgbClr val="0070C0"/>
                </a:solidFill>
                <a:latin typeface="Arial Black" panose="020B0A04020102020204" pitchFamily="34" charset="0"/>
              </a:rPr>
              <a:t>«Какие бывают</a:t>
            </a:r>
          </a:p>
          <a:p>
            <a:r>
              <a:rPr lang="ru-RU" sz="4400" b="1" dirty="0">
                <a:solidFill>
                  <a:srgbClr val="0070C0"/>
                </a:solidFill>
                <a:latin typeface="Arial Black" panose="020B0A04020102020204" pitchFamily="34" charset="0"/>
              </a:rPr>
              <a:t> </a:t>
            </a:r>
            <a:r>
              <a:rPr lang="ru-RU" sz="4400" b="1" dirty="0" smtClean="0">
                <a:solidFill>
                  <a:srgbClr val="0070C0"/>
                </a:solidFill>
                <a:latin typeface="Arial Black" panose="020B0A04020102020204" pitchFamily="34" charset="0"/>
              </a:rPr>
              <a:t>       книги?»</a:t>
            </a:r>
            <a:endParaRPr lang="ru-RU" sz="4400" b="1" dirty="0">
              <a:solidFill>
                <a:srgbClr val="0070C0"/>
              </a:solidFill>
              <a:latin typeface="Arial Black" panose="020B0A04020102020204" pitchFamily="34" charset="0"/>
            </a:endParaRPr>
          </a:p>
        </p:txBody>
      </p:sp>
      <p:sp>
        <p:nvSpPr>
          <p:cNvPr id="8" name="TextBox 7"/>
          <p:cNvSpPr txBox="1"/>
          <p:nvPr/>
        </p:nvSpPr>
        <p:spPr>
          <a:xfrm>
            <a:off x="3347864" y="4743596"/>
            <a:ext cx="3888432" cy="923330"/>
          </a:xfrm>
          <a:prstGeom prst="rect">
            <a:avLst/>
          </a:prstGeom>
          <a:noFill/>
        </p:spPr>
        <p:txBody>
          <a:bodyPr wrap="square" rtlCol="0">
            <a:spAutoFit/>
          </a:bodyPr>
          <a:lstStyle/>
          <a:p>
            <a:r>
              <a:rPr lang="ru-RU" b="1" dirty="0" smtClean="0">
                <a:solidFill>
                  <a:srgbClr val="002060"/>
                </a:solidFill>
                <a:latin typeface="Times New Roman" panose="02020603050405020304" pitchFamily="18" charset="0"/>
                <a:cs typeface="Times New Roman" panose="02020603050405020304" pitchFamily="18" charset="0"/>
              </a:rPr>
              <a:t>Работа ученицы 4 «Б» класса </a:t>
            </a:r>
          </a:p>
          <a:p>
            <a:r>
              <a:rPr lang="ru-RU" b="1" dirty="0" smtClean="0">
                <a:solidFill>
                  <a:srgbClr val="002060"/>
                </a:solidFill>
                <a:latin typeface="Times New Roman" panose="02020603050405020304" pitchFamily="18" charset="0"/>
                <a:cs typeface="Times New Roman" panose="02020603050405020304" pitchFamily="18" charset="0"/>
              </a:rPr>
              <a:t>КГУ ОСШ-</a:t>
            </a:r>
            <a:r>
              <a:rPr lang="ru-RU" b="1" dirty="0" err="1" smtClean="0">
                <a:solidFill>
                  <a:srgbClr val="002060"/>
                </a:solidFill>
                <a:latin typeface="Times New Roman" panose="02020603050405020304" pitchFamily="18" charset="0"/>
                <a:cs typeface="Times New Roman" panose="02020603050405020304" pitchFamily="18" charset="0"/>
              </a:rPr>
              <a:t>гимназии«Мырзакент</a:t>
            </a:r>
            <a:r>
              <a:rPr lang="ru-RU" b="1" dirty="0" smtClean="0">
                <a:solidFill>
                  <a:srgbClr val="002060"/>
                </a:solidFill>
                <a:latin typeface="Times New Roman" panose="02020603050405020304" pitchFamily="18" charset="0"/>
                <a:cs typeface="Times New Roman" panose="02020603050405020304" pitchFamily="18" charset="0"/>
              </a:rPr>
              <a:t>»</a:t>
            </a:r>
          </a:p>
          <a:p>
            <a:r>
              <a:rPr lang="ru-RU" b="1" dirty="0" err="1" smtClean="0">
                <a:solidFill>
                  <a:srgbClr val="002060"/>
                </a:solidFill>
                <a:latin typeface="Times New Roman" panose="02020603050405020304" pitchFamily="18" charset="0"/>
                <a:cs typeface="Times New Roman" panose="02020603050405020304" pitchFamily="18" charset="0"/>
              </a:rPr>
              <a:t>Янтуриной</a:t>
            </a:r>
            <a:r>
              <a:rPr lang="ru-RU" b="1" dirty="0" smtClean="0">
                <a:solidFill>
                  <a:srgbClr val="002060"/>
                </a:solidFill>
                <a:latin typeface="Times New Roman" panose="02020603050405020304" pitchFamily="18" charset="0"/>
                <a:cs typeface="Times New Roman" panose="02020603050405020304" pitchFamily="18" charset="0"/>
              </a:rPr>
              <a:t> Луизы</a:t>
            </a:r>
            <a:endParaRPr lang="ru-RU" b="1" dirty="0">
              <a:solidFill>
                <a:srgbClr val="002060"/>
              </a:solidFill>
              <a:latin typeface="Times New Roman" panose="02020603050405020304" pitchFamily="18" charset="0"/>
              <a:cs typeface="Times New Roman" panose="02020603050405020304" pitchFamily="18" charset="0"/>
            </a:endParaRPr>
          </a:p>
        </p:txBody>
      </p:sp>
      <p:pic>
        <p:nvPicPr>
          <p:cNvPr id="11" name="Рисунок 10"/>
          <p:cNvPicPr>
            <a:picLocks noChangeAspect="1"/>
          </p:cNvPicPr>
          <p:nvPr/>
        </p:nvPicPr>
        <p:blipFill rotWithShape="1">
          <a:blip r:embed="rId3" cstate="print">
            <a:extLst>
              <a:ext uri="{28A0092B-C50C-407E-A947-70E740481C1C}">
                <a14:useLocalDpi xmlns:a14="http://schemas.microsoft.com/office/drawing/2010/main" val="0"/>
              </a:ext>
            </a:extLst>
          </a:blip>
          <a:srcRect l="28333" t="17500" r="21667" b="21946"/>
          <a:stretch/>
        </p:blipFill>
        <p:spPr>
          <a:xfrm>
            <a:off x="6876256" y="1788370"/>
            <a:ext cx="2031093" cy="3279771"/>
          </a:xfrm>
          <a:prstGeom prst="rect">
            <a:avLst/>
          </a:prstGeom>
        </p:spPr>
      </p:pic>
      <p:pic>
        <p:nvPicPr>
          <p:cNvPr id="12" name="Рисунок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9512" y="5754370"/>
            <a:ext cx="986998" cy="986998"/>
          </a:xfrm>
          <a:prstGeom prst="rect">
            <a:avLst/>
          </a:prstGeom>
        </p:spPr>
      </p:pic>
      <p:pic>
        <p:nvPicPr>
          <p:cNvPr id="13" name="Рисунок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78242" y="3543972"/>
            <a:ext cx="797885" cy="1396298"/>
          </a:xfrm>
          <a:prstGeom prst="rect">
            <a:avLst/>
          </a:prstGeom>
        </p:spPr>
      </p:pic>
    </p:spTree>
    <p:extLst>
      <p:ext uri="{BB962C8B-B14F-4D97-AF65-F5344CB8AC3E}">
        <p14:creationId xmlns:p14="http://schemas.microsoft.com/office/powerpoint/2010/main" val="2900796231"/>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1000" fill="hold"/>
                                        <p:tgtEl>
                                          <p:spTgt spid="7"/>
                                        </p:tgtEl>
                                        <p:attrNameLst>
                                          <p:attrName>ppt_w</p:attrName>
                                        </p:attrNameLst>
                                      </p:cBhvr>
                                      <p:tavLst>
                                        <p:tav tm="0">
                                          <p:val>
                                            <p:fltVal val="0"/>
                                          </p:val>
                                        </p:tav>
                                        <p:tav tm="100000">
                                          <p:val>
                                            <p:strVal val="#ppt_w"/>
                                          </p:val>
                                        </p:tav>
                                      </p:tavLst>
                                    </p:anim>
                                    <p:anim calcmode="lin" valueType="num">
                                      <p:cBhvr>
                                        <p:cTn id="15" dur="1000" fill="hold"/>
                                        <p:tgtEl>
                                          <p:spTgt spid="7"/>
                                        </p:tgtEl>
                                        <p:attrNameLst>
                                          <p:attrName>ppt_h</p:attrName>
                                        </p:attrNameLst>
                                      </p:cBhvr>
                                      <p:tavLst>
                                        <p:tav tm="0">
                                          <p:val>
                                            <p:fltVal val="0"/>
                                          </p:val>
                                        </p:tav>
                                        <p:tav tm="100000">
                                          <p:val>
                                            <p:strVal val="#ppt_h"/>
                                          </p:val>
                                        </p:tav>
                                      </p:tavLst>
                                    </p:anim>
                                    <p:anim calcmode="lin" valueType="num">
                                      <p:cBhvr>
                                        <p:cTn id="16" dur="1000" fill="hold"/>
                                        <p:tgtEl>
                                          <p:spTgt spid="7"/>
                                        </p:tgtEl>
                                        <p:attrNameLst>
                                          <p:attrName>style.rotation</p:attrName>
                                        </p:attrNameLst>
                                      </p:cBhvr>
                                      <p:tavLst>
                                        <p:tav tm="0">
                                          <p:val>
                                            <p:fltVal val="90"/>
                                          </p:val>
                                        </p:tav>
                                        <p:tav tm="100000">
                                          <p:val>
                                            <p:fltVal val="0"/>
                                          </p:val>
                                        </p:tav>
                                      </p:tavLst>
                                    </p:anim>
                                    <p:animEffect transition="in" filter="fade">
                                      <p:cBhvr>
                                        <p:cTn id="17" dur="10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47"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anim calcmode="lin" valueType="num">
                                      <p:cBhvr>
                                        <p:cTn id="23" dur="1000" fill="hold"/>
                                        <p:tgtEl>
                                          <p:spTgt spid="8"/>
                                        </p:tgtEl>
                                        <p:attrNameLst>
                                          <p:attrName>ppt_x</p:attrName>
                                        </p:attrNameLst>
                                      </p:cBhvr>
                                      <p:tavLst>
                                        <p:tav tm="0">
                                          <p:val>
                                            <p:strVal val="#ppt_x"/>
                                          </p:val>
                                        </p:tav>
                                        <p:tav tm="100000">
                                          <p:val>
                                            <p:strVal val="#ppt_x"/>
                                          </p:val>
                                        </p:tav>
                                      </p:tavLst>
                                    </p:anim>
                                    <p:anim calcmode="lin" valueType="num">
                                      <p:cBhvr>
                                        <p:cTn id="2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3" presetClass="entr" presetSubtype="0" fill="hold"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100"/>
                                        <p:tgtEl>
                                          <p:spTgt spid="11"/>
                                        </p:tgtEl>
                                      </p:cBhvr>
                                    </p:animEffect>
                                    <p:anim calcmode="lin" valueType="num">
                                      <p:cBhvr>
                                        <p:cTn id="30" dur="400" fill="hold"/>
                                        <p:tgtEl>
                                          <p:spTgt spid="11"/>
                                        </p:tgtEl>
                                        <p:attrNameLst>
                                          <p:attrName>ppt_x</p:attrName>
                                        </p:attrNameLst>
                                      </p:cBhvr>
                                      <p:tavLst>
                                        <p:tav tm="0">
                                          <p:val>
                                            <p:strVal val="#ppt_x"/>
                                          </p:val>
                                        </p:tav>
                                        <p:tav tm="100000">
                                          <p:val>
                                            <p:strVal val="#ppt_x"/>
                                          </p:val>
                                        </p:tav>
                                      </p:tavLst>
                                    </p:anim>
                                    <p:anim calcmode="lin" valueType="num">
                                      <p:cBhvr>
                                        <p:cTn id="31" dur="400" fill="hold"/>
                                        <p:tgtEl>
                                          <p:spTgt spid="11"/>
                                        </p:tgtEl>
                                        <p:attrNameLst>
                                          <p:attrName>ppt_y</p:attrName>
                                        </p:attrNameLst>
                                      </p:cBhvr>
                                      <p:tavLst>
                                        <p:tav tm="0">
                                          <p:val>
                                            <p:strVal val="#ppt_y+0.31"/>
                                          </p:val>
                                        </p:tav>
                                        <p:tav tm="100000">
                                          <p:val>
                                            <p:strVal val="#ppt_y+0.31"/>
                                          </p:val>
                                        </p:tav>
                                      </p:tavLst>
                                    </p:anim>
                                    <p:anim calcmode="lin" valueType="num">
                                      <p:cBhvr>
                                        <p:cTn id="32" dur="600" decel="50000" fill="hold">
                                          <p:stCondLst>
                                            <p:cond delay="400"/>
                                          </p:stCondLst>
                                        </p:cTn>
                                        <p:tgtEl>
                                          <p:spTgt spid="11"/>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33" dur="600" decel="50000" fill="hold">
                                          <p:stCondLst>
                                            <p:cond delay="400"/>
                                          </p:stCondLst>
                                        </p:cTn>
                                        <p:tgtEl>
                                          <p:spTgt spid="11"/>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4" name="Рисунок 3"/>
          <p:cNvPicPr>
            <a:picLocks noChangeAspect="1"/>
          </p:cNvPicPr>
          <p:nvPr/>
        </p:nvPicPr>
        <p:blipFill rotWithShape="1">
          <a:blip r:embed="rId3" cstate="print">
            <a:extLst>
              <a:ext uri="{28A0092B-C50C-407E-A947-70E740481C1C}">
                <a14:useLocalDpi xmlns:a14="http://schemas.microsoft.com/office/drawing/2010/main" val="0"/>
              </a:ext>
            </a:extLst>
          </a:blip>
          <a:srcRect t="4901" r="3755" b="8963"/>
          <a:stretch/>
        </p:blipFill>
        <p:spPr>
          <a:xfrm>
            <a:off x="1619672" y="980728"/>
            <a:ext cx="5472608" cy="3413760"/>
          </a:xfrm>
          <a:prstGeom prst="rect">
            <a:avLst/>
          </a:prstGeom>
        </p:spPr>
      </p:pic>
      <p:sp>
        <p:nvSpPr>
          <p:cNvPr id="6" name="TextBox 5"/>
          <p:cNvSpPr txBox="1"/>
          <p:nvPr/>
        </p:nvSpPr>
        <p:spPr>
          <a:xfrm>
            <a:off x="1902900" y="4607550"/>
            <a:ext cx="4906151" cy="523220"/>
          </a:xfrm>
          <a:prstGeom prst="rect">
            <a:avLst/>
          </a:prstGeom>
          <a:noFill/>
        </p:spPr>
        <p:txBody>
          <a:bodyPr wrap="none" rtlCol="0">
            <a:spAutoFit/>
          </a:bodyPr>
          <a:lstStyle/>
          <a:p>
            <a:r>
              <a:rPr lang="ru-RU" sz="2800" b="1" dirty="0" err="1" smtClean="0">
                <a:solidFill>
                  <a:srgbClr val="FF0000"/>
                </a:solidFill>
                <a:latin typeface="Times New Roman" panose="02020603050405020304" pitchFamily="18" charset="0"/>
                <a:cs typeface="Times New Roman" panose="02020603050405020304" pitchFamily="18" charset="0"/>
              </a:rPr>
              <a:t>Умбетова</a:t>
            </a:r>
            <a:r>
              <a:rPr lang="ru-RU" sz="2800" b="1" dirty="0" smtClean="0">
                <a:solidFill>
                  <a:srgbClr val="FF0000"/>
                </a:solidFill>
                <a:latin typeface="Times New Roman" panose="02020603050405020304" pitchFamily="18" charset="0"/>
                <a:cs typeface="Times New Roman" panose="02020603050405020304" pitchFamily="18" charset="0"/>
              </a:rPr>
              <a:t>  </a:t>
            </a:r>
            <a:r>
              <a:rPr lang="ru-RU" sz="2800" b="1" dirty="0" err="1" smtClean="0">
                <a:solidFill>
                  <a:srgbClr val="FF0000"/>
                </a:solidFill>
                <a:latin typeface="Times New Roman" panose="02020603050405020304" pitchFamily="18" charset="0"/>
                <a:cs typeface="Times New Roman" panose="02020603050405020304" pitchFamily="18" charset="0"/>
              </a:rPr>
              <a:t>Алия</a:t>
            </a:r>
            <a:r>
              <a:rPr lang="ru-RU" sz="2800" b="1" dirty="0" smtClean="0">
                <a:solidFill>
                  <a:srgbClr val="FF0000"/>
                </a:solidFill>
                <a:latin typeface="Times New Roman" panose="02020603050405020304" pitchFamily="18" charset="0"/>
                <a:cs typeface="Times New Roman" panose="02020603050405020304" pitchFamily="18" charset="0"/>
              </a:rPr>
              <a:t> </a:t>
            </a:r>
            <a:r>
              <a:rPr lang="ru-RU" sz="2800" b="1" dirty="0" err="1" smtClean="0">
                <a:solidFill>
                  <a:srgbClr val="FF0000"/>
                </a:solidFill>
                <a:latin typeface="Times New Roman" panose="02020603050405020304" pitchFamily="18" charset="0"/>
                <a:cs typeface="Times New Roman" panose="02020603050405020304" pitchFamily="18" charset="0"/>
              </a:rPr>
              <a:t>Жексеновна</a:t>
            </a:r>
            <a:endParaRPr lang="ru-RU" sz="2800" b="1" dirty="0">
              <a:solidFill>
                <a:srgbClr val="FF0000"/>
              </a:solidFill>
              <a:latin typeface="Times New Roman" panose="02020603050405020304" pitchFamily="18" charset="0"/>
              <a:cs typeface="Times New Roman" panose="02020603050405020304" pitchFamily="18" charset="0"/>
            </a:endParaRPr>
          </a:p>
        </p:txBody>
      </p:sp>
      <p:sp>
        <p:nvSpPr>
          <p:cNvPr id="7" name="TextBox 6"/>
          <p:cNvSpPr txBox="1"/>
          <p:nvPr/>
        </p:nvSpPr>
        <p:spPr>
          <a:xfrm>
            <a:off x="1923932" y="5561776"/>
            <a:ext cx="5639301" cy="523220"/>
          </a:xfrm>
          <a:prstGeom prst="rect">
            <a:avLst/>
          </a:prstGeom>
          <a:noFill/>
        </p:spPr>
        <p:txBody>
          <a:bodyPr wrap="none" rtlCol="0">
            <a:spAutoFit/>
          </a:bodyPr>
          <a:lstStyle/>
          <a:p>
            <a:r>
              <a:rPr lang="ru-RU" sz="2800" b="1" dirty="0" err="1" smtClean="0">
                <a:solidFill>
                  <a:srgbClr val="FF0000"/>
                </a:solidFill>
                <a:latin typeface="Times New Roman" panose="02020603050405020304" pitchFamily="18" charset="0"/>
                <a:cs typeface="Times New Roman" panose="02020603050405020304" pitchFamily="18" charset="0"/>
              </a:rPr>
              <a:t>Умбетова</a:t>
            </a:r>
            <a:r>
              <a:rPr lang="ru-RU" sz="2800" b="1" dirty="0" smtClean="0">
                <a:solidFill>
                  <a:srgbClr val="FF0000"/>
                </a:solidFill>
                <a:latin typeface="Times New Roman" panose="02020603050405020304" pitchFamily="18" charset="0"/>
                <a:cs typeface="Times New Roman" panose="02020603050405020304" pitchFamily="18" charset="0"/>
              </a:rPr>
              <a:t>  </a:t>
            </a:r>
            <a:r>
              <a:rPr lang="ru-RU" sz="2800" b="1" dirty="0" err="1" smtClean="0">
                <a:solidFill>
                  <a:srgbClr val="FF0000"/>
                </a:solidFill>
                <a:latin typeface="Times New Roman" panose="02020603050405020304" pitchFamily="18" charset="0"/>
                <a:cs typeface="Times New Roman" panose="02020603050405020304" pitchFamily="18" charset="0"/>
              </a:rPr>
              <a:t>Куляйна</a:t>
            </a:r>
            <a:r>
              <a:rPr lang="ru-RU" sz="2800" b="1" dirty="0" smtClean="0">
                <a:solidFill>
                  <a:srgbClr val="FF0000"/>
                </a:solidFill>
                <a:latin typeface="Times New Roman" panose="02020603050405020304" pitchFamily="18" charset="0"/>
                <a:cs typeface="Times New Roman" panose="02020603050405020304" pitchFamily="18" charset="0"/>
              </a:rPr>
              <a:t>  </a:t>
            </a:r>
            <a:r>
              <a:rPr lang="ru-RU" sz="2800" b="1" dirty="0" err="1" smtClean="0">
                <a:solidFill>
                  <a:srgbClr val="FF0000"/>
                </a:solidFill>
                <a:latin typeface="Times New Roman" panose="02020603050405020304" pitchFamily="18" charset="0"/>
                <a:cs typeface="Times New Roman" panose="02020603050405020304" pitchFamily="18" charset="0"/>
              </a:rPr>
              <a:t>Ошантаевна</a:t>
            </a:r>
            <a:r>
              <a:rPr lang="ru-RU" sz="2800" b="1" dirty="0" smtClean="0">
                <a:solidFill>
                  <a:srgbClr val="FF0000"/>
                </a:solidFill>
                <a:latin typeface="Times New Roman" panose="02020603050405020304" pitchFamily="18" charset="0"/>
                <a:cs typeface="Times New Roman" panose="02020603050405020304" pitchFamily="18" charset="0"/>
              </a:rPr>
              <a:t> </a:t>
            </a:r>
            <a:endParaRPr lang="ru-RU" sz="2800" b="1" dirty="0">
              <a:solidFill>
                <a:srgbClr val="FF0000"/>
              </a:solidFill>
              <a:latin typeface="Times New Roman" panose="02020603050405020304" pitchFamily="18" charset="0"/>
              <a:cs typeface="Times New Roman" panose="02020603050405020304" pitchFamily="18" charset="0"/>
            </a:endParaRPr>
          </a:p>
        </p:txBody>
      </p:sp>
      <p:sp>
        <p:nvSpPr>
          <p:cNvPr id="9" name="TextBox 8"/>
          <p:cNvSpPr txBox="1"/>
          <p:nvPr/>
        </p:nvSpPr>
        <p:spPr>
          <a:xfrm>
            <a:off x="3696383" y="5150554"/>
            <a:ext cx="391454" cy="523220"/>
          </a:xfrm>
          <a:prstGeom prst="rect">
            <a:avLst/>
          </a:prstGeom>
          <a:noFill/>
        </p:spPr>
        <p:txBody>
          <a:bodyPr wrap="none" rtlCol="0">
            <a:spAutoFit/>
          </a:bodyPr>
          <a:lstStyle/>
          <a:p>
            <a:r>
              <a:rPr lang="ru-RU" sz="2800" b="1" dirty="0" smtClean="0">
                <a:solidFill>
                  <a:srgbClr val="FF0000"/>
                </a:solidFill>
                <a:latin typeface="Times New Roman" panose="02020603050405020304" pitchFamily="18" charset="0"/>
                <a:cs typeface="Times New Roman" panose="02020603050405020304" pitchFamily="18" charset="0"/>
              </a:rPr>
              <a:t>и</a:t>
            </a:r>
            <a:endParaRPr lang="ru-RU" sz="28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1913182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1" cy="6858000"/>
          </a:xfrm>
          <a:prstGeom prst="rect">
            <a:avLst/>
          </a:prstGeom>
        </p:spPr>
      </p:pic>
      <p:pic>
        <p:nvPicPr>
          <p:cNvPr id="3" name="Рисунок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31504" y="3707904"/>
            <a:ext cx="3455392" cy="2591544"/>
          </a:xfrm>
          <a:prstGeom prst="rect">
            <a:avLst/>
          </a:prstGeom>
        </p:spPr>
      </p:pic>
      <p:pic>
        <p:nvPicPr>
          <p:cNvPr id="4" name="Рисунок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91680" y="990600"/>
            <a:ext cx="3395216" cy="2546412"/>
          </a:xfrm>
          <a:prstGeom prst="rect">
            <a:avLst/>
          </a:prstGeom>
        </p:spPr>
      </p:pic>
      <p:sp>
        <p:nvSpPr>
          <p:cNvPr id="5" name="TextBox 4"/>
          <p:cNvSpPr txBox="1"/>
          <p:nvPr/>
        </p:nvSpPr>
        <p:spPr>
          <a:xfrm>
            <a:off x="6516216" y="1686352"/>
            <a:ext cx="1380506" cy="1077218"/>
          </a:xfrm>
          <a:prstGeom prst="rect">
            <a:avLst/>
          </a:prstGeom>
          <a:noFill/>
        </p:spPr>
        <p:txBody>
          <a:bodyPr wrap="none" rtlCol="0">
            <a:spAutoFit/>
          </a:bodyPr>
          <a:lstStyle/>
          <a:p>
            <a:r>
              <a:rPr lang="ru-RU" sz="3200" b="1" dirty="0" smtClean="0">
                <a:solidFill>
                  <a:srgbClr val="FF0000"/>
                </a:solidFill>
                <a:latin typeface="Times New Roman" panose="02020603050405020304" pitchFamily="18" charset="0"/>
                <a:cs typeface="Times New Roman" panose="02020603050405020304" pitchFamily="18" charset="0"/>
              </a:rPr>
              <a:t>Книги</a:t>
            </a:r>
          </a:p>
          <a:p>
            <a:r>
              <a:rPr lang="ru-RU" sz="3200" b="1" dirty="0" smtClean="0">
                <a:solidFill>
                  <a:srgbClr val="FF0000"/>
                </a:solidFill>
                <a:latin typeface="Times New Roman" panose="02020603050405020304" pitchFamily="18" charset="0"/>
                <a:cs typeface="Times New Roman" panose="02020603050405020304" pitchFamily="18" charset="0"/>
              </a:rPr>
              <a:t>Абая</a:t>
            </a:r>
            <a:endParaRPr lang="ru-RU" sz="3200" b="1" dirty="0">
              <a:solidFill>
                <a:srgbClr val="FF0000"/>
              </a:solidFill>
              <a:latin typeface="Times New Roman" panose="02020603050405020304" pitchFamily="18" charset="0"/>
              <a:cs typeface="Times New Roman" panose="02020603050405020304" pitchFamily="18" charset="0"/>
            </a:endParaRPr>
          </a:p>
        </p:txBody>
      </p:sp>
      <p:sp>
        <p:nvSpPr>
          <p:cNvPr id="6" name="TextBox 5"/>
          <p:cNvSpPr txBox="1"/>
          <p:nvPr/>
        </p:nvSpPr>
        <p:spPr>
          <a:xfrm>
            <a:off x="6275784" y="4653136"/>
            <a:ext cx="2404441" cy="954107"/>
          </a:xfrm>
          <a:prstGeom prst="rect">
            <a:avLst/>
          </a:prstGeom>
          <a:noFill/>
        </p:spPr>
        <p:txBody>
          <a:bodyPr wrap="none" rtlCol="0">
            <a:spAutoFit/>
          </a:bodyPr>
          <a:lstStyle/>
          <a:p>
            <a:r>
              <a:rPr lang="ru-RU" sz="2800" b="1" dirty="0" smtClean="0">
                <a:solidFill>
                  <a:srgbClr val="FF0000"/>
                </a:solidFill>
                <a:latin typeface="Times New Roman" panose="02020603050405020304" pitchFamily="18" charset="0"/>
                <a:cs typeface="Times New Roman" panose="02020603050405020304" pitchFamily="18" charset="0"/>
              </a:rPr>
              <a:t>Электронные</a:t>
            </a:r>
          </a:p>
          <a:p>
            <a:r>
              <a:rPr lang="ru-RU" sz="2800" b="1" dirty="0" smtClean="0">
                <a:solidFill>
                  <a:srgbClr val="FF0000"/>
                </a:solidFill>
                <a:latin typeface="Times New Roman" panose="02020603050405020304" pitchFamily="18" charset="0"/>
                <a:cs typeface="Times New Roman" panose="02020603050405020304" pitchFamily="18" charset="0"/>
              </a:rPr>
              <a:t>учебники</a:t>
            </a:r>
            <a:endParaRPr lang="ru-RU" sz="28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3480052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20072" y="1966744"/>
            <a:ext cx="2952327" cy="3611240"/>
          </a:xfrm>
          <a:prstGeom prst="rect">
            <a:avLst/>
          </a:prstGeom>
        </p:spPr>
      </p:pic>
      <p:pic>
        <p:nvPicPr>
          <p:cNvPr id="5" name="Рисунок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9592" y="2650232"/>
            <a:ext cx="3052597" cy="2520280"/>
          </a:xfrm>
          <a:prstGeom prst="rect">
            <a:avLst/>
          </a:prstGeom>
        </p:spPr>
      </p:pic>
      <p:pic>
        <p:nvPicPr>
          <p:cNvPr id="3" name="Рисунок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7464"/>
            <a:ext cx="9144000" cy="6858000"/>
          </a:xfrm>
          <a:prstGeom prst="rect">
            <a:avLst/>
          </a:prstGeom>
        </p:spPr>
      </p:pic>
      <p:sp>
        <p:nvSpPr>
          <p:cNvPr id="7" name="TextBox 6"/>
          <p:cNvSpPr txBox="1"/>
          <p:nvPr/>
        </p:nvSpPr>
        <p:spPr>
          <a:xfrm>
            <a:off x="1115616" y="791706"/>
            <a:ext cx="2478564" cy="954107"/>
          </a:xfrm>
          <a:prstGeom prst="rect">
            <a:avLst/>
          </a:prstGeom>
          <a:noFill/>
        </p:spPr>
        <p:txBody>
          <a:bodyPr wrap="none" rtlCol="0">
            <a:spAutoFit/>
          </a:bodyPr>
          <a:lstStyle/>
          <a:p>
            <a:r>
              <a:rPr lang="ru-RU" sz="2800" b="1" dirty="0" smtClean="0">
                <a:solidFill>
                  <a:srgbClr val="FF0000"/>
                </a:solidFill>
                <a:latin typeface="Arial Black" panose="020B0A04020102020204" pitchFamily="34" charset="0"/>
                <a:cs typeface="Times New Roman" panose="02020603050405020304" pitchFamily="18" charset="0"/>
              </a:rPr>
              <a:t>Книжки-</a:t>
            </a:r>
          </a:p>
          <a:p>
            <a:r>
              <a:rPr lang="ru-RU" sz="2800" b="1" dirty="0" smtClean="0">
                <a:solidFill>
                  <a:srgbClr val="FF0000"/>
                </a:solidFill>
                <a:latin typeface="Arial Black" panose="020B0A04020102020204" pitchFamily="34" charset="0"/>
                <a:cs typeface="Times New Roman" panose="02020603050405020304" pitchFamily="18" charset="0"/>
              </a:rPr>
              <a:t>«малютки»</a:t>
            </a:r>
            <a:endParaRPr lang="ru-RU" sz="2800" b="1" dirty="0">
              <a:solidFill>
                <a:srgbClr val="FF0000"/>
              </a:solidFill>
              <a:latin typeface="Arial Black" panose="020B0A04020102020204" pitchFamily="34" charset="0"/>
              <a:cs typeface="Times New Roman" panose="02020603050405020304" pitchFamily="18" charset="0"/>
            </a:endParaRPr>
          </a:p>
        </p:txBody>
      </p:sp>
      <p:sp>
        <p:nvSpPr>
          <p:cNvPr id="8" name="TextBox 7"/>
          <p:cNvSpPr txBox="1"/>
          <p:nvPr/>
        </p:nvSpPr>
        <p:spPr>
          <a:xfrm>
            <a:off x="4254981" y="1277212"/>
            <a:ext cx="583814" cy="769441"/>
          </a:xfrm>
          <a:prstGeom prst="rect">
            <a:avLst/>
          </a:prstGeom>
          <a:noFill/>
        </p:spPr>
        <p:txBody>
          <a:bodyPr wrap="none" rtlCol="0">
            <a:spAutoFit/>
          </a:bodyPr>
          <a:lstStyle/>
          <a:p>
            <a:r>
              <a:rPr lang="ru-RU" sz="4400" b="1" dirty="0" smtClean="0">
                <a:solidFill>
                  <a:srgbClr val="FF0000"/>
                </a:solidFill>
                <a:latin typeface="Arial Black" panose="020B0A04020102020204" pitchFamily="34" charset="0"/>
              </a:rPr>
              <a:t>и</a:t>
            </a:r>
            <a:endParaRPr lang="ru-RU" sz="4400" b="1" dirty="0">
              <a:solidFill>
                <a:srgbClr val="FF0000"/>
              </a:solidFill>
              <a:latin typeface="Arial Black" panose="020B0A04020102020204" pitchFamily="34" charset="0"/>
            </a:endParaRPr>
          </a:p>
        </p:txBody>
      </p:sp>
      <p:sp>
        <p:nvSpPr>
          <p:cNvPr id="9" name="Прямоугольник 8"/>
          <p:cNvSpPr/>
          <p:nvPr/>
        </p:nvSpPr>
        <p:spPr>
          <a:xfrm>
            <a:off x="5364087" y="800158"/>
            <a:ext cx="2664296" cy="954107"/>
          </a:xfrm>
          <a:prstGeom prst="rect">
            <a:avLst/>
          </a:prstGeom>
        </p:spPr>
        <p:txBody>
          <a:bodyPr wrap="square">
            <a:spAutoFit/>
          </a:bodyPr>
          <a:lstStyle/>
          <a:p>
            <a:r>
              <a:rPr lang="ru-RU" sz="2800" b="1" dirty="0">
                <a:solidFill>
                  <a:srgbClr val="FF0000"/>
                </a:solidFill>
                <a:latin typeface="Arial Black" panose="020B0A04020102020204" pitchFamily="34" charset="0"/>
                <a:cs typeface="Times New Roman" panose="02020603050405020304" pitchFamily="18" charset="0"/>
              </a:rPr>
              <a:t>Книжки-</a:t>
            </a:r>
          </a:p>
          <a:p>
            <a:r>
              <a:rPr lang="ru-RU" sz="2800" b="1" dirty="0" smtClean="0">
                <a:solidFill>
                  <a:srgbClr val="FF0000"/>
                </a:solidFill>
                <a:latin typeface="Arial Black" panose="020B0A04020102020204" pitchFamily="34" charset="0"/>
                <a:cs typeface="Times New Roman" panose="02020603050405020304" pitchFamily="18" charset="0"/>
              </a:rPr>
              <a:t>«великаны»</a:t>
            </a:r>
            <a:endParaRPr lang="ru-RU" sz="2800" b="1" dirty="0">
              <a:solidFill>
                <a:srgbClr val="FF0000"/>
              </a:solidFill>
              <a:latin typeface="Arial Black" panose="020B0A04020102020204" pitchFamily="34" charset="0"/>
              <a:cs typeface="Times New Roman" panose="02020603050405020304" pitchFamily="18" charset="0"/>
            </a:endParaRPr>
          </a:p>
        </p:txBody>
      </p:sp>
    </p:spTree>
    <p:extLst>
      <p:ext uri="{BB962C8B-B14F-4D97-AF65-F5344CB8AC3E}">
        <p14:creationId xmlns:p14="http://schemas.microsoft.com/office/powerpoint/2010/main" val="230876159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3" name="Рисунок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48064" y="3068960"/>
            <a:ext cx="2867157" cy="2150368"/>
          </a:xfrm>
          <a:prstGeom prst="rect">
            <a:avLst/>
          </a:prstGeom>
        </p:spPr>
      </p:pic>
      <p:pic>
        <p:nvPicPr>
          <p:cNvPr id="4" name="Рисунок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98261" y="1273696"/>
            <a:ext cx="2873739" cy="2155304"/>
          </a:xfrm>
          <a:prstGeom prst="rect">
            <a:avLst/>
          </a:prstGeom>
        </p:spPr>
      </p:pic>
      <p:sp>
        <p:nvSpPr>
          <p:cNvPr id="5" name="TextBox 4"/>
          <p:cNvSpPr txBox="1"/>
          <p:nvPr/>
        </p:nvSpPr>
        <p:spPr>
          <a:xfrm>
            <a:off x="611560" y="5733256"/>
            <a:ext cx="3659976" cy="584775"/>
          </a:xfrm>
          <a:prstGeom prst="rect">
            <a:avLst/>
          </a:prstGeom>
          <a:noFill/>
        </p:spPr>
        <p:txBody>
          <a:bodyPr wrap="none" rtlCol="0">
            <a:spAutoFit/>
          </a:bodyPr>
          <a:lstStyle/>
          <a:p>
            <a:r>
              <a:rPr lang="ru-RU" sz="3200" b="1" dirty="0" smtClean="0">
                <a:solidFill>
                  <a:srgbClr val="FF0000"/>
                </a:solidFill>
                <a:latin typeface="Arial Black" panose="020B0A04020102020204" pitchFamily="34" charset="0"/>
              </a:rPr>
              <a:t>Книги-новинки</a:t>
            </a:r>
            <a:endParaRPr lang="ru-RU" sz="3200" b="1" dirty="0">
              <a:solidFill>
                <a:srgbClr val="FF0000"/>
              </a:solidFill>
              <a:latin typeface="Arial Black" panose="020B0A04020102020204" pitchFamily="34" charset="0"/>
            </a:endParaRPr>
          </a:p>
        </p:txBody>
      </p:sp>
    </p:spTree>
    <p:extLst>
      <p:ext uri="{BB962C8B-B14F-4D97-AF65-F5344CB8AC3E}">
        <p14:creationId xmlns:p14="http://schemas.microsoft.com/office/powerpoint/2010/main" val="70504095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58845" y="363154"/>
            <a:ext cx="2255430" cy="2444468"/>
          </a:xfrm>
          <a:prstGeom prst="rect">
            <a:avLst/>
          </a:prstGeom>
        </p:spPr>
      </p:pic>
      <p:pic>
        <p:nvPicPr>
          <p:cNvPr id="3" name="Рисунок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84168" y="4638328"/>
            <a:ext cx="2675136" cy="2021160"/>
          </a:xfrm>
          <a:prstGeom prst="rect">
            <a:avLst/>
          </a:prstGeom>
        </p:spPr>
      </p:pic>
      <p:pic>
        <p:nvPicPr>
          <p:cNvPr id="4" name="Рисунок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3528" y="3486750"/>
            <a:ext cx="2438400" cy="3251200"/>
          </a:xfrm>
          <a:prstGeom prst="rect">
            <a:avLst/>
          </a:prstGeom>
        </p:spPr>
      </p:pic>
      <p:pic>
        <p:nvPicPr>
          <p:cNvPr id="5" name="Рисунок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3206" y="378822"/>
            <a:ext cx="2029290" cy="2705720"/>
          </a:xfrm>
          <a:prstGeom prst="rect">
            <a:avLst/>
          </a:prstGeom>
        </p:spPr>
      </p:pic>
      <p:pic>
        <p:nvPicPr>
          <p:cNvPr id="6" name="Рисунок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92147" y="332656"/>
            <a:ext cx="2867157" cy="2474966"/>
          </a:xfrm>
          <a:prstGeom prst="rect">
            <a:avLst/>
          </a:prstGeom>
        </p:spPr>
      </p:pic>
      <p:pic>
        <p:nvPicPr>
          <p:cNvPr id="7" name="Рисунок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039120" y="4638328"/>
            <a:ext cx="2694880" cy="2021160"/>
          </a:xfrm>
          <a:prstGeom prst="rect">
            <a:avLst/>
          </a:prstGeom>
        </p:spPr>
      </p:pic>
      <p:sp>
        <p:nvSpPr>
          <p:cNvPr id="8" name="TextBox 7"/>
          <p:cNvSpPr txBox="1"/>
          <p:nvPr/>
        </p:nvSpPr>
        <p:spPr>
          <a:xfrm>
            <a:off x="3039120" y="3084542"/>
            <a:ext cx="5720183" cy="1354217"/>
          </a:xfrm>
          <a:prstGeom prst="rect">
            <a:avLst/>
          </a:prstGeom>
          <a:noFill/>
        </p:spPr>
        <p:txBody>
          <a:bodyPr wrap="square" rtlCol="0">
            <a:spAutoFit/>
          </a:bodyPr>
          <a:lstStyle/>
          <a:p>
            <a:r>
              <a:rPr lang="ru-RU" sz="3200" b="1" i="1" dirty="0" smtClean="0">
                <a:solidFill>
                  <a:schemeClr val="accent2">
                    <a:lumMod val="75000"/>
                  </a:schemeClr>
                </a:solidFill>
                <a:latin typeface="Times New Roman" panose="02020603050405020304" pitchFamily="18" charset="0"/>
                <a:cs typeface="Times New Roman" panose="02020603050405020304" pitchFamily="18" charset="0"/>
              </a:rPr>
              <a:t>В школьной библиотеке очень             </a:t>
            </a:r>
          </a:p>
          <a:p>
            <a:r>
              <a:rPr lang="ru-RU" sz="3200" b="1" i="1" dirty="0">
                <a:solidFill>
                  <a:schemeClr val="accent2">
                    <a:lumMod val="75000"/>
                  </a:schemeClr>
                </a:solidFill>
                <a:latin typeface="Times New Roman" panose="02020603050405020304" pitchFamily="18" charset="0"/>
                <a:cs typeface="Times New Roman" panose="02020603050405020304" pitchFamily="18" charset="0"/>
              </a:rPr>
              <a:t> </a:t>
            </a:r>
            <a:r>
              <a:rPr lang="ru-RU" sz="3200" b="1" i="1" dirty="0" smtClean="0">
                <a:solidFill>
                  <a:schemeClr val="accent2">
                    <a:lumMod val="75000"/>
                  </a:schemeClr>
                </a:solidFill>
                <a:latin typeface="Times New Roman" panose="02020603050405020304" pitchFamily="18" charset="0"/>
                <a:cs typeface="Times New Roman" panose="02020603050405020304" pitchFamily="18" charset="0"/>
              </a:rPr>
              <a:t>             интересно.</a:t>
            </a:r>
          </a:p>
          <a:p>
            <a:r>
              <a:rPr lang="ru-RU" b="1" i="1" dirty="0" smtClean="0">
                <a:solidFill>
                  <a:schemeClr val="accent2">
                    <a:lumMod val="75000"/>
                  </a:schemeClr>
                </a:solidFill>
                <a:latin typeface="Times New Roman" panose="02020603050405020304" pitchFamily="18" charset="0"/>
                <a:cs typeface="Times New Roman" panose="02020603050405020304" pitchFamily="18" charset="0"/>
              </a:rPr>
              <a:t>   </a:t>
            </a:r>
            <a:endParaRPr lang="ru-RU" b="1" i="1" dirty="0">
              <a:solidFill>
                <a:schemeClr val="accent2">
                  <a:lumMod val="7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1472574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504" y="26640"/>
            <a:ext cx="3923952" cy="3068960"/>
          </a:xfrm>
          <a:prstGeom prst="rect">
            <a:avLst/>
          </a:prstGeom>
        </p:spPr>
      </p:pic>
      <p:pic>
        <p:nvPicPr>
          <p:cNvPr id="4" name="Рисунок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88024" y="41528"/>
            <a:ext cx="4308256" cy="3068960"/>
          </a:xfrm>
          <a:prstGeom prst="rect">
            <a:avLst/>
          </a:prstGeom>
        </p:spPr>
      </p:pic>
      <p:pic>
        <p:nvPicPr>
          <p:cNvPr id="5" name="Рисунок 4"/>
          <p:cNvPicPr>
            <a:picLocks noChangeAspect="1"/>
          </p:cNvPicPr>
          <p:nvPr/>
        </p:nvPicPr>
        <p:blipFill rotWithShape="1">
          <a:blip r:embed="rId4" cstate="print">
            <a:extLst>
              <a:ext uri="{28A0092B-C50C-407E-A947-70E740481C1C}">
                <a14:useLocalDpi xmlns:a14="http://schemas.microsoft.com/office/drawing/2010/main" val="0"/>
              </a:ext>
            </a:extLst>
          </a:blip>
          <a:srcRect r="15167"/>
          <a:stretch/>
        </p:blipFill>
        <p:spPr>
          <a:xfrm>
            <a:off x="107504" y="3696537"/>
            <a:ext cx="3923952" cy="3161463"/>
          </a:xfrm>
          <a:prstGeom prst="rect">
            <a:avLst/>
          </a:prstGeom>
        </p:spPr>
      </p:pic>
      <p:pic>
        <p:nvPicPr>
          <p:cNvPr id="6" name="Рисунок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72352" y="3789040"/>
            <a:ext cx="4323928" cy="3068960"/>
          </a:xfrm>
          <a:prstGeom prst="rect">
            <a:avLst/>
          </a:prstGeom>
        </p:spPr>
      </p:pic>
      <p:sp>
        <p:nvSpPr>
          <p:cNvPr id="7" name="TextBox 6"/>
          <p:cNvSpPr txBox="1"/>
          <p:nvPr/>
        </p:nvSpPr>
        <p:spPr>
          <a:xfrm>
            <a:off x="2035840" y="3095600"/>
            <a:ext cx="5453096" cy="584775"/>
          </a:xfrm>
          <a:prstGeom prst="rect">
            <a:avLst/>
          </a:prstGeom>
          <a:noFill/>
        </p:spPr>
        <p:txBody>
          <a:bodyPr wrap="none" rtlCol="0">
            <a:spAutoFit/>
          </a:bodyPr>
          <a:lstStyle/>
          <a:p>
            <a:r>
              <a:rPr lang="ru-RU" sz="3200" b="1" dirty="0" smtClean="0">
                <a:solidFill>
                  <a:srgbClr val="FF0000"/>
                </a:solidFill>
                <a:latin typeface="Times New Roman" panose="02020603050405020304" pitchFamily="18" charset="0"/>
                <a:cs typeface="Times New Roman" panose="02020603050405020304" pitchFamily="18" charset="0"/>
              </a:rPr>
              <a:t>Загадочное  царство  книг…</a:t>
            </a:r>
            <a:endParaRPr lang="ru-RU" sz="32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795069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3528" y="1600200"/>
            <a:ext cx="8352928" cy="5069160"/>
          </a:xfrm>
          <a:prstGeom prst="rect">
            <a:avLst/>
          </a:prstGeom>
        </p:spPr>
      </p:pic>
      <p:sp>
        <p:nvSpPr>
          <p:cNvPr id="3" name="TextBox 2"/>
          <p:cNvSpPr txBox="1"/>
          <p:nvPr/>
        </p:nvSpPr>
        <p:spPr>
          <a:xfrm>
            <a:off x="1188027" y="548680"/>
            <a:ext cx="6623929" cy="707886"/>
          </a:xfrm>
          <a:prstGeom prst="rect">
            <a:avLst/>
          </a:prstGeom>
          <a:noFill/>
        </p:spPr>
        <p:txBody>
          <a:bodyPr wrap="none" rtlCol="0">
            <a:spAutoFit/>
          </a:bodyPr>
          <a:lstStyle/>
          <a:p>
            <a:r>
              <a:rPr lang="ru-RU" sz="4000" b="1" dirty="0" smtClean="0">
                <a:solidFill>
                  <a:srgbClr val="FF0000"/>
                </a:solidFill>
                <a:latin typeface="Arial Black" panose="020B0A04020102020204" pitchFamily="34" charset="0"/>
              </a:rPr>
              <a:t>Книжки – «великаны»</a:t>
            </a:r>
            <a:endParaRPr lang="ru-RU" sz="4000" b="1" dirty="0">
              <a:solidFill>
                <a:srgbClr val="FF0000"/>
              </a:solidFill>
              <a:latin typeface="Arial Black" panose="020B0A04020102020204" pitchFamily="34" charset="0"/>
            </a:endParaRPr>
          </a:p>
        </p:txBody>
      </p:sp>
    </p:spTree>
    <p:extLst>
      <p:ext uri="{BB962C8B-B14F-4D97-AF65-F5344CB8AC3E}">
        <p14:creationId xmlns:p14="http://schemas.microsoft.com/office/powerpoint/2010/main" val="22799242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21121" y="2655666"/>
            <a:ext cx="3028673" cy="2271505"/>
          </a:xfrm>
          <a:prstGeom prst="rect">
            <a:avLst/>
          </a:prstGeom>
        </p:spPr>
      </p:pic>
      <p:pic>
        <p:nvPicPr>
          <p:cNvPr id="3" name="Рисунок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68144" y="245160"/>
            <a:ext cx="2926662" cy="2194997"/>
          </a:xfrm>
          <a:prstGeom prst="rect">
            <a:avLst/>
          </a:prstGeom>
        </p:spPr>
      </p:pic>
      <p:pic>
        <p:nvPicPr>
          <p:cNvPr id="4" name="Рисунок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3392" y="337716"/>
            <a:ext cx="3066728" cy="2300046"/>
          </a:xfrm>
          <a:prstGeom prst="rect">
            <a:avLst/>
          </a:prstGeom>
        </p:spPr>
      </p:pic>
      <p:pic>
        <p:nvPicPr>
          <p:cNvPr id="5" name="Рисунок 4"/>
          <p:cNvPicPr>
            <a:picLocks noChangeAspect="1"/>
          </p:cNvPicPr>
          <p:nvPr/>
        </p:nvPicPr>
        <p:blipFill rotWithShape="1">
          <a:blip r:embed="rId5" cstate="print">
            <a:extLst>
              <a:ext uri="{28A0092B-C50C-407E-A947-70E740481C1C}">
                <a14:useLocalDpi xmlns:a14="http://schemas.microsoft.com/office/drawing/2010/main" val="0"/>
              </a:ext>
            </a:extLst>
          </a:blip>
          <a:srcRect t="13043"/>
          <a:stretch/>
        </p:blipFill>
        <p:spPr>
          <a:xfrm>
            <a:off x="6780072" y="2573949"/>
            <a:ext cx="2145500" cy="2487542"/>
          </a:xfrm>
          <a:prstGeom prst="rect">
            <a:avLst/>
          </a:prstGeom>
        </p:spPr>
      </p:pic>
      <p:pic>
        <p:nvPicPr>
          <p:cNvPr id="6" name="Рисунок 5"/>
          <p:cNvPicPr>
            <a:picLocks noChangeAspect="1"/>
          </p:cNvPicPr>
          <p:nvPr/>
        </p:nvPicPr>
        <p:blipFill rotWithShape="1">
          <a:blip r:embed="rId6" cstate="print">
            <a:extLst>
              <a:ext uri="{28A0092B-C50C-407E-A947-70E740481C1C}">
                <a14:useLocalDpi xmlns:a14="http://schemas.microsoft.com/office/drawing/2010/main" val="0"/>
              </a:ext>
            </a:extLst>
          </a:blip>
          <a:srcRect t="3750" b="2500"/>
          <a:stretch/>
        </p:blipFill>
        <p:spPr>
          <a:xfrm>
            <a:off x="3628476" y="51793"/>
            <a:ext cx="1910691" cy="2388364"/>
          </a:xfrm>
          <a:prstGeom prst="rect">
            <a:avLst/>
          </a:prstGeom>
        </p:spPr>
      </p:pic>
      <p:pic>
        <p:nvPicPr>
          <p:cNvPr id="7" name="Рисунок 6"/>
          <p:cNvPicPr>
            <a:picLocks noChangeAspect="1"/>
          </p:cNvPicPr>
          <p:nvPr/>
        </p:nvPicPr>
        <p:blipFill rotWithShape="1">
          <a:blip r:embed="rId7" cstate="print">
            <a:extLst>
              <a:ext uri="{28A0092B-C50C-407E-A947-70E740481C1C}">
                <a14:useLocalDpi xmlns:a14="http://schemas.microsoft.com/office/drawing/2010/main" val="0"/>
              </a:ext>
            </a:extLst>
          </a:blip>
          <a:srcRect t="5312" b="5625"/>
          <a:stretch/>
        </p:blipFill>
        <p:spPr>
          <a:xfrm>
            <a:off x="121917" y="3015321"/>
            <a:ext cx="2260848" cy="2684757"/>
          </a:xfrm>
          <a:prstGeom prst="rect">
            <a:avLst/>
          </a:prstGeom>
        </p:spPr>
      </p:pic>
      <p:pic>
        <p:nvPicPr>
          <p:cNvPr id="8" name="Рисунок 7"/>
          <p:cNvPicPr>
            <a:picLocks noChangeAspect="1"/>
          </p:cNvPicPr>
          <p:nvPr/>
        </p:nvPicPr>
        <p:blipFill rotWithShape="1">
          <a:blip r:embed="rId8" cstate="print">
            <a:extLst>
              <a:ext uri="{28A0092B-C50C-407E-A947-70E740481C1C}">
                <a14:useLocalDpi xmlns:a14="http://schemas.microsoft.com/office/drawing/2010/main" val="0"/>
              </a:ext>
            </a:extLst>
          </a:blip>
          <a:srcRect t="21578"/>
          <a:stretch/>
        </p:blipFill>
        <p:spPr>
          <a:xfrm>
            <a:off x="3350120" y="4784061"/>
            <a:ext cx="3526136" cy="2073937"/>
          </a:xfrm>
          <a:prstGeom prst="rect">
            <a:avLst/>
          </a:prstGeom>
        </p:spPr>
      </p:pic>
    </p:spTree>
    <p:extLst>
      <p:ext uri="{BB962C8B-B14F-4D97-AF65-F5344CB8AC3E}">
        <p14:creationId xmlns:p14="http://schemas.microsoft.com/office/powerpoint/2010/main" val="26036873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01752" y="457200"/>
            <a:ext cx="8686800" cy="6068144"/>
          </a:xfrm>
        </p:spPr>
        <p:txBody>
          <a:bodyPr>
            <a:noAutofit/>
          </a:bodyPr>
          <a:lstStyle/>
          <a:p>
            <a:pPr lvl="0" algn="ctr"/>
            <a:r>
              <a:rPr lang="ru-RU" sz="2800" b="1" dirty="0" smtClean="0">
                <a:solidFill>
                  <a:srgbClr val="FF0000"/>
                </a:solidFill>
              </a:rPr>
              <a:t/>
            </a:r>
            <a:br>
              <a:rPr lang="ru-RU" sz="2800" b="1" dirty="0" smtClean="0">
                <a:solidFill>
                  <a:srgbClr val="FF0000"/>
                </a:solidFill>
              </a:rPr>
            </a:br>
            <a:r>
              <a:rPr lang="ru-RU" sz="2800" b="1" dirty="0" smtClean="0">
                <a:solidFill>
                  <a:srgbClr val="FF0000"/>
                </a:solidFill>
              </a:rPr>
              <a:t>Правила  </a:t>
            </a:r>
            <a:r>
              <a:rPr lang="ru-RU" sz="2800" b="1" dirty="0" smtClean="0">
                <a:solidFill>
                  <a:srgbClr val="FF0000"/>
                </a:solidFill>
              </a:rPr>
              <a:t>обращения  с  </a:t>
            </a:r>
            <a:r>
              <a:rPr lang="ru-RU" sz="2800" b="1" dirty="0" smtClean="0">
                <a:solidFill>
                  <a:srgbClr val="FF0000"/>
                </a:solidFill>
              </a:rPr>
              <a:t>книгой</a:t>
            </a:r>
            <a:br>
              <a:rPr lang="ru-RU" sz="2800" b="1" dirty="0" smtClean="0">
                <a:solidFill>
                  <a:srgbClr val="FF0000"/>
                </a:solidFill>
              </a:rPr>
            </a:br>
            <a:r>
              <a:rPr lang="ru-RU" sz="1600" b="1" dirty="0" smtClean="0">
                <a:solidFill>
                  <a:srgbClr val="FF0000"/>
                </a:solidFill>
              </a:rPr>
              <a:t/>
            </a:r>
            <a:br>
              <a:rPr lang="ru-RU" sz="1600" b="1" dirty="0" smtClean="0">
                <a:solidFill>
                  <a:srgbClr val="FF0000"/>
                </a:solidFill>
              </a:rPr>
            </a:br>
            <a:r>
              <a:rPr lang="ru-RU" sz="1600" b="1" dirty="0" smtClean="0">
                <a:solidFill>
                  <a:srgbClr val="FF0000"/>
                </a:solidFill>
                <a:latin typeface="Arial Black" panose="020B0A04020102020204" pitchFamily="34" charset="0"/>
                <a:cs typeface="Arial" panose="020B0604020202020204" pitchFamily="34" charset="0"/>
              </a:rPr>
              <a:t>1</a:t>
            </a:r>
            <a:r>
              <a:rPr lang="ru-RU" sz="1600" b="1" dirty="0" smtClean="0">
                <a:solidFill>
                  <a:srgbClr val="FF0000"/>
                </a:solidFill>
                <a:latin typeface="Arial Black" panose="020B0A04020102020204" pitchFamily="34" charset="0"/>
                <a:cs typeface="Arial" panose="020B0604020202020204" pitchFamily="34" charset="0"/>
              </a:rPr>
              <a:t>. </a:t>
            </a:r>
            <a:r>
              <a:rPr lang="ru-RU" sz="1600" b="1" dirty="0" smtClean="0">
                <a:solidFill>
                  <a:srgbClr val="002060"/>
                </a:solidFill>
                <a:latin typeface="Arial Black" panose="020B0A04020102020204" pitchFamily="34" charset="0"/>
                <a:cs typeface="Arial" panose="020B0604020202020204" pitchFamily="34" charset="0"/>
              </a:rPr>
              <a:t>Не бери книгу грязными </a:t>
            </a:r>
            <a:r>
              <a:rPr lang="ru-RU" sz="1600" b="1" dirty="0" smtClean="0">
                <a:solidFill>
                  <a:srgbClr val="002060"/>
                </a:solidFill>
                <a:latin typeface="Arial Black" panose="020B0A04020102020204" pitchFamily="34" charset="0"/>
                <a:cs typeface="Arial" panose="020B0604020202020204" pitchFamily="34" charset="0"/>
              </a:rPr>
              <a:t>руками.     </a:t>
            </a:r>
            <a:r>
              <a:rPr lang="ru-RU" sz="1600" b="1" dirty="0" smtClean="0">
                <a:solidFill>
                  <a:srgbClr val="FF0000"/>
                </a:solidFill>
                <a:latin typeface="Arial Black" panose="020B0A04020102020204" pitchFamily="34" charset="0"/>
                <a:cs typeface="Arial" panose="020B0604020202020204" pitchFamily="34" charset="0"/>
              </a:rPr>
              <a:t> 2</a:t>
            </a:r>
            <a:r>
              <a:rPr lang="ru-RU" sz="1600" b="1" dirty="0" smtClean="0">
                <a:solidFill>
                  <a:srgbClr val="FF0000"/>
                </a:solidFill>
                <a:latin typeface="Arial Black" panose="020B0A04020102020204" pitchFamily="34" charset="0"/>
                <a:cs typeface="Arial" panose="020B0604020202020204" pitchFamily="34" charset="0"/>
              </a:rPr>
              <a:t>. </a:t>
            </a:r>
            <a:r>
              <a:rPr lang="ru-RU" sz="1600" b="1" dirty="0" smtClean="0">
                <a:solidFill>
                  <a:srgbClr val="002060"/>
                </a:solidFill>
                <a:latin typeface="Arial Black" panose="020B0A04020102020204" pitchFamily="34" charset="0"/>
                <a:cs typeface="Arial" panose="020B0604020202020204" pitchFamily="34" charset="0"/>
              </a:rPr>
              <a:t>Не рисуй в книге ни </a:t>
            </a:r>
            <a:r>
              <a:rPr lang="ru-RU" sz="1600" b="1" dirty="0" smtClean="0">
                <a:solidFill>
                  <a:srgbClr val="002060"/>
                </a:solidFill>
                <a:latin typeface="Arial Black" panose="020B0A04020102020204" pitchFamily="34" charset="0"/>
                <a:cs typeface="Arial" panose="020B0604020202020204" pitchFamily="34" charset="0"/>
              </a:rPr>
              <a:t>в коем </a:t>
            </a:r>
            <a:r>
              <a:rPr lang="ru-RU" sz="1600" b="1" dirty="0" smtClean="0">
                <a:solidFill>
                  <a:srgbClr val="002060"/>
                </a:solidFill>
                <a:latin typeface="Arial Black" panose="020B0A04020102020204" pitchFamily="34" charset="0"/>
                <a:cs typeface="Arial" panose="020B0604020202020204" pitchFamily="34" charset="0"/>
              </a:rPr>
              <a:t>случае, это не альбом для рисования.</a:t>
            </a:r>
            <a:br>
              <a:rPr lang="ru-RU" sz="1600" b="1" dirty="0" smtClean="0">
                <a:solidFill>
                  <a:srgbClr val="002060"/>
                </a:solidFill>
                <a:latin typeface="Arial Black" panose="020B0A04020102020204" pitchFamily="34" charset="0"/>
                <a:cs typeface="Arial" panose="020B0604020202020204" pitchFamily="34" charset="0"/>
              </a:rPr>
            </a:br>
            <a:r>
              <a:rPr lang="ru-RU" sz="1600" b="1" dirty="0" smtClean="0">
                <a:solidFill>
                  <a:srgbClr val="FF0000"/>
                </a:solidFill>
                <a:latin typeface="Arial Black" panose="020B0A04020102020204" pitchFamily="34" charset="0"/>
                <a:cs typeface="Arial" panose="020B0604020202020204" pitchFamily="34" charset="0"/>
              </a:rPr>
              <a:t>3. </a:t>
            </a:r>
            <a:r>
              <a:rPr lang="ru-RU" sz="1600" b="1" dirty="0" smtClean="0">
                <a:solidFill>
                  <a:srgbClr val="002060"/>
                </a:solidFill>
                <a:latin typeface="Arial Black" panose="020B0A04020102020204" pitchFamily="34" charset="0"/>
                <a:cs typeface="Arial" panose="020B0604020202020204" pitchFamily="34" charset="0"/>
              </a:rPr>
              <a:t>Переворачивай страницы аккуратно, чтобы не порвать их.</a:t>
            </a:r>
            <a:br>
              <a:rPr lang="ru-RU" sz="1600" b="1" dirty="0" smtClean="0">
                <a:solidFill>
                  <a:srgbClr val="002060"/>
                </a:solidFill>
                <a:latin typeface="Arial Black" panose="020B0A04020102020204" pitchFamily="34" charset="0"/>
                <a:cs typeface="Arial" panose="020B0604020202020204" pitchFamily="34" charset="0"/>
              </a:rPr>
            </a:br>
            <a:r>
              <a:rPr lang="ru-RU" sz="1600" b="1" dirty="0" smtClean="0">
                <a:solidFill>
                  <a:srgbClr val="FF0000"/>
                </a:solidFill>
                <a:latin typeface="Arial Black" panose="020B0A04020102020204" pitchFamily="34" charset="0"/>
                <a:cs typeface="Arial" panose="020B0604020202020204" pitchFamily="34" charset="0"/>
              </a:rPr>
              <a:t>4. </a:t>
            </a:r>
            <a:r>
              <a:rPr lang="ru-RU" sz="1600" b="1" dirty="0" smtClean="0">
                <a:solidFill>
                  <a:srgbClr val="002060"/>
                </a:solidFill>
                <a:latin typeface="Arial Black" panose="020B0A04020102020204" pitchFamily="34" charset="0"/>
                <a:cs typeface="Arial" panose="020B0604020202020204" pitchFamily="34" charset="0"/>
              </a:rPr>
              <a:t>Подклей страницы в книге, даже если их порвал не ты. Попроси помощи у взрослых.</a:t>
            </a:r>
            <a:br>
              <a:rPr lang="ru-RU" sz="1600" b="1" dirty="0" smtClean="0">
                <a:solidFill>
                  <a:srgbClr val="002060"/>
                </a:solidFill>
                <a:latin typeface="Arial Black" panose="020B0A04020102020204" pitchFamily="34" charset="0"/>
                <a:cs typeface="Arial" panose="020B0604020202020204" pitchFamily="34" charset="0"/>
              </a:rPr>
            </a:br>
            <a:r>
              <a:rPr lang="ru-RU" sz="1600" b="1" dirty="0" smtClean="0">
                <a:solidFill>
                  <a:srgbClr val="FF0000"/>
                </a:solidFill>
                <a:latin typeface="Arial Black" panose="020B0A04020102020204" pitchFamily="34" charset="0"/>
                <a:cs typeface="Arial" panose="020B0604020202020204" pitchFamily="34" charset="0"/>
              </a:rPr>
              <a:t>5. </a:t>
            </a:r>
            <a:r>
              <a:rPr lang="ru-RU" sz="1600" b="1" dirty="0" smtClean="0">
                <a:solidFill>
                  <a:srgbClr val="002060"/>
                </a:solidFill>
                <a:latin typeface="Arial Black" panose="020B0A04020102020204" pitchFamily="34" charset="0"/>
                <a:cs typeface="Arial" panose="020B0604020202020204" pitchFamily="34" charset="0"/>
              </a:rPr>
              <a:t>Не загибай листы в книге и не вкладывай ручку, карандаш и прочие посторонние предметы.</a:t>
            </a:r>
            <a:br>
              <a:rPr lang="ru-RU" sz="1600" b="1" dirty="0" smtClean="0">
                <a:solidFill>
                  <a:srgbClr val="002060"/>
                </a:solidFill>
                <a:latin typeface="Arial Black" panose="020B0A04020102020204" pitchFamily="34" charset="0"/>
                <a:cs typeface="Arial" panose="020B0604020202020204" pitchFamily="34" charset="0"/>
              </a:rPr>
            </a:br>
            <a:r>
              <a:rPr lang="ru-RU" sz="1600" b="1" dirty="0" smtClean="0">
                <a:solidFill>
                  <a:srgbClr val="FF0000"/>
                </a:solidFill>
                <a:latin typeface="Arial Black" panose="020B0A04020102020204" pitchFamily="34" charset="0"/>
                <a:cs typeface="Arial" panose="020B0604020202020204" pitchFamily="34" charset="0"/>
              </a:rPr>
              <a:t>6. </a:t>
            </a:r>
            <a:r>
              <a:rPr lang="ru-RU" sz="1600" b="1" dirty="0" smtClean="0">
                <a:solidFill>
                  <a:srgbClr val="002060"/>
                </a:solidFill>
                <a:latin typeface="Arial Black" panose="020B0A04020102020204" pitchFamily="34" charset="0"/>
                <a:cs typeface="Arial" panose="020B0604020202020204" pitchFamily="34" charset="0"/>
              </a:rPr>
              <a:t>Пользуйся закладкой, чтобы отметить в книге место, где ты закончил </a:t>
            </a:r>
            <a:r>
              <a:rPr lang="ru-RU" sz="1600" b="1" dirty="0" smtClean="0">
                <a:solidFill>
                  <a:srgbClr val="002060"/>
                </a:solidFill>
                <a:latin typeface="Arial Black" panose="020B0A04020102020204" pitchFamily="34" charset="0"/>
                <a:cs typeface="Arial" panose="020B0604020202020204" pitchFamily="34" charset="0"/>
              </a:rPr>
              <a:t>читать.     </a:t>
            </a:r>
            <a:r>
              <a:rPr lang="ru-RU" sz="1600" b="1" dirty="0" smtClean="0">
                <a:solidFill>
                  <a:srgbClr val="FF0000"/>
                </a:solidFill>
                <a:latin typeface="Arial Black" panose="020B0A04020102020204" pitchFamily="34" charset="0"/>
                <a:cs typeface="Arial" panose="020B0604020202020204" pitchFamily="34" charset="0"/>
              </a:rPr>
              <a:t>7</a:t>
            </a:r>
            <a:r>
              <a:rPr lang="ru-RU" sz="1600" b="1" dirty="0" smtClean="0">
                <a:solidFill>
                  <a:srgbClr val="FF0000"/>
                </a:solidFill>
                <a:latin typeface="Arial Black" panose="020B0A04020102020204" pitchFamily="34" charset="0"/>
                <a:cs typeface="Arial" panose="020B0604020202020204" pitchFamily="34" charset="0"/>
              </a:rPr>
              <a:t>. </a:t>
            </a:r>
            <a:r>
              <a:rPr lang="ru-RU" sz="1600" b="1" dirty="0" smtClean="0">
                <a:solidFill>
                  <a:srgbClr val="002060"/>
                </a:solidFill>
                <a:latin typeface="Arial Black" panose="020B0A04020102020204" pitchFamily="34" charset="0"/>
                <a:cs typeface="Arial" panose="020B0604020202020204" pitchFamily="34" charset="0"/>
              </a:rPr>
              <a:t> Перед тем, как перевернуть страницу, не следует лизать палец, так как от </a:t>
            </a:r>
            <a:r>
              <a:rPr lang="ru-RU" sz="1600" b="1" dirty="0" smtClean="0">
                <a:solidFill>
                  <a:srgbClr val="002060"/>
                </a:solidFill>
                <a:latin typeface="Arial Black" panose="020B0A04020102020204" pitchFamily="34" charset="0"/>
                <a:cs typeface="Arial" panose="020B0604020202020204" pitchFamily="34" charset="0"/>
              </a:rPr>
              <a:t>этого </a:t>
            </a:r>
            <a:r>
              <a:rPr lang="ru-RU" sz="1600" b="1" dirty="0" smtClean="0">
                <a:solidFill>
                  <a:srgbClr val="FF0000"/>
                </a:solidFill>
                <a:latin typeface="Arial Black" panose="020B0A04020102020204" pitchFamily="34" charset="0"/>
                <a:cs typeface="Arial" panose="020B0604020202020204" pitchFamily="34" charset="0"/>
              </a:rPr>
              <a:t> </a:t>
            </a:r>
            <a:r>
              <a:rPr lang="ru-RU" sz="1600" b="1" dirty="0" smtClean="0">
                <a:solidFill>
                  <a:srgbClr val="002060"/>
                </a:solidFill>
                <a:latin typeface="Arial Black" panose="020B0A04020102020204" pitchFamily="34" charset="0"/>
                <a:cs typeface="Arial" panose="020B0604020202020204" pitchFamily="34" charset="0"/>
              </a:rPr>
              <a:t>страница портится</a:t>
            </a:r>
            <a:r>
              <a:rPr lang="ru-RU" sz="1600" b="1" dirty="0" smtClean="0">
                <a:solidFill>
                  <a:srgbClr val="002060"/>
                </a:solidFill>
                <a:latin typeface="Arial Black" panose="020B0A04020102020204" pitchFamily="34" charset="0"/>
                <a:cs typeface="Arial" panose="020B0604020202020204" pitchFamily="34" charset="0"/>
              </a:rPr>
              <a:t>.   </a:t>
            </a:r>
            <a:r>
              <a:rPr lang="ru-RU" sz="1600" b="1" dirty="0">
                <a:solidFill>
                  <a:srgbClr val="FF0000"/>
                </a:solidFill>
                <a:latin typeface="Arial Black" panose="020B0A04020102020204" pitchFamily="34" charset="0"/>
                <a:cs typeface="Arial" panose="020B0604020202020204" pitchFamily="34" charset="0"/>
              </a:rPr>
              <a:t>8. </a:t>
            </a:r>
            <a:r>
              <a:rPr lang="ru-RU" sz="1600" b="1" dirty="0" smtClean="0">
                <a:solidFill>
                  <a:srgbClr val="002060"/>
                </a:solidFill>
                <a:latin typeface="Arial Black" panose="020B0A04020102020204" pitchFamily="34" charset="0"/>
                <a:cs typeface="Arial" panose="020B0604020202020204" pitchFamily="34" charset="0"/>
              </a:rPr>
              <a:t> </a:t>
            </a:r>
            <a:r>
              <a:rPr lang="ru-RU" sz="1600" b="1" dirty="0" smtClean="0">
                <a:solidFill>
                  <a:srgbClr val="002060"/>
                </a:solidFill>
                <a:latin typeface="Arial Black" panose="020B0A04020102020204" pitchFamily="34" charset="0"/>
                <a:cs typeface="Arial" panose="020B0604020202020204" pitchFamily="34" charset="0"/>
              </a:rPr>
              <a:t>Из-за того что бумага шероховатая, на ней легко задерживается пыль, грязь. Поэтому, думая о “здоровье” книги, мы заботимся и о своем здоровье.</a:t>
            </a:r>
            <a:br>
              <a:rPr lang="ru-RU" sz="1600" b="1" dirty="0" smtClean="0">
                <a:solidFill>
                  <a:srgbClr val="002060"/>
                </a:solidFill>
                <a:latin typeface="Arial Black" panose="020B0A04020102020204" pitchFamily="34" charset="0"/>
                <a:cs typeface="Arial" panose="020B0604020202020204" pitchFamily="34" charset="0"/>
              </a:rPr>
            </a:br>
            <a:r>
              <a:rPr lang="ru-RU" sz="1600" b="1" dirty="0" smtClean="0">
                <a:solidFill>
                  <a:srgbClr val="FF0000"/>
                </a:solidFill>
                <a:latin typeface="Arial Black" panose="020B0A04020102020204" pitchFamily="34" charset="0"/>
                <a:cs typeface="Arial" panose="020B0604020202020204" pitchFamily="34" charset="0"/>
              </a:rPr>
              <a:t>9. </a:t>
            </a:r>
            <a:r>
              <a:rPr lang="ru-RU" sz="1600" b="1" dirty="0" smtClean="0">
                <a:solidFill>
                  <a:srgbClr val="002060"/>
                </a:solidFill>
                <a:latin typeface="Arial Black" panose="020B0A04020102020204" pitchFamily="34" charset="0"/>
                <a:cs typeface="Arial" panose="020B0604020202020204" pitchFamily="34" charset="0"/>
              </a:rPr>
              <a:t> Переворачивать страницу нужно только за верхний угол. Если переворачивать за нижний уголок, то быстро стираются цифры, которые указывают номер страницы.</a:t>
            </a:r>
            <a:br>
              <a:rPr lang="ru-RU" sz="1600" b="1" dirty="0" smtClean="0">
                <a:solidFill>
                  <a:srgbClr val="002060"/>
                </a:solidFill>
                <a:latin typeface="Arial Black" panose="020B0A04020102020204" pitchFamily="34" charset="0"/>
                <a:cs typeface="Arial" panose="020B0604020202020204" pitchFamily="34" charset="0"/>
              </a:rPr>
            </a:br>
            <a:r>
              <a:rPr lang="ru-RU" sz="1600" b="1" dirty="0" smtClean="0">
                <a:solidFill>
                  <a:srgbClr val="FF0000"/>
                </a:solidFill>
                <a:latin typeface="Arial Black" panose="020B0A04020102020204" pitchFamily="34" charset="0"/>
                <a:cs typeface="Arial" panose="020B0604020202020204" pitchFamily="34" charset="0"/>
              </a:rPr>
              <a:t>10. </a:t>
            </a:r>
            <a:r>
              <a:rPr lang="ru-RU" sz="1600" b="1" dirty="0" smtClean="0">
                <a:solidFill>
                  <a:srgbClr val="002060"/>
                </a:solidFill>
                <a:latin typeface="Arial Black" panose="020B0A04020102020204" pitchFamily="34" charset="0"/>
                <a:cs typeface="Arial" panose="020B0604020202020204" pitchFamily="34" charset="0"/>
              </a:rPr>
              <a:t> На время чтения библиотечные книги нужно </a:t>
            </a:r>
            <a:r>
              <a:rPr lang="ru-RU" sz="1600" b="1" dirty="0" smtClean="0">
                <a:solidFill>
                  <a:srgbClr val="002060"/>
                </a:solidFill>
                <a:latin typeface="Arial Black" panose="020B0A04020102020204" pitchFamily="34" charset="0"/>
                <a:cs typeface="Arial" panose="020B0604020202020204" pitchFamily="34" charset="0"/>
              </a:rPr>
              <a:t>оборачивать.</a:t>
            </a:r>
            <a:br>
              <a:rPr lang="ru-RU" sz="1600" b="1" dirty="0" smtClean="0">
                <a:solidFill>
                  <a:srgbClr val="002060"/>
                </a:solidFill>
                <a:latin typeface="Arial Black" panose="020B0A04020102020204" pitchFamily="34" charset="0"/>
                <a:cs typeface="Arial" panose="020B0604020202020204" pitchFamily="34" charset="0"/>
              </a:rPr>
            </a:br>
            <a:r>
              <a:rPr lang="ru-RU" sz="1600" b="1" dirty="0" smtClean="0">
                <a:solidFill>
                  <a:srgbClr val="002060"/>
                </a:solidFill>
                <a:latin typeface="Arial Black" panose="020B0A04020102020204" pitchFamily="34" charset="0"/>
                <a:cs typeface="Arial" panose="020B0604020202020204" pitchFamily="34" charset="0"/>
              </a:rPr>
              <a:t> </a:t>
            </a:r>
            <a:r>
              <a:rPr lang="ru-RU" sz="1600" b="1" dirty="0" smtClean="0">
                <a:solidFill>
                  <a:srgbClr val="002060"/>
                </a:solidFill>
                <a:latin typeface="Arial Black" panose="020B0A04020102020204" pitchFamily="34" charset="0"/>
                <a:cs typeface="Arial" panose="020B0604020202020204" pitchFamily="34" charset="0"/>
              </a:rPr>
              <a:t> Нельзя читать во время еды. Это замедляет процесс пищеварения и неблагоприятно влияет на зрение. Кроме того, можно нечаянно испачкать книгу, а прочитанная за едой информация хуже усваивается</a:t>
            </a:r>
            <a:r>
              <a:rPr lang="ru-RU" sz="1600" dirty="0" smtClean="0">
                <a:solidFill>
                  <a:srgbClr val="002060"/>
                </a:solidFill>
                <a:latin typeface="Times New Roman" panose="02020603050405020304" pitchFamily="18" charset="0"/>
                <a:cs typeface="Times New Roman" panose="02020603050405020304" pitchFamily="18" charset="0"/>
              </a:rPr>
              <a:t>.</a:t>
            </a:r>
            <a:r>
              <a:rPr lang="ru-RU" sz="1600" dirty="0" smtClean="0"/>
              <a:t/>
            </a:r>
            <a:br>
              <a:rPr lang="ru-RU" sz="1600" dirty="0" smtClean="0"/>
            </a:br>
            <a:endParaRPr lang="ru-RU" sz="1600"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pPr algn="ctr"/>
            <a:r>
              <a:rPr lang="ru-RU" sz="4000" b="1" dirty="0" smtClean="0">
                <a:solidFill>
                  <a:srgbClr val="FF0000"/>
                </a:solidFill>
                <a:latin typeface="Arial Black" panose="020B0A04020102020204" pitchFamily="34" charset="0"/>
              </a:rPr>
              <a:t>Берегите книгу !!!</a:t>
            </a:r>
            <a:endParaRPr lang="ru-RU" sz="4000" b="1" dirty="0">
              <a:solidFill>
                <a:srgbClr val="FF0000"/>
              </a:solidFill>
              <a:latin typeface="Arial Black" panose="020B0A04020102020204" pitchFamily="34" charset="0"/>
            </a:endParaRPr>
          </a:p>
        </p:txBody>
      </p:sp>
      <p:pic>
        <p:nvPicPr>
          <p:cNvPr id="4" name="Содержимое 3" descr="buch89daqgkrxz.gif"/>
          <p:cNvPicPr>
            <a:picLocks noGrp="1" noChangeAspect="1"/>
          </p:cNvPicPr>
          <p:nvPr>
            <p:ph idx="1"/>
          </p:nvPr>
        </p:nvPicPr>
        <p:blipFill>
          <a:blip r:embed="rId2" cstate="print"/>
          <a:stretch>
            <a:fillRect/>
          </a:stretch>
        </p:blipFill>
        <p:spPr>
          <a:xfrm>
            <a:off x="3275856" y="1340768"/>
            <a:ext cx="4116015" cy="4961267"/>
          </a:xfrm>
        </p:spPr>
      </p:pic>
      <p:pic>
        <p:nvPicPr>
          <p:cNvPr id="5" name="Рисунок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9512" y="4365104"/>
            <a:ext cx="2867157" cy="2150368"/>
          </a:xfrm>
          <a:prstGeom prst="rect">
            <a:avLst/>
          </a:prstGeom>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Заголовок 1"/>
          <p:cNvSpPr>
            <a:spLocks noGrp="1"/>
          </p:cNvSpPr>
          <p:nvPr>
            <p:ph type="title"/>
          </p:nvPr>
        </p:nvSpPr>
        <p:spPr/>
        <p:txBody>
          <a:bodyPr/>
          <a:lstStyle/>
          <a:p>
            <a:endParaRPr lang="ru-RU"/>
          </a:p>
        </p:txBody>
      </p:sp>
    </p:spTree>
    <p:extLst>
      <p:ext uri="{BB962C8B-B14F-4D97-AF65-F5344CB8AC3E}">
        <p14:creationId xmlns:p14="http://schemas.microsoft.com/office/powerpoint/2010/main" val="312348197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3" name="Содержимое 4" descr="Глиняные.jpg"/>
          <p:cNvPicPr>
            <a:picLocks noChangeAspect="1"/>
          </p:cNvPicPr>
          <p:nvPr/>
        </p:nvPicPr>
        <p:blipFill>
          <a:blip r:embed="rId3" cstate="print"/>
          <a:stretch>
            <a:fillRect/>
          </a:stretch>
        </p:blipFill>
        <p:spPr>
          <a:xfrm>
            <a:off x="971600" y="1988840"/>
            <a:ext cx="3338591" cy="4198228"/>
          </a:xfrm>
          <a:prstGeom prst="rect">
            <a:avLst/>
          </a:prstGeom>
        </p:spPr>
      </p:pic>
      <p:pic>
        <p:nvPicPr>
          <p:cNvPr id="4" name="Содержимое 5" descr="09265808c84323d6d5027030d30e06bb.jpg"/>
          <p:cNvPicPr>
            <a:picLocks noChangeAspect="1"/>
          </p:cNvPicPr>
          <p:nvPr/>
        </p:nvPicPr>
        <p:blipFill>
          <a:blip r:embed="rId4" cstate="print"/>
          <a:stretch>
            <a:fillRect/>
          </a:stretch>
        </p:blipFill>
        <p:spPr>
          <a:xfrm>
            <a:off x="4572000" y="1805588"/>
            <a:ext cx="3228125" cy="4461314"/>
          </a:xfrm>
          <a:prstGeom prst="rect">
            <a:avLst/>
          </a:prstGeom>
        </p:spPr>
      </p:pic>
      <p:sp>
        <p:nvSpPr>
          <p:cNvPr id="5" name="TextBox 4"/>
          <p:cNvSpPr txBox="1"/>
          <p:nvPr/>
        </p:nvSpPr>
        <p:spPr>
          <a:xfrm>
            <a:off x="923648" y="940753"/>
            <a:ext cx="6313844" cy="707886"/>
          </a:xfrm>
          <a:prstGeom prst="rect">
            <a:avLst/>
          </a:prstGeom>
          <a:noFill/>
        </p:spPr>
        <p:txBody>
          <a:bodyPr wrap="none" rtlCol="0">
            <a:spAutoFit/>
          </a:bodyPr>
          <a:lstStyle/>
          <a:p>
            <a:r>
              <a:rPr lang="ru-RU" sz="4000" b="1" dirty="0" smtClean="0">
                <a:solidFill>
                  <a:srgbClr val="FF0000"/>
                </a:solidFill>
                <a:latin typeface="Times New Roman" panose="02020603050405020304" pitchFamily="18" charset="0"/>
                <a:cs typeface="Times New Roman" panose="02020603050405020304" pitchFamily="18" charset="0"/>
              </a:rPr>
              <a:t>Глиняная и золотая книги</a:t>
            </a:r>
            <a:endParaRPr lang="ru-RU" sz="40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8263878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Содержимое 4" descr="x_a23d84ac.jpg"/>
          <p:cNvPicPr>
            <a:picLocks noGrp="1" noChangeAspect="1"/>
          </p:cNvPicPr>
          <p:nvPr>
            <p:ph sz="half" idx="1"/>
          </p:nvPr>
        </p:nvPicPr>
        <p:blipFill>
          <a:blip r:embed="rId2" cstate="print"/>
          <a:stretch>
            <a:fillRect/>
          </a:stretch>
        </p:blipFill>
        <p:spPr>
          <a:xfrm>
            <a:off x="395536" y="1916832"/>
            <a:ext cx="4191000" cy="3240360"/>
          </a:xfrm>
        </p:spPr>
      </p:pic>
      <p:pic>
        <p:nvPicPr>
          <p:cNvPr id="6" name="Содержимое 5" descr="1212255086_09.jpg"/>
          <p:cNvPicPr>
            <a:picLocks noGrp="1" noChangeAspect="1"/>
          </p:cNvPicPr>
          <p:nvPr>
            <p:ph sz="half" idx="2"/>
          </p:nvPr>
        </p:nvPicPr>
        <p:blipFill>
          <a:blip r:embed="rId3" cstate="print"/>
          <a:stretch>
            <a:fillRect/>
          </a:stretch>
        </p:blipFill>
        <p:spPr>
          <a:xfrm>
            <a:off x="4644008" y="1916832"/>
            <a:ext cx="4172272" cy="3231490"/>
          </a:xfrm>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pPr algn="ctr"/>
            <a:r>
              <a:rPr lang="ru-RU" sz="4000" b="1" dirty="0" smtClean="0">
                <a:solidFill>
                  <a:srgbClr val="FF0000"/>
                </a:solidFill>
                <a:latin typeface="Arial Black" panose="020B0A04020102020204" pitchFamily="34" charset="0"/>
              </a:rPr>
              <a:t>Книга из воска</a:t>
            </a:r>
            <a:endParaRPr lang="ru-RU" sz="4000" b="1" dirty="0">
              <a:solidFill>
                <a:srgbClr val="FF0000"/>
              </a:solidFill>
              <a:latin typeface="Arial Black" panose="020B0A04020102020204" pitchFamily="34" charset="0"/>
            </a:endParaRPr>
          </a:p>
        </p:txBody>
      </p:sp>
      <p:pic>
        <p:nvPicPr>
          <p:cNvPr id="4" name="Содержимое 3" descr="воск.jpg"/>
          <p:cNvPicPr>
            <a:picLocks noGrp="1" noChangeAspect="1"/>
          </p:cNvPicPr>
          <p:nvPr>
            <p:ph idx="1"/>
          </p:nvPr>
        </p:nvPicPr>
        <p:blipFill>
          <a:blip r:embed="rId2" cstate="print"/>
          <a:stretch>
            <a:fillRect/>
          </a:stretch>
        </p:blipFill>
        <p:spPr>
          <a:xfrm>
            <a:off x="2411760" y="1697003"/>
            <a:ext cx="4536503" cy="4300597"/>
          </a:xfrm>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u-RU" sz="2800" b="1" dirty="0" smtClean="0">
                <a:solidFill>
                  <a:srgbClr val="FF0000"/>
                </a:solidFill>
                <a:latin typeface="Times New Roman" pitchFamily="18" charset="0"/>
                <a:cs typeface="Times New Roman" pitchFamily="18" charset="0"/>
              </a:rPr>
              <a:t>Структура и основные элементы книги</a:t>
            </a:r>
            <a:endParaRPr lang="ru-RU" sz="2800" b="1" dirty="0">
              <a:solidFill>
                <a:srgbClr val="FF0000"/>
              </a:solidFill>
              <a:latin typeface="Times New Roman" pitchFamily="18" charset="0"/>
              <a:cs typeface="Times New Roman" pitchFamily="18" charset="0"/>
            </a:endParaRPr>
          </a:p>
        </p:txBody>
      </p:sp>
      <p:pic>
        <p:nvPicPr>
          <p:cNvPr id="4" name="Содержимое 3" descr="17.png"/>
          <p:cNvPicPr>
            <a:picLocks noGrp="1" noChangeAspect="1"/>
          </p:cNvPicPr>
          <p:nvPr>
            <p:ph idx="1"/>
          </p:nvPr>
        </p:nvPicPr>
        <p:blipFill>
          <a:blip r:embed="rId2" cstate="print"/>
          <a:stretch>
            <a:fillRect/>
          </a:stretch>
        </p:blipFill>
        <p:spPr>
          <a:xfrm>
            <a:off x="251716" y="1591921"/>
            <a:ext cx="8630131" cy="4933423"/>
          </a:xfrm>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Содержимое 3" descr="19.png"/>
          <p:cNvPicPr>
            <a:picLocks noGrp="1" noChangeAspect="1"/>
          </p:cNvPicPr>
          <p:nvPr>
            <p:ph idx="1"/>
          </p:nvPr>
        </p:nvPicPr>
        <p:blipFill>
          <a:blip r:embed="rId2" cstate="print"/>
          <a:stretch>
            <a:fillRect/>
          </a:stretch>
        </p:blipFill>
        <p:spPr>
          <a:xfrm>
            <a:off x="467544" y="222398"/>
            <a:ext cx="8280920" cy="6419316"/>
          </a:xfrm>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TextBox 2"/>
          <p:cNvSpPr txBox="1"/>
          <p:nvPr/>
        </p:nvSpPr>
        <p:spPr>
          <a:xfrm>
            <a:off x="2195736" y="2060848"/>
            <a:ext cx="4532010" cy="2800767"/>
          </a:xfrm>
          <a:prstGeom prst="rect">
            <a:avLst/>
          </a:prstGeom>
        </p:spPr>
        <p:style>
          <a:lnRef idx="1">
            <a:schemeClr val="accent3"/>
          </a:lnRef>
          <a:fillRef idx="2">
            <a:schemeClr val="accent3"/>
          </a:fillRef>
          <a:effectRef idx="1">
            <a:schemeClr val="accent3"/>
          </a:effectRef>
          <a:fontRef idx="minor">
            <a:schemeClr val="dk1"/>
          </a:fontRef>
        </p:style>
        <p:txBody>
          <a:bodyPr wrap="none" rtlCol="0">
            <a:spAutoFit/>
          </a:bodyPr>
          <a:lstStyle/>
          <a:p>
            <a:r>
              <a:rPr lang="ru-RU" sz="4400" b="1" dirty="0" smtClean="0">
                <a:solidFill>
                  <a:srgbClr val="FF0000"/>
                </a:solidFill>
                <a:latin typeface="Arial Black" panose="020B0A04020102020204" pitchFamily="34" charset="0"/>
                <a:cs typeface="Times New Roman" panose="02020603050405020304" pitchFamily="18" charset="0"/>
              </a:rPr>
              <a:t> ЭКСКУРСИЯ</a:t>
            </a:r>
          </a:p>
          <a:p>
            <a:r>
              <a:rPr lang="ru-RU" sz="4400" b="1" dirty="0">
                <a:solidFill>
                  <a:srgbClr val="FF0000"/>
                </a:solidFill>
                <a:latin typeface="Arial Black" panose="020B0A04020102020204" pitchFamily="34" charset="0"/>
                <a:cs typeface="Times New Roman" panose="02020603050405020304" pitchFamily="18" charset="0"/>
              </a:rPr>
              <a:t> </a:t>
            </a:r>
            <a:r>
              <a:rPr lang="ru-RU" sz="4400" b="1" dirty="0" smtClean="0">
                <a:solidFill>
                  <a:srgbClr val="FF0000"/>
                </a:solidFill>
                <a:latin typeface="Arial Black" panose="020B0A04020102020204" pitchFamily="34" charset="0"/>
                <a:cs typeface="Times New Roman" panose="02020603050405020304" pitchFamily="18" charset="0"/>
              </a:rPr>
              <a:t>         В</a:t>
            </a:r>
          </a:p>
          <a:p>
            <a:r>
              <a:rPr lang="ru-RU" sz="4400" b="1" dirty="0" smtClean="0">
                <a:solidFill>
                  <a:srgbClr val="FF0000"/>
                </a:solidFill>
                <a:latin typeface="Arial Black" panose="020B0A04020102020204" pitchFamily="34" charset="0"/>
                <a:cs typeface="Times New Roman" panose="02020603050405020304" pitchFamily="18" charset="0"/>
              </a:rPr>
              <a:t> ШКОЛЬНУЮ</a:t>
            </a:r>
          </a:p>
          <a:p>
            <a:r>
              <a:rPr lang="ru-RU" sz="4400" b="1" dirty="0" smtClean="0">
                <a:solidFill>
                  <a:srgbClr val="FF0000"/>
                </a:solidFill>
                <a:latin typeface="Arial Black" panose="020B0A04020102020204" pitchFamily="34" charset="0"/>
                <a:cs typeface="Times New Roman" panose="02020603050405020304" pitchFamily="18" charset="0"/>
              </a:rPr>
              <a:t>БИБЛИОТЕКУ</a:t>
            </a:r>
            <a:endParaRPr lang="ru-RU" sz="4400" b="1" dirty="0">
              <a:solidFill>
                <a:srgbClr val="FF0000"/>
              </a:solidFill>
              <a:latin typeface="Arial Black" panose="020B0A04020102020204" pitchFamily="34" charset="0"/>
              <a:cs typeface="Times New Roman" panose="02020603050405020304" pitchFamily="18" charset="0"/>
            </a:endParaRPr>
          </a:p>
        </p:txBody>
      </p:sp>
    </p:spTree>
    <p:extLst>
      <p:ext uri="{BB962C8B-B14F-4D97-AF65-F5344CB8AC3E}">
        <p14:creationId xmlns:p14="http://schemas.microsoft.com/office/powerpoint/2010/main" val="228902284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4" name="Рисунок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36096" y="620688"/>
            <a:ext cx="3251200" cy="2438400"/>
          </a:xfrm>
          <a:prstGeom prst="rect">
            <a:avLst/>
          </a:prstGeom>
        </p:spPr>
      </p:pic>
      <p:pic>
        <p:nvPicPr>
          <p:cNvPr id="7" name="Рисунок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3568" y="642784"/>
            <a:ext cx="3251200" cy="2438400"/>
          </a:xfrm>
          <a:prstGeom prst="rect">
            <a:avLst/>
          </a:prstGeom>
        </p:spPr>
      </p:pic>
      <p:pic>
        <p:nvPicPr>
          <p:cNvPr id="8" name="Рисунок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1383" y="3933056"/>
            <a:ext cx="2963168" cy="2222376"/>
          </a:xfrm>
          <a:prstGeom prst="rect">
            <a:avLst/>
          </a:prstGeom>
        </p:spPr>
      </p:pic>
      <p:sp>
        <p:nvSpPr>
          <p:cNvPr id="9" name="TextBox 8"/>
          <p:cNvSpPr txBox="1"/>
          <p:nvPr/>
        </p:nvSpPr>
        <p:spPr>
          <a:xfrm>
            <a:off x="5447055" y="4259414"/>
            <a:ext cx="3487558" cy="1569660"/>
          </a:xfrm>
          <a:prstGeom prst="rect">
            <a:avLst/>
          </a:prstGeom>
          <a:noFill/>
        </p:spPr>
        <p:txBody>
          <a:bodyPr wrap="none" rtlCol="0">
            <a:spAutoFit/>
          </a:bodyPr>
          <a:lstStyle/>
          <a:p>
            <a:r>
              <a:rPr lang="ru-RU" sz="2400" b="1" dirty="0" smtClean="0">
                <a:solidFill>
                  <a:srgbClr val="002060"/>
                </a:solidFill>
                <a:latin typeface="Times New Roman" panose="02020603050405020304" pitchFamily="18" charset="0"/>
                <a:cs typeface="Times New Roman" panose="02020603050405020304" pitchFamily="18" charset="0"/>
              </a:rPr>
              <a:t>Экскурсия в школьную</a:t>
            </a:r>
          </a:p>
          <a:p>
            <a:r>
              <a:rPr lang="ru-RU" sz="2400" b="1" dirty="0" smtClean="0">
                <a:solidFill>
                  <a:srgbClr val="002060"/>
                </a:solidFill>
                <a:latin typeface="Times New Roman" panose="02020603050405020304" pitchFamily="18" charset="0"/>
                <a:cs typeface="Times New Roman" panose="02020603050405020304" pitchFamily="18" charset="0"/>
              </a:rPr>
              <a:t>  библиотеку  началась</a:t>
            </a:r>
          </a:p>
          <a:p>
            <a:r>
              <a:rPr lang="ru-RU" sz="2400" b="1" dirty="0" smtClean="0">
                <a:solidFill>
                  <a:srgbClr val="002060"/>
                </a:solidFill>
                <a:latin typeface="Times New Roman" panose="02020603050405020304" pitchFamily="18" charset="0"/>
                <a:cs typeface="Times New Roman" panose="02020603050405020304" pitchFamily="18" charset="0"/>
              </a:rPr>
              <a:t>       со знакомства</a:t>
            </a:r>
          </a:p>
          <a:p>
            <a:r>
              <a:rPr lang="ru-RU" sz="2400" b="1" dirty="0">
                <a:solidFill>
                  <a:srgbClr val="002060"/>
                </a:solidFill>
                <a:latin typeface="Times New Roman" panose="02020603050405020304" pitchFamily="18" charset="0"/>
                <a:cs typeface="Times New Roman" panose="02020603050405020304" pitchFamily="18" charset="0"/>
              </a:rPr>
              <a:t> </a:t>
            </a:r>
            <a:r>
              <a:rPr lang="ru-RU" sz="2400" b="1" dirty="0" smtClean="0">
                <a:solidFill>
                  <a:srgbClr val="002060"/>
                </a:solidFill>
                <a:latin typeface="Times New Roman" panose="02020603050405020304" pitchFamily="18" charset="0"/>
                <a:cs typeface="Times New Roman" panose="02020603050405020304" pitchFamily="18" charset="0"/>
              </a:rPr>
              <a:t>  с библиотекарями.</a:t>
            </a:r>
            <a:endParaRPr lang="ru-RU" sz="2400" b="1"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03976040"/>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Трек">
  <a:themeElements>
    <a:clrScheme name="Метро">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Трек">
      <a:majorFont>
        <a:latin typeface="Franklin Gothic Medium"/>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Трек">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blipFill>
          <a:blip xmlns:r="http://schemas.openxmlformats.org/officeDocument/2006/relationships" r:embed="rId1">
            <a:duotone>
              <a:schemeClr val="phClr">
                <a:shade val="90000"/>
                <a:satMod val="150000"/>
              </a:schemeClr>
              <a:schemeClr val="phClr">
                <a:tint val="88000"/>
                <a:satMod val="105000"/>
              </a:schemeClr>
            </a:duotone>
          </a:blip>
          <a:tile tx="0" ty="0" sx="95000" sy="95000" flip="none" algn="t"/>
        </a:blipFill>
        <a:blipFill>
          <a:blip xmlns:r="http://schemas.openxmlformats.org/officeDocument/2006/relationships" r:embed="rId2">
            <a:duotone>
              <a:schemeClr val="phClr">
                <a:shade val="30000"/>
                <a:satMod val="455000"/>
              </a:schemeClr>
              <a:schemeClr val="phClr">
                <a:tint val="95000"/>
                <a:satMod val="120000"/>
              </a:schemeClr>
            </a:duotone>
          </a:blip>
          <a:stretch>
            <a:fillRect/>
          </a:stretch>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Trek</Template>
  <TotalTime>231</TotalTime>
  <Words>95</Words>
  <Application>Microsoft Office PowerPoint</Application>
  <PresentationFormat>Экран (4:3)</PresentationFormat>
  <Paragraphs>37</Paragraphs>
  <Slides>19</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19</vt:i4>
      </vt:variant>
    </vt:vector>
  </HeadingPairs>
  <TitlesOfParts>
    <vt:vector size="20" baseType="lpstr">
      <vt:lpstr>Трек</vt:lpstr>
      <vt:lpstr>Презентация PowerPoint</vt:lpstr>
      <vt:lpstr>Презентация PowerPoint</vt:lpstr>
      <vt:lpstr>Презентация PowerPoint</vt:lpstr>
      <vt:lpstr>Презентация PowerPoint</vt:lpstr>
      <vt:lpstr>Книга из воска</vt:lpstr>
      <vt:lpstr>Структура и основные элементы книги</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 Правила  обращения  с  книгой  1. Не бери книгу грязными руками.      2. Не рисуй в книге ни в коем случае, это не альбом для рисования. 3. Переворачивай страницы аккуратно, чтобы не порвать их. 4. Подклей страницы в книге, даже если их порвал не ты. Попроси помощи у взрослых. 5. Не загибай листы в книге и не вкладывай ручку, карандаш и прочие посторонние предметы. 6. Пользуйся закладкой, чтобы отметить в книге место, где ты закончил читать.     7.  Перед тем, как перевернуть страницу, не следует лизать палец, так как от этого  страница портится.   8.  Из-за того что бумага шероховатая, на ней легко задерживается пыль, грязь. Поэтому, думая о “здоровье” книги, мы заботимся и о своем здоровье. 9.  Переворачивать страницу нужно только за верхний угол. Если переворачивать за нижний уголок, то быстро стираются цифры, которые указывают номер страницы. 10.  На время чтения библиотечные книги нужно оборачивать.   Нельзя читать во время еды. Это замедляет процесс пищеварения и неблагоприятно влияет на зрение. Кроме того, можно нечаянно испачкать книгу, а прочитанная за едой информация хуже усваивается. </vt:lpstr>
      <vt:lpstr>Берегите книгу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dc:creator>1</dc:creator>
  <cp:lastModifiedBy>ЕЛЕНА</cp:lastModifiedBy>
  <cp:revision>25</cp:revision>
  <dcterms:created xsi:type="dcterms:W3CDTF">2012-09-29T04:34:58Z</dcterms:created>
  <dcterms:modified xsi:type="dcterms:W3CDTF">2014-04-25T15:26:49Z</dcterms:modified>
</cp:coreProperties>
</file>