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5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22B7-5FC2-4BFB-BC1A-BC2378E63D7F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DA86-0A6D-403C-8584-E00F4B205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22B7-5FC2-4BFB-BC1A-BC2378E63D7F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DA86-0A6D-403C-8584-E00F4B205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22B7-5FC2-4BFB-BC1A-BC2378E63D7F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DA86-0A6D-403C-8584-E00F4B205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22B7-5FC2-4BFB-BC1A-BC2378E63D7F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DA86-0A6D-403C-8584-E00F4B205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22B7-5FC2-4BFB-BC1A-BC2378E63D7F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DA86-0A6D-403C-8584-E00F4B205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22B7-5FC2-4BFB-BC1A-BC2378E63D7F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DA86-0A6D-403C-8584-E00F4B205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22B7-5FC2-4BFB-BC1A-BC2378E63D7F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DA86-0A6D-403C-8584-E00F4B205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22B7-5FC2-4BFB-BC1A-BC2378E63D7F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DA86-0A6D-403C-8584-E00F4B205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22B7-5FC2-4BFB-BC1A-BC2378E63D7F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DA86-0A6D-403C-8584-E00F4B205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22B7-5FC2-4BFB-BC1A-BC2378E63D7F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DA86-0A6D-403C-8584-E00F4B205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22B7-5FC2-4BFB-BC1A-BC2378E63D7F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DA86-0A6D-403C-8584-E00F4B205DE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2">
                <a:lumMod val="60000"/>
                <a:lumOff val="40000"/>
              </a:schemeClr>
            </a:gs>
            <a:gs pos="15002">
              <a:srgbClr val="B5DF97"/>
            </a:gs>
            <a:gs pos="43000">
              <a:srgbClr val="CAF0B2"/>
            </a:gs>
            <a:gs pos="34000">
              <a:schemeClr val="accent2">
                <a:lumMod val="60000"/>
                <a:lumOff val="40000"/>
              </a:schemeClr>
            </a:gs>
            <a:gs pos="24000">
              <a:schemeClr val="tx2">
                <a:lumMod val="60000"/>
                <a:lumOff val="40000"/>
              </a:schemeClr>
            </a:gs>
            <a:gs pos="70000">
              <a:srgbClr val="599241"/>
            </a:gs>
            <a:gs pos="52000">
              <a:schemeClr val="bg2">
                <a:lumMod val="60000"/>
                <a:lumOff val="40000"/>
              </a:schemeClr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7FA22B7-5FC2-4BFB-BC1A-BC2378E63D7F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0BADA86-0A6D-403C-8584-E00F4B205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3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1" y="476672"/>
            <a:ext cx="5837345" cy="1800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Презентационная работа ученицы 2 «а» класса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ГУ ОСШ «</a:t>
            </a:r>
            <a:r>
              <a:rPr lang="ru-RU" sz="2800" b="1" dirty="0" err="1" smtClean="0">
                <a:solidFill>
                  <a:srgbClr val="7030A0"/>
                </a:solidFill>
              </a:rPr>
              <a:t>Мырзакент</a:t>
            </a:r>
            <a:r>
              <a:rPr lang="ru-RU" sz="2800" b="1" dirty="0" smtClean="0">
                <a:solidFill>
                  <a:srgbClr val="7030A0"/>
                </a:solidFill>
              </a:rPr>
              <a:t>»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Сафиуллиной </a:t>
            </a:r>
            <a:r>
              <a:rPr lang="ru-RU" sz="2800" b="1" dirty="0" err="1" smtClean="0">
                <a:solidFill>
                  <a:srgbClr val="7030A0"/>
                </a:solidFill>
              </a:rPr>
              <a:t>Рамины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949280"/>
            <a:ext cx="7488831" cy="360039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  <a:t>Классный руководитель: </a:t>
            </a:r>
            <a:r>
              <a:rPr lang="ru-RU" sz="1800" dirty="0" err="1" smtClean="0">
                <a:solidFill>
                  <a:srgbClr val="FF0000"/>
                </a:solidFill>
                <a:latin typeface="Arial Black" pitchFamily="34" charset="0"/>
              </a:rPr>
              <a:t>Вольвакова</a:t>
            </a:r>
            <a: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  <a:t> Елена </a:t>
            </a:r>
            <a:r>
              <a:rPr lang="ru-RU" sz="1800" dirty="0">
                <a:solidFill>
                  <a:srgbClr val="FF0000"/>
                </a:solidFill>
                <a:latin typeface="Arial Black" pitchFamily="34" charset="0"/>
              </a:rPr>
              <a:t>И</a:t>
            </a:r>
            <a: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  <a:t>вановна</a:t>
            </a:r>
            <a:endParaRPr lang="ru-RU" sz="1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3" y="3933056"/>
            <a:ext cx="2291391" cy="1717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495941"/>
            <a:ext cx="3245056" cy="2297385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2699793" y="2564904"/>
            <a:ext cx="5616624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Животные лечат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23224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59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301">
        <p14:glitter pattern="hexagon"/>
        <p:sndAc>
          <p:stSnd>
            <p:snd r:embed="rId2" name="suction.wav"/>
          </p:stSnd>
        </p:sndAc>
      </p:transition>
    </mc:Choice>
    <mc:Fallback xmlns="">
      <p:transition spd="slow" advTm="3301">
        <p:fade/>
        <p:sndAc>
          <p:stSnd>
            <p:snd r:embed="rId8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764704"/>
            <a:ext cx="4608512" cy="9244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Цели моей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348880"/>
            <a:ext cx="7125112" cy="31683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Сбор разного интересного материала о животных.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Наблюдение за домашними животными.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Расширение своего кругозора знаний.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1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39" y="675724"/>
            <a:ext cx="6192689" cy="92447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Что мы знаем о кошках?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Русская кошка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302433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Сиамская кошка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2936"/>
            <a:ext cx="302433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63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16832"/>
            <a:ext cx="8031836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err="1" smtClean="0">
                <a:solidFill>
                  <a:srgbClr val="002060"/>
                </a:solidFill>
                <a:latin typeface="Arial Black" pitchFamily="34" charset="0"/>
              </a:rPr>
              <a:t>Кошкотерапия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. Отличительная черта кошки - мурлыкание. 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Кошка  садится или ложится на то место, где что-то болит и начинает мурлыкать. И правда, через какое-то время боль утихает.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714357"/>
            <a:ext cx="6661019" cy="7704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Кошки лечат мурлыканьем</a:t>
            </a:r>
          </a:p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17032"/>
            <a:ext cx="3528013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48680"/>
            <a:ext cx="4282638" cy="9244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Лошади лечат.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556793"/>
            <a:ext cx="7125112" cy="2808312"/>
          </a:xfrm>
        </p:spPr>
        <p:txBody>
          <a:bodyPr/>
          <a:lstStyle/>
          <a:p>
            <a:r>
              <a:rPr lang="ru-RU" sz="2000" b="1" dirty="0" err="1"/>
              <a:t>Иппотерапия</a:t>
            </a:r>
            <a:r>
              <a:rPr lang="ru-RU" sz="2000" b="1" dirty="0"/>
              <a:t> </a:t>
            </a:r>
            <a:r>
              <a:rPr lang="ru-RU" dirty="0"/>
              <a:t>- лечение людей при помощи верховой езды. Это связано с тем, что от лошадей исходит мощный целительный заряд. </a:t>
            </a:r>
            <a:endParaRPr lang="ru-RU" dirty="0" smtClean="0"/>
          </a:p>
          <a:p>
            <a:r>
              <a:rPr lang="ru-RU" dirty="0" smtClean="0"/>
              <a:t>Катание на лошади помогает выработать хорошую осанку, выздороветь после операции, излечивает боли в ногах.</a:t>
            </a:r>
          </a:p>
          <a:p>
            <a:r>
              <a:rPr lang="ru-RU" dirty="0" smtClean="0"/>
              <a:t>Лошади хорошо дружат с маленькими детьми.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09119"/>
            <a:ext cx="396044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18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692696"/>
            <a:ext cx="4752529" cy="9244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Дельфины лечат.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837663"/>
          </a:xfrm>
        </p:spPr>
        <p:txBody>
          <a:bodyPr/>
          <a:lstStyle/>
          <a:p>
            <a:r>
              <a:rPr lang="ru-RU" sz="2000" b="1" dirty="0" err="1" smtClean="0"/>
              <a:t>Дельфинотерапия</a:t>
            </a:r>
            <a:r>
              <a:rPr lang="ru-RU" dirty="0" smtClean="0"/>
              <a:t>.  Действительно</a:t>
            </a:r>
            <a:r>
              <a:rPr lang="ru-RU" dirty="0"/>
              <a:t>, в настоящее время установлено, что дельфины, которые каждый день, минут по 30-40 «танцуют» вокруг больного, </a:t>
            </a:r>
            <a:r>
              <a:rPr lang="ru-RU" dirty="0" smtClean="0"/>
              <a:t> помогают ему в излечении от судорог.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73016"/>
            <a:ext cx="338437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833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692697"/>
            <a:ext cx="4536504" cy="792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Птицы – лекари.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00808"/>
            <a:ext cx="7125112" cy="1549631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Ц</a:t>
            </a:r>
            <a:r>
              <a:rPr lang="ru-RU" dirty="0" smtClean="0"/>
              <a:t>елебной силой обладают </a:t>
            </a:r>
            <a:r>
              <a:rPr lang="ru-RU" dirty="0"/>
              <a:t>птицы, которые своим мелодичным пением заряжают оптимизмом и дарят нам свою энергию.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84984"/>
            <a:ext cx="396044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0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7" y="675724"/>
            <a:ext cx="4896545" cy="9244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И рыбки лечат.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909671"/>
          </a:xfrm>
        </p:spPr>
        <p:txBody>
          <a:bodyPr/>
          <a:lstStyle/>
          <a:p>
            <a:r>
              <a:rPr lang="ru-RU" dirty="0"/>
              <a:t>Ученые утверждают, что аквариум — отличное средство при лечении и в качестве профилактики любых нервных </a:t>
            </a:r>
            <a:r>
              <a:rPr lang="ru-RU" dirty="0" smtClean="0"/>
              <a:t>расстройств.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324036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2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75724"/>
            <a:ext cx="6336703" cy="9244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336704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41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101</TotalTime>
  <Words>215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Spring</vt:lpstr>
      <vt:lpstr>Презентационная работа ученицы 2 «а» класса  ГУ ОСШ «Мырзакент» Сафиуллиной Рамины</vt:lpstr>
      <vt:lpstr>Цели моей работы:</vt:lpstr>
      <vt:lpstr>Что мы знаем о кошках?</vt:lpstr>
      <vt:lpstr>Кошкотерапия . Отличительная черта кошки - мурлыкание.  Кошка  садится или ложится на то место, где что-то болит и начинает мурлыкать. И правда, через какое-то время боль утихает.  </vt:lpstr>
      <vt:lpstr>Лошади лечат.</vt:lpstr>
      <vt:lpstr>Дельфины лечат.</vt:lpstr>
      <vt:lpstr>Птицы – лекари.</vt:lpstr>
      <vt:lpstr>И рыбки лечат.</vt:lpstr>
      <vt:lpstr>Спасибо за внимание!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ученицы 2 «а» класса Сафиуллиной Рамины</dc:title>
  <dc:creator>User</dc:creator>
  <cp:lastModifiedBy>ЕЛЕНА</cp:lastModifiedBy>
  <cp:revision>13</cp:revision>
  <dcterms:created xsi:type="dcterms:W3CDTF">2012-02-11T04:29:30Z</dcterms:created>
  <dcterms:modified xsi:type="dcterms:W3CDTF">2013-06-19T15:29:40Z</dcterms:modified>
</cp:coreProperties>
</file>