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2" r:id="rId7"/>
    <p:sldId id="260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353378-50C8-4962-926B-90237825CC04}">
          <p14:sldIdLst>
            <p14:sldId id="256"/>
            <p14:sldId id="257"/>
            <p14:sldId id="258"/>
            <p14:sldId id="265"/>
            <p14:sldId id="259"/>
            <p14:sldId id="262"/>
            <p14:sldId id="260"/>
            <p14:sldId id="263"/>
            <p14:sldId id="264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5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2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60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9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2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23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96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1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19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73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330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91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218">
              <a:srgbClr val="92D050"/>
            </a:gs>
            <a:gs pos="25000">
              <a:schemeClr val="accent3">
                <a:lumMod val="75000"/>
              </a:schemeClr>
            </a:gs>
            <a:gs pos="38000">
              <a:schemeClr val="accent1"/>
            </a:gs>
            <a:gs pos="18750">
              <a:schemeClr val="accent3">
                <a:lumMod val="60000"/>
                <a:lumOff val="40000"/>
              </a:schemeClr>
            </a:gs>
            <a:gs pos="12000">
              <a:schemeClr val="accent2">
                <a:lumMod val="60000"/>
                <a:lumOff val="40000"/>
              </a:schemeClr>
            </a:gs>
            <a:gs pos="0">
              <a:srgbClr val="FF3399"/>
            </a:gs>
            <a:gs pos="43000">
              <a:srgbClr val="FF6633"/>
            </a:gs>
            <a:gs pos="58000">
              <a:srgbClr val="FFFF00"/>
            </a:gs>
            <a:gs pos="84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DAC5C-A3BC-497E-993C-1AB916C6F82F}" type="datetimeFigureOut">
              <a:rPr lang="ru-RU" smtClean="0"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0C14-A3E3-4FB7-B81A-DBE36C78D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8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audio" Target="../media/audio2.wav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6.wav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5976664" cy="172819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Презентационная работа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по познанию мира на тему: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«Кошки».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4536504" cy="13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у</a:t>
            </a:r>
            <a:r>
              <a:rPr lang="ru-RU" b="1" dirty="0" smtClean="0">
                <a:solidFill>
                  <a:srgbClr val="7030A0"/>
                </a:solidFill>
              </a:rPr>
              <a:t>ченик 2 «А» класса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ГУ ОСШ «</a:t>
            </a:r>
            <a:r>
              <a:rPr lang="ru-RU" b="1" dirty="0" err="1" smtClean="0">
                <a:solidFill>
                  <a:srgbClr val="7030A0"/>
                </a:solidFill>
              </a:rPr>
              <a:t>Мырзакент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b="1" dirty="0" err="1" smtClean="0">
                <a:solidFill>
                  <a:srgbClr val="7030A0"/>
                </a:solidFill>
              </a:rPr>
              <a:t>Хамиев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Мирхан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854910"/>
            <a:ext cx="30243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Составил: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5733256"/>
            <a:ext cx="8136904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Классный руководитель: </a:t>
            </a:r>
            <a:r>
              <a:rPr lang="ru-RU" sz="2400" b="1" dirty="0" err="1" smtClean="0">
                <a:solidFill>
                  <a:srgbClr val="002060"/>
                </a:solidFill>
              </a:rPr>
              <a:t>Вольвакова</a:t>
            </a:r>
            <a:r>
              <a:rPr lang="ru-RU" sz="2400" b="1" dirty="0" smtClean="0">
                <a:solidFill>
                  <a:srgbClr val="002060"/>
                </a:solidFill>
              </a:rPr>
              <a:t> Елена Ивановна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56" y="1846798"/>
            <a:ext cx="2277616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642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>
        <p14:vortex dir="r"/>
        <p:sndAc>
          <p:stSnd>
            <p:snd r:embed="rId2" name="push.wav"/>
          </p:stSnd>
        </p:sndAc>
      </p:transition>
    </mc:Choice>
    <mc:Fallback>
      <p:transition spd="slow" advClick="0">
        <p:fade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500"/>
                            </p:stCondLst>
                            <p:childTnLst>
                              <p:par>
                                <p:cTn id="6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9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24736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Стихи и загадки про кошек.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Тигр полосатый на охоту идёт, а никто его  не боится.</a:t>
            </a:r>
          </a:p>
          <a:p>
            <a:r>
              <a:rPr lang="ru-RU" b="1" dirty="0" smtClean="0"/>
              <a:t>Мышеловка из пяти букв.</a:t>
            </a:r>
          </a:p>
          <a:p>
            <a:r>
              <a:rPr lang="ru-RU" b="1" dirty="0" smtClean="0"/>
              <a:t>Вся мохнатенькая,  Четыре лапки,             Сама усатенькая,         А шёрстка </a:t>
            </a:r>
            <a:r>
              <a:rPr lang="ru-RU" b="1" dirty="0" err="1" smtClean="0"/>
              <a:t>полосатенькая</a:t>
            </a:r>
            <a:r>
              <a:rPr lang="ru-RU" b="1" dirty="0" smtClean="0"/>
              <a:t>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6237"/>
            <a:ext cx="1981372" cy="1914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70137"/>
            <a:ext cx="16891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28" y="4725144"/>
            <a:ext cx="1968500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696796"/>
      </p:ext>
    </p:extLst>
  </p:cSld>
  <p:clrMapOvr>
    <a:masterClrMapping/>
  </p:clrMapOvr>
  <p:transition spd="slow">
    <p:wheel spokes="1"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840760" cy="7920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Благодарю за внимание!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388843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78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059016" cy="99412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Цели моей работы: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374441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Наблюдение  за домашними кошками и котятами.</a:t>
            </a:r>
          </a:p>
          <a:p>
            <a:r>
              <a:rPr lang="ru-RU" dirty="0" smtClean="0"/>
              <a:t>Расширить свои знания о кошках.</a:t>
            </a:r>
          </a:p>
          <a:p>
            <a:r>
              <a:rPr lang="ru-RU" dirty="0"/>
              <a:t> </a:t>
            </a:r>
            <a:r>
              <a:rPr lang="ru-RU" dirty="0" smtClean="0"/>
              <a:t>Уметь ухаживать за ними.</a:t>
            </a:r>
          </a:p>
          <a:p>
            <a:r>
              <a:rPr lang="ru-RU" dirty="0" smtClean="0"/>
              <a:t>Поиск интересного о кошках в Интернете.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22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  <p:sndAc>
          <p:stSnd>
            <p:snd r:embed="rId2" name="push.wav"/>
          </p:stSnd>
        </p:sndAc>
      </p:transition>
    </mc:Choice>
    <mc:Fallback>
      <p:transition spd="slow">
        <p:fade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336704" cy="792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Какие бывают кошки?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83568" y="1321854"/>
            <a:ext cx="7704856" cy="86409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Существует много пород разных кошек.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3" y="2240097"/>
            <a:ext cx="1853892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857" y="2276872"/>
            <a:ext cx="2378139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59" y="2211338"/>
            <a:ext cx="2120900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0" y="4430669"/>
            <a:ext cx="1895475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38416"/>
            <a:ext cx="1798637" cy="222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943" y="2086059"/>
            <a:ext cx="1798637" cy="242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59" y="4778332"/>
            <a:ext cx="220027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4778332"/>
            <a:ext cx="20970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068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2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526697" y="486235"/>
            <a:ext cx="7848872" cy="75362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Разные породы кошек.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684" y="2887782"/>
            <a:ext cx="253682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07" y="1556792"/>
            <a:ext cx="167819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24744"/>
            <a:ext cx="198120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97437"/>
            <a:ext cx="21526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44" y="3666579"/>
            <a:ext cx="1689100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283" y="3308470"/>
            <a:ext cx="1689100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908" y="4725144"/>
            <a:ext cx="192722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02" y="1258396"/>
            <a:ext cx="2265288" cy="188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64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11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056784" cy="7920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Почему кошка щурится?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Когда кошка смотрит во все открытые глаза, то это значит, что она просит есть или чем то встревожена.</a:t>
            </a:r>
          </a:p>
          <a:p>
            <a:r>
              <a:rPr lang="ru-RU" b="1" dirty="0" smtClean="0"/>
              <a:t>А если прищурится, то это значит она доверяет вам.</a:t>
            </a: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410445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29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type.wav"/>
          </p:stSnd>
        </p:sndAc>
      </p:transition>
    </mc:Choice>
    <mc:Fallback xmlns="">
      <p:transition spd="slow">
        <p:fade/>
        <p:sndAc>
          <p:stSnd>
            <p:snd r:embed="rId4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Почему кошка трётся о человека и окружающие его предметы?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Так кошка «помечает» свою территорию, чтобы потом узнавать по запаху своего хозяина и предметы в доме, где она проживает вместе с человеком.</a:t>
            </a:r>
            <a:endParaRPr lang="ru-RU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396044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5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336704" cy="7200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Компьютер и кошки.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Некоторые кошки очень любят сидеть возле компьютера и даже заглядывают в экран, будто смотрит.</a:t>
            </a:r>
          </a:p>
          <a:p>
            <a:r>
              <a:rPr lang="ru-RU" b="1" dirty="0" smtClean="0"/>
              <a:t>Просто от компьютера идёт шум, который им напоминает писк мышей, вот она, как-бы «охотится».</a:t>
            </a: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032447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54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4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5760640" cy="92211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</a:rPr>
              <a:t>Коварны ли кошки?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392488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Если кошке что-то или кто-то не нравится, то она может шипеть, </a:t>
            </a:r>
            <a:r>
              <a:rPr lang="ru-RU" dirty="0"/>
              <a:t>ц</a:t>
            </a:r>
            <a:r>
              <a:rPr lang="ru-RU" dirty="0" smtClean="0"/>
              <a:t>арапаться, кусаться и не разрешает себя погладить. Оказывается, у кошки очень хорошее обоняние . Если ей не нравится запах человека, то она его к себе не подпускает.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262520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2550324" cy="3165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63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832648" cy="64807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Интересное о кошках.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Если кошка пытается вам облизать лицо, это значит, она хочет по матерински о вас позаботиться.</a:t>
            </a:r>
          </a:p>
          <a:p>
            <a:r>
              <a:rPr lang="ru-RU" sz="2400" b="1" dirty="0" smtClean="0"/>
              <a:t>Кот лежит у вас на коленях и лапками как-бы «взбивает», это значит, что он очень доволен, чувствует себя хорошо.</a:t>
            </a:r>
          </a:p>
          <a:p>
            <a:r>
              <a:rPr lang="ru-RU" sz="2400" b="1" dirty="0" smtClean="0"/>
              <a:t>Если кошка принесла вам дохлую мышку, не ругайте её, это она о вас заботится, думая о том, что вы плохой охотник.</a:t>
            </a:r>
          </a:p>
          <a:p>
            <a:r>
              <a:rPr lang="ru-RU" sz="2400" b="1" dirty="0" smtClean="0"/>
              <a:t>Если кошка покусывает вашу кожу на руке, слегка её оттянув, держа в зубах, это  по-кошачьи означает, что она вас целует в благодарность, что вы за ней ухаживаете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90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oin.wav"/>
          </p:stSnd>
        </p:sndAc>
      </p:transition>
    </mc:Choice>
    <mc:Fallback xmlns="">
      <p:transition spd="slow">
        <p:checker/>
        <p:sndAc>
          <p:stSnd>
            <p:snd r:embed="rId3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373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Презентационная работа  по познанию мира на тему: «Кошки».</vt:lpstr>
      <vt:lpstr>Цели моей работы:</vt:lpstr>
      <vt:lpstr>Какие бывают кошки?</vt:lpstr>
      <vt:lpstr>Презентация PowerPoint</vt:lpstr>
      <vt:lpstr>Почему кошка щурится?</vt:lpstr>
      <vt:lpstr>Почему кошка трётся о человека и окружающие его предметы?</vt:lpstr>
      <vt:lpstr>Компьютер и кошки.</vt:lpstr>
      <vt:lpstr>Коварны ли кошки?</vt:lpstr>
      <vt:lpstr>Интересное о кошках.</vt:lpstr>
      <vt:lpstr>Стихи и загадки про кошек.</vt:lpstr>
      <vt:lpstr>Благодарю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Презентационная работа  по познанию мира на тему: «Кошки».</dc:title>
  <dc:creator>User</dc:creator>
  <cp:lastModifiedBy>ЕЛЕНА</cp:lastModifiedBy>
  <cp:revision>16</cp:revision>
  <dcterms:created xsi:type="dcterms:W3CDTF">2012-02-24T20:44:58Z</dcterms:created>
  <dcterms:modified xsi:type="dcterms:W3CDTF">2013-06-19T15:26:09Z</dcterms:modified>
</cp:coreProperties>
</file>