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5" r:id="rId5"/>
    <p:sldId id="259" r:id="rId6"/>
    <p:sldId id="262" r:id="rId7"/>
    <p:sldId id="260" r:id="rId8"/>
    <p:sldId id="263" r:id="rId9"/>
    <p:sldId id="264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BD353378-50C8-4962-926B-90237825CC04}">
          <p14:sldIdLst>
            <p14:sldId id="256"/>
            <p14:sldId id="257"/>
            <p14:sldId id="258"/>
            <p14:sldId id="265"/>
            <p14:sldId id="259"/>
            <p14:sldId id="262"/>
            <p14:sldId id="260"/>
            <p14:sldId id="263"/>
            <p14:sldId id="264"/>
            <p14:sldId id="266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58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DAC5C-A3BC-497E-993C-1AB916C6F82F}" type="datetimeFigureOut">
              <a:rPr lang="ru-RU" smtClean="0"/>
              <a:t>19.06.2013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00C14-A3E3-4FB7-B81A-DBE36C78D1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28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DAC5C-A3BC-497E-993C-1AB916C6F82F}" type="datetimeFigureOut">
              <a:rPr lang="ru-RU" smtClean="0"/>
              <a:t>19.06.2013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00C14-A3E3-4FB7-B81A-DBE36C78D1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603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DAC5C-A3BC-497E-993C-1AB916C6F82F}" type="datetimeFigureOut">
              <a:rPr lang="ru-RU" smtClean="0"/>
              <a:t>19.06.2013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00C14-A3E3-4FB7-B81A-DBE36C78D1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499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DAC5C-A3BC-497E-993C-1AB916C6F82F}" type="datetimeFigureOut">
              <a:rPr lang="ru-RU" smtClean="0"/>
              <a:t>19.06.2013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00C14-A3E3-4FB7-B81A-DBE36C78D1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265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DAC5C-A3BC-497E-993C-1AB916C6F82F}" type="datetimeFigureOut">
              <a:rPr lang="ru-RU" smtClean="0"/>
              <a:t>19.06.2013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00C14-A3E3-4FB7-B81A-DBE36C78D1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239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DAC5C-A3BC-497E-993C-1AB916C6F82F}" type="datetimeFigureOut">
              <a:rPr lang="ru-RU" smtClean="0"/>
              <a:t>19.06.2013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00C14-A3E3-4FB7-B81A-DBE36C78D1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496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DAC5C-A3BC-497E-993C-1AB916C6F82F}" type="datetimeFigureOut">
              <a:rPr lang="ru-RU" smtClean="0"/>
              <a:t>19.06.2013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00C14-A3E3-4FB7-B81A-DBE36C78D1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617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DAC5C-A3BC-497E-993C-1AB916C6F82F}" type="datetimeFigureOut">
              <a:rPr lang="ru-RU" smtClean="0"/>
              <a:t>19.06.2013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00C14-A3E3-4FB7-B81A-DBE36C78D1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194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DAC5C-A3BC-497E-993C-1AB916C6F82F}" type="datetimeFigureOut">
              <a:rPr lang="ru-RU" smtClean="0"/>
              <a:t>19.06.2013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00C14-A3E3-4FB7-B81A-DBE36C78D1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173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DAC5C-A3BC-497E-993C-1AB916C6F82F}" type="datetimeFigureOut">
              <a:rPr lang="ru-RU" smtClean="0"/>
              <a:t>19.06.2013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00C14-A3E3-4FB7-B81A-DBE36C78D1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330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DAC5C-A3BC-497E-993C-1AB916C6F82F}" type="datetimeFigureOut">
              <a:rPr lang="ru-RU" smtClean="0"/>
              <a:t>19.06.2013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00C14-A3E3-4FB7-B81A-DBE36C78D1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910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218">
              <a:srgbClr val="92D050"/>
            </a:gs>
            <a:gs pos="25000">
              <a:schemeClr val="accent3">
                <a:lumMod val="75000"/>
              </a:schemeClr>
            </a:gs>
            <a:gs pos="38000">
              <a:schemeClr val="accent1"/>
            </a:gs>
            <a:gs pos="18750">
              <a:schemeClr val="accent3">
                <a:lumMod val="60000"/>
                <a:lumOff val="40000"/>
              </a:schemeClr>
            </a:gs>
            <a:gs pos="12000">
              <a:schemeClr val="accent2">
                <a:lumMod val="60000"/>
                <a:lumOff val="40000"/>
              </a:schemeClr>
            </a:gs>
            <a:gs pos="0">
              <a:srgbClr val="FF3399"/>
            </a:gs>
            <a:gs pos="43000">
              <a:srgbClr val="FF6633"/>
            </a:gs>
            <a:gs pos="58000">
              <a:srgbClr val="FFFF00"/>
            </a:gs>
            <a:gs pos="84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DAC5C-A3BC-497E-993C-1AB916C6F82F}" type="datetimeFigureOut">
              <a:rPr lang="ru-RU" smtClean="0"/>
              <a:t>19.06.2013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00C14-A3E3-4FB7-B81A-DBE36C78D1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585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8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audio" Target="../media/audio2.wav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4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5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6.wav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548681"/>
            <a:ext cx="5976664" cy="172819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Презентационная работа 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по познанию мира на тему: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>
                <a:solidFill>
                  <a:srgbClr val="FF0000"/>
                </a:solidFill>
              </a:rPr>
              <a:t>«Кошки».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933056"/>
            <a:ext cx="4536504" cy="13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у</a:t>
            </a:r>
            <a:r>
              <a:rPr lang="ru-RU" b="1" dirty="0" smtClean="0">
                <a:solidFill>
                  <a:srgbClr val="7030A0"/>
                </a:solidFill>
              </a:rPr>
              <a:t>ченик 2 «А» класса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ГУ ОСШ «</a:t>
            </a:r>
            <a:r>
              <a:rPr lang="ru-RU" b="1" dirty="0" err="1" smtClean="0">
                <a:solidFill>
                  <a:srgbClr val="7030A0"/>
                </a:solidFill>
              </a:rPr>
              <a:t>Мырзакент</a:t>
            </a:r>
            <a:r>
              <a:rPr lang="ru-RU" b="1" dirty="0" smtClean="0">
                <a:solidFill>
                  <a:srgbClr val="7030A0"/>
                </a:solidFill>
              </a:rPr>
              <a:t>»</a:t>
            </a:r>
          </a:p>
          <a:p>
            <a:r>
              <a:rPr lang="ru-RU" b="1" dirty="0" err="1" smtClean="0">
                <a:solidFill>
                  <a:srgbClr val="7030A0"/>
                </a:solidFill>
              </a:rPr>
              <a:t>Хамиев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Мирхан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2854910"/>
            <a:ext cx="302433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Составил: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5733256"/>
            <a:ext cx="8136904" cy="5040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Классный руководитель: </a:t>
            </a:r>
            <a:r>
              <a:rPr lang="ru-RU" sz="2400" b="1" dirty="0" err="1" smtClean="0">
                <a:solidFill>
                  <a:srgbClr val="002060"/>
                </a:solidFill>
              </a:rPr>
              <a:t>Вольвакова</a:t>
            </a:r>
            <a:r>
              <a:rPr lang="ru-RU" sz="2400" b="1" dirty="0" smtClean="0">
                <a:solidFill>
                  <a:srgbClr val="002060"/>
                </a:solidFill>
              </a:rPr>
              <a:t> Елена Ивановна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856" y="1846798"/>
            <a:ext cx="2277616" cy="288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2642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>
        <p14:vortex dir="r"/>
        <p:sndAc>
          <p:stSnd>
            <p:snd r:embed="rId2" name="push.wav"/>
          </p:stSnd>
        </p:sndAc>
      </p:transition>
    </mc:Choice>
    <mc:Fallback>
      <p:transition spd="slow" advClick="0">
        <p:fade/>
        <p:sndAc>
          <p:stSnd>
            <p:snd r:embed="rId2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1000"/>
                            </p:stCondLst>
                            <p:childTnLst>
                              <p:par>
                                <p:cTn id="5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7500"/>
                            </p:stCondLst>
                            <p:childTnLst>
                              <p:par>
                                <p:cTn id="6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95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624736" cy="72008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Стихи и загадки про кошек.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Тигр полосатый на охоту идёт, а никто его  не боится.</a:t>
            </a:r>
          </a:p>
          <a:p>
            <a:r>
              <a:rPr lang="ru-RU" b="1" dirty="0" smtClean="0"/>
              <a:t>Мышеловка из пяти букв.</a:t>
            </a:r>
          </a:p>
          <a:p>
            <a:r>
              <a:rPr lang="ru-RU" b="1" dirty="0" smtClean="0"/>
              <a:t>Вся мохнатенькая,  Четыре лапки,             Сама усатенькая,         А шёрстка </a:t>
            </a:r>
            <a:r>
              <a:rPr lang="ru-RU" b="1" dirty="0" err="1" smtClean="0"/>
              <a:t>полосатенькая</a:t>
            </a:r>
            <a:r>
              <a:rPr lang="ru-RU" b="1" dirty="0" smtClean="0"/>
              <a:t>.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96237"/>
            <a:ext cx="1981372" cy="1914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370137"/>
            <a:ext cx="1689100" cy="211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28" y="4725144"/>
            <a:ext cx="1968500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0696796"/>
      </p:ext>
    </p:extLst>
  </p:cSld>
  <p:clrMapOvr>
    <a:masterClrMapping/>
  </p:clrMapOvr>
  <p:transition spd="slow">
    <p:wheel spokes="1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6840760" cy="7920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Благодарю за внимание!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44824"/>
            <a:ext cx="3888432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178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332656"/>
            <a:ext cx="6059016" cy="99412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Цели моей работы: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374441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Наблюдение  за домашними кошками и котятами.</a:t>
            </a:r>
          </a:p>
          <a:p>
            <a:r>
              <a:rPr lang="ru-RU" dirty="0" smtClean="0"/>
              <a:t>Расширить свои знания о кошках.</a:t>
            </a:r>
          </a:p>
          <a:p>
            <a:r>
              <a:rPr lang="ru-RU" dirty="0"/>
              <a:t> </a:t>
            </a:r>
            <a:r>
              <a:rPr lang="ru-RU" dirty="0" smtClean="0"/>
              <a:t>Уметь ухаживать за ними.</a:t>
            </a:r>
          </a:p>
          <a:p>
            <a:r>
              <a:rPr lang="ru-RU" dirty="0" smtClean="0"/>
              <a:t>Поиск интересного о кошках в Интернете.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0222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2" name="push.wav"/>
          </p:stSnd>
        </p:sndAc>
      </p:transition>
    </mc:Choice>
    <mc:Fallback>
      <p:transition spd="slow">
        <p:fade/>
        <p:sndAc>
          <p:stSnd>
            <p:snd r:embed="rId2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6336704" cy="7920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Какие бывают кошки?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683568" y="1321854"/>
            <a:ext cx="7704856" cy="864096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Существует много пород разных кошек.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03" y="2240097"/>
            <a:ext cx="1853892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857" y="2276872"/>
            <a:ext cx="2378139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259" y="2211338"/>
            <a:ext cx="2120900" cy="22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0" y="4430669"/>
            <a:ext cx="1895475" cy="203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338416"/>
            <a:ext cx="1798637" cy="222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943" y="2086059"/>
            <a:ext cx="1798637" cy="242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259" y="4778332"/>
            <a:ext cx="2200275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4778332"/>
            <a:ext cx="2097087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5068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/>
          <p:cNvSpPr/>
          <p:nvPr/>
        </p:nvSpPr>
        <p:spPr>
          <a:xfrm>
            <a:off x="526697" y="486235"/>
            <a:ext cx="7848872" cy="753626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Разные породы кошек.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684" y="2887782"/>
            <a:ext cx="2536825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07" y="1556792"/>
            <a:ext cx="1678197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24744"/>
            <a:ext cx="1981200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97437"/>
            <a:ext cx="215265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44" y="3666579"/>
            <a:ext cx="1689100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283" y="3308470"/>
            <a:ext cx="1689100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908" y="4725144"/>
            <a:ext cx="1927225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02" y="1258396"/>
            <a:ext cx="2265288" cy="1885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664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11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056784" cy="79208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Почему кошка щурится?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/>
              <a:t>Когда кошка смотрит во все открытые глаза, то это значит, что она просит есть или чем то встревожена.</a:t>
            </a:r>
          </a:p>
          <a:p>
            <a:r>
              <a:rPr lang="ru-RU" b="1" dirty="0" smtClean="0"/>
              <a:t>А если прищурится, то это значит она доверяет вам.</a:t>
            </a:r>
            <a:endParaRPr lang="ru-RU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60848"/>
            <a:ext cx="4104456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629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Почему кошка трётся о человека и окружающие его предметы?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b="1" dirty="0" smtClean="0"/>
              <a:t>Так кошка «помечает» свою территорию, чтобы потом узнавать по запаху своего хозяина и предметы в доме, где она проживает вместе с человеком.</a:t>
            </a:r>
            <a:endParaRPr lang="ru-RU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16832"/>
            <a:ext cx="396044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756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336704" cy="72008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Компьютер и кошки.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ru-RU" b="1" dirty="0" smtClean="0"/>
              <a:t>Некоторые кошки очень любят сидеть возле компьютера и даже заглядывают в экран, будто смотрит.</a:t>
            </a:r>
          </a:p>
          <a:p>
            <a:r>
              <a:rPr lang="ru-RU" b="1" dirty="0" smtClean="0"/>
              <a:t>Просто от компьютера идёт шум, который им напоминает писк мышей, вот она, как-бы «охотится».</a:t>
            </a:r>
            <a:endParaRPr lang="ru-RU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4032447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154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laser.wav"/>
          </p:stSnd>
        </p:sndAc>
      </p:transition>
    </mc:Choice>
    <mc:Fallback xmlns="">
      <p:transition spd="slow">
        <p:fade/>
        <p:sndAc>
          <p:stSnd>
            <p:snd r:embed="rId4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5760640" cy="92211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B050"/>
                </a:solidFill>
              </a:rPr>
              <a:t>Коварны ли кошки?</a:t>
            </a:r>
            <a:endParaRPr lang="ru-RU" sz="4800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392488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Если кошке что-то или кто-то не нравится, то она может шипеть, </a:t>
            </a:r>
            <a:r>
              <a:rPr lang="ru-RU" dirty="0"/>
              <a:t>ц</a:t>
            </a:r>
            <a:r>
              <a:rPr lang="ru-RU" dirty="0" smtClean="0"/>
              <a:t>арапаться, кусаться и не разрешает себя погладить. Оказывается, у кошки очень хорошее обоняние . Если ей не нравится запах человека, то она его к себе не подпускает.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77072"/>
            <a:ext cx="262520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56792"/>
            <a:ext cx="2550324" cy="3165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363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5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5832648" cy="648072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Интересное о кошках.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Если кошка пытается вам облизать лицо, это значит, она хочет по матерински о вас позаботиться.</a:t>
            </a:r>
          </a:p>
          <a:p>
            <a:r>
              <a:rPr lang="ru-RU" sz="2400" b="1" dirty="0" smtClean="0"/>
              <a:t>Кот лежит у вас на коленях и лапками как-бы «взбивает», это значит, что он очень доволен, чувствует себя хорошо.</a:t>
            </a:r>
          </a:p>
          <a:p>
            <a:r>
              <a:rPr lang="ru-RU" sz="2400" b="1" dirty="0" smtClean="0"/>
              <a:t>Если кошка принесла вам дохлую мышку, не ругайте её, это она о вас заботится, думая о том, что вы плохой охотник.</a:t>
            </a:r>
          </a:p>
          <a:p>
            <a:r>
              <a:rPr lang="ru-RU" sz="2400" b="1" dirty="0" smtClean="0"/>
              <a:t>Если кошка покусывает вашу кожу на руке, слегка её оттянув, держа в зубах, это  по-кошачьи означает, что она вас целует в благодарность, что вы за ней ухаживаете</a:t>
            </a:r>
            <a:r>
              <a:rPr lang="ru-RU" sz="2400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190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oin.wav"/>
          </p:stSnd>
        </p:sndAc>
      </p:transition>
    </mc:Choice>
    <mc:Fallback xmlns="">
      <p:transition spd="slow">
        <p:checker/>
        <p:sndAc>
          <p:stSnd>
            <p:snd r:embed="rId3" name="coi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</TotalTime>
  <Words>373</Words>
  <Application>Microsoft Office PowerPoint</Application>
  <PresentationFormat>Экран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Презентационная работа  по познанию мира на тему: «Кошки».</vt:lpstr>
      <vt:lpstr>Цели моей работы:</vt:lpstr>
      <vt:lpstr>Какие бывают кошки?</vt:lpstr>
      <vt:lpstr>Презентация PowerPoint</vt:lpstr>
      <vt:lpstr>Почему кошка щурится?</vt:lpstr>
      <vt:lpstr>Почему кошка трётся о человека и окружающие его предметы?</vt:lpstr>
      <vt:lpstr>Компьютер и кошки.</vt:lpstr>
      <vt:lpstr>Коварны ли кошки?</vt:lpstr>
      <vt:lpstr>Интересное о кошках.</vt:lpstr>
      <vt:lpstr>Стихи и загадки про кошек.</vt:lpstr>
      <vt:lpstr>Благодарю за внимание!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Презентационная работа  по познанию мира на тему: «Кошки».</dc:title>
  <dc:creator>User</dc:creator>
  <cp:lastModifiedBy>ЕЛЕНА</cp:lastModifiedBy>
  <cp:revision>16</cp:revision>
  <dcterms:created xsi:type="dcterms:W3CDTF">2012-02-24T20:44:58Z</dcterms:created>
  <dcterms:modified xsi:type="dcterms:W3CDTF">2013-06-19T15:26:09Z</dcterms:modified>
</cp:coreProperties>
</file>