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0" r:id="rId4"/>
    <p:sldId id="258" r:id="rId5"/>
    <p:sldId id="263" r:id="rId6"/>
    <p:sldId id="262" r:id="rId7"/>
    <p:sldId id="267" r:id="rId8"/>
    <p:sldId id="264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0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540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67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75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93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50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394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822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84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016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235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C54EB-755D-476B-8D59-C3C6CFE9578A}" type="datetimeFigureOut">
              <a:rPr lang="ru-RU" smtClean="0"/>
              <a:t>27.08.2015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3D115-5842-494C-B0E6-32B5C44F8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801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Microsoft_Word_97_-_2003_Document1.doc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gif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9" y="-1307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1052735"/>
            <a:ext cx="3240360" cy="280076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Решение </a:t>
            </a:r>
          </a:p>
          <a:p>
            <a:r>
              <a:rPr lang="ru-RU" sz="4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задач</a:t>
            </a:r>
          </a:p>
          <a:p>
            <a:r>
              <a:rPr lang="ru-RU" sz="4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в 1-ом 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классе.</a:t>
            </a:r>
            <a:endParaRPr lang="ru-RU" sz="4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45612" y="78907"/>
            <a:ext cx="42402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Родительское</a:t>
            </a:r>
          </a:p>
          <a:p>
            <a:r>
              <a:rPr lang="ru-RU" sz="4000" b="1" i="1" dirty="0" smtClean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собрание. </a:t>
            </a:r>
            <a:endParaRPr lang="ru-RU" sz="4000" b="1" i="1" dirty="0">
              <a:solidFill>
                <a:srgbClr val="00B05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9771" y="6025696"/>
            <a:ext cx="768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Подготовила учитель начальных классов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высшей квалификационной категории </a:t>
            </a:r>
            <a:r>
              <a:rPr lang="ru-RU" sz="2400" b="1" dirty="0" err="1" smtClean="0">
                <a:solidFill>
                  <a:srgbClr val="002060"/>
                </a:solidFill>
              </a:rPr>
              <a:t>Вольвакова</a:t>
            </a:r>
            <a:r>
              <a:rPr lang="ru-RU" sz="2400" b="1" dirty="0" smtClean="0">
                <a:solidFill>
                  <a:srgbClr val="002060"/>
                </a:solidFill>
              </a:rPr>
              <a:t> Е.И.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370666"/>
            <a:ext cx="238125" cy="571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8214">
            <a:off x="5865745" y="1442095"/>
            <a:ext cx="428625" cy="571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7575">
            <a:off x="7422775" y="1425428"/>
            <a:ext cx="4286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2493">
            <a:off x="4690445" y="3135300"/>
            <a:ext cx="1436677" cy="101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6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5799" y="1727230"/>
            <a:ext cx="3305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Цели и задачи: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852936"/>
            <a:ext cx="76855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Познакомить родителей с видами задач,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которые ученики решают на уроках математики.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918" y="3782933"/>
            <a:ext cx="731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Показать методы и приёмы решения задач.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5879" y="4426649"/>
            <a:ext cx="7275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Познакомить с алгоритмом решения задачи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879" y="5055567"/>
            <a:ext cx="6202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Научить составлять условие задачи.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34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129687"/>
              </p:ext>
            </p:extLst>
          </p:nvPr>
        </p:nvGraphicFramePr>
        <p:xfrm>
          <a:off x="1475656" y="116632"/>
          <a:ext cx="5976664" cy="6552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Document" r:id="rId4" imgW="5925852" imgH="8931062" progId="Word.Document.8">
                  <p:embed/>
                </p:oleObj>
              </mc:Choice>
              <mc:Fallback>
                <p:oleObj name="Document" r:id="rId4" imgW="5925852" imgH="8931062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5656" y="116632"/>
                        <a:ext cx="5976664" cy="65527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596" y="2292198"/>
            <a:ext cx="1656668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4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46531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4119611"/>
            <a:ext cx="35413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Больших- 3 т.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Маленьких – 3 т.</a:t>
            </a:r>
            <a:endParaRPr lang="ru-RU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4223105" y="4228748"/>
            <a:ext cx="155448" cy="735831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409135" y="4335053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1560" y="5051619"/>
            <a:ext cx="2318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3+3 = 6 (т.)</a:t>
            </a:r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5574839"/>
            <a:ext cx="4895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Ответ: </a:t>
            </a:r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всего 6 тарелок.</a:t>
            </a:r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358" y="3716932"/>
            <a:ext cx="1639122" cy="16391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394111"/>
            <a:ext cx="1601238" cy="160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8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1" y="0"/>
            <a:ext cx="9144000" cy="69196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4721" y="260797"/>
            <a:ext cx="4824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Вася поймал</a:t>
            </a:r>
            <a:endParaRPr lang="ru-RU" altLang="ru-RU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172" y="919779"/>
            <a:ext cx="1574443" cy="89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64091"/>
            <a:ext cx="1440161" cy="82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394" y="171235"/>
            <a:ext cx="1584176" cy="905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231" y="973685"/>
            <a:ext cx="1488325" cy="85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341" y="212391"/>
            <a:ext cx="1512166" cy="864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11947" y="2085900"/>
            <a:ext cx="1379699" cy="72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31291" y="2062314"/>
            <a:ext cx="1380868" cy="809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48231" y="2085900"/>
            <a:ext cx="1357674" cy="72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54721" y="1824290"/>
            <a:ext cx="4195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 Саша  поймал</a:t>
            </a:r>
            <a:endParaRPr lang="ru-RU" altLang="ru-RU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5162" y="2872024"/>
            <a:ext cx="88488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Сколько всего рыбок они  поймали?</a:t>
            </a:r>
            <a:endParaRPr lang="ru-RU" altLang="ru-RU" sz="3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721" y="3970511"/>
            <a:ext cx="24434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Вася – 5 р.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Саша – 3 р.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2870718" y="4133329"/>
            <a:ext cx="155448" cy="735831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87602" y="4239634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891" y="5144690"/>
            <a:ext cx="2262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+ 3 = 8 (р.)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5162" y="5759678"/>
            <a:ext cx="4069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8 рыбок.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726" y="3645024"/>
            <a:ext cx="3700376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1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362" y="1"/>
            <a:ext cx="925236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576" y="97468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У Веры было  5  кукол. </a:t>
            </a:r>
            <a:endParaRPr lang="ru-RU" altLang="ru-RU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18394"/>
            <a:ext cx="1358900" cy="230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452" y="556469"/>
            <a:ext cx="1201011" cy="2378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257" y="460289"/>
            <a:ext cx="1705413" cy="244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639" y="727878"/>
            <a:ext cx="1303337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242" y="860138"/>
            <a:ext cx="1848490" cy="199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11919" y="2994828"/>
            <a:ext cx="69120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Она подарила подруге 1 куклу. Сколько кукол осталось у Веры?</a:t>
            </a:r>
            <a:endParaRPr lang="ru-RU" altLang="ru-RU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1895" y="3961444"/>
            <a:ext cx="331693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Было – 5 к.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Подарила – 1 к.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Осталось - </a:t>
            </a:r>
            <a:r>
              <a:rPr lang="ru-RU" sz="2800" b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  <a:endParaRPr lang="ru-RU" sz="2800" b="1" u="sng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2417" y="5517232"/>
            <a:ext cx="52709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5 – 1 = 4 (к.)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Ответ: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осталось 4 куклы.</a:t>
            </a:r>
            <a:endParaRPr lang="ru-RU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08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854" y="3356992"/>
            <a:ext cx="2395752" cy="32403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345" y="1474003"/>
            <a:ext cx="791017" cy="8709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111" y="1501892"/>
            <a:ext cx="792089" cy="872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069" y="1477587"/>
            <a:ext cx="836239" cy="9207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477587"/>
            <a:ext cx="792089" cy="8720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67" y="2492896"/>
            <a:ext cx="866775" cy="12477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2" y="2492896"/>
            <a:ext cx="866775" cy="1247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189" y="2492895"/>
            <a:ext cx="866775" cy="12477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964" y="2492894"/>
            <a:ext cx="866775" cy="12477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736" y="2492892"/>
            <a:ext cx="866775" cy="12477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587" y="2469180"/>
            <a:ext cx="866775" cy="12477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79" y="2469181"/>
            <a:ext cx="866775" cy="1247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3941" y="4037065"/>
            <a:ext cx="2486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Бабочек - 4</a:t>
            </a:r>
            <a:endParaRPr lang="ru-RU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5" y="4659990"/>
            <a:ext cx="4689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Цветов -? на 3 больше</a:t>
            </a:r>
            <a:endParaRPr lang="ru-RU" sz="28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0654" y="476672"/>
            <a:ext cx="79536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саду летали 4 бабочки. А  раскрывшихся цветов</a:t>
            </a:r>
          </a:p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ыло на 3 больше. Сколько цветов раскрылись? 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5" y="5184652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4 + 3 = 7 (ц)</a:t>
            </a:r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9486" y="5805588"/>
            <a:ext cx="5985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Ответ: </a:t>
            </a:r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раскрылись 7 цветов.</a:t>
            </a:r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62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354842"/>
            <a:ext cx="1054866" cy="17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4374" y="1184767"/>
            <a:ext cx="947650" cy="1704989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832" y="1326162"/>
            <a:ext cx="886835" cy="1595572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0902" y="1258995"/>
            <a:ext cx="886002" cy="1594073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912" y="1347404"/>
            <a:ext cx="863221" cy="1553087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760" y="1258995"/>
            <a:ext cx="916827" cy="1649532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0928" y="1240327"/>
            <a:ext cx="896378" cy="161274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7042" y="230660"/>
            <a:ext cx="81553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Алмаз   нарисовал  6  зайцев, а волков  на 2 меньше. Сколько волков нарисовал Алмаз?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270512"/>
            <a:ext cx="1054866" cy="17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22" y="1258995"/>
            <a:ext cx="1054866" cy="17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326" y="1344406"/>
            <a:ext cx="1054866" cy="17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39552" y="3861048"/>
            <a:ext cx="55698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Зайцев – 6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Волков -</a:t>
            </a:r>
            <a:r>
              <a:rPr lang="ru-RU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 2 меньше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22525" y="5229200"/>
            <a:ext cx="6253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2 = 4 (в)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нарисовал 4 волка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12" y="4056027"/>
            <a:ext cx="2639042" cy="201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9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362" y="1"/>
            <a:ext cx="9252361" cy="6858000"/>
          </a:xfrm>
          <a:prstGeom prst="rect">
            <a:avLst/>
          </a:prstGeom>
        </p:spPr>
      </p:pic>
      <p:pic>
        <p:nvPicPr>
          <p:cNvPr id="2" name="Picture 2" descr="C:\Documents and Settings\Я\Мои документы\Мои рисунки\анимашки\мульты\multyashki-222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597031" cy="2597031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35896" y="974388"/>
            <a:ext cx="2811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Источники</a:t>
            </a:r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9857" y="2132856"/>
            <a:ext cx="600523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 и рисунки из Интернета.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Анимация и спецэффекты из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Интернета.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Тексты задач подобраны учителем 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дидактического материала по 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атематике для учащихся 1 класса.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3186" y="5211102"/>
            <a:ext cx="6925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составлена  учителем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начальных классов </a:t>
            </a:r>
            <a:r>
              <a:rPr lang="ru-RU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высшей категории</a:t>
            </a:r>
            <a:r>
              <a:rPr lang="ru-RU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Вольваковой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Е.И.</a:t>
            </a:r>
          </a:p>
          <a:p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КГУ ОСШ-гимназия «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Мырзакент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 23 января 2015 год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9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288</Words>
  <Application>Microsoft Office PowerPoint</Application>
  <PresentationFormat>Экран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22</cp:revision>
  <dcterms:created xsi:type="dcterms:W3CDTF">2015-01-22T14:22:59Z</dcterms:created>
  <dcterms:modified xsi:type="dcterms:W3CDTF">2015-08-26T18:41:02Z</dcterms:modified>
</cp:coreProperties>
</file>