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0" r:id="rId4"/>
    <p:sldId id="258" r:id="rId5"/>
    <p:sldId id="263" r:id="rId6"/>
    <p:sldId id="262" r:id="rId7"/>
    <p:sldId id="267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4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7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5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3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0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9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2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4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1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3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C54EB-755D-476B-8D59-C3C6CFE9578A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3D115-5842-494C-B0E6-32B5C44F8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0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" y="-130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052735"/>
            <a:ext cx="324036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Решение </a:t>
            </a:r>
          </a:p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задач</a:t>
            </a:r>
          </a:p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в 1-ом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классе.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612" y="78907"/>
            <a:ext cx="4240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Родительское</a:t>
            </a:r>
          </a:p>
          <a:p>
            <a:r>
              <a:rPr lang="ru-RU" sz="4000" b="1" i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собрание. </a:t>
            </a:r>
            <a:endParaRPr lang="ru-RU" sz="4000" b="1" i="1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9771" y="6025696"/>
            <a:ext cx="768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 учитель начальных классов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высшей квалификационной категории </a:t>
            </a:r>
            <a:r>
              <a:rPr lang="ru-RU" sz="2400" b="1" dirty="0" err="1" smtClean="0">
                <a:solidFill>
                  <a:srgbClr val="002060"/>
                </a:solidFill>
              </a:rPr>
              <a:t>Вольвакова</a:t>
            </a:r>
            <a:r>
              <a:rPr lang="ru-RU" sz="2400" b="1" dirty="0" smtClean="0">
                <a:solidFill>
                  <a:srgbClr val="002060"/>
                </a:solidFill>
              </a:rPr>
              <a:t> Е.И.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70666"/>
            <a:ext cx="238125" cy="57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214">
            <a:off x="5865745" y="1442095"/>
            <a:ext cx="428625" cy="571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75">
            <a:off x="7422775" y="1425428"/>
            <a:ext cx="4286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93">
            <a:off x="4690445" y="3135300"/>
            <a:ext cx="1436677" cy="10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5799" y="1727230"/>
            <a:ext cx="330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Цели и задачи: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852936"/>
            <a:ext cx="7685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родителей с видами задач,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которые ученики решают на уроках математики.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918" y="3782933"/>
            <a:ext cx="731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 методы и приёмы решения задач.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879" y="4426649"/>
            <a:ext cx="7275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с алгоритмом решения задачи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879" y="5055567"/>
            <a:ext cx="620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 составлять условие задачи.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129687"/>
              </p:ext>
            </p:extLst>
          </p:nvPr>
        </p:nvGraphicFramePr>
        <p:xfrm>
          <a:off x="1475656" y="116632"/>
          <a:ext cx="5976664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4" imgW="5925852" imgH="8931062" progId="Word.Document.8">
                  <p:embed/>
                </p:oleObj>
              </mc:Choice>
              <mc:Fallback>
                <p:oleObj name="Document" r:id="rId4" imgW="5925852" imgH="893106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116632"/>
                        <a:ext cx="5976664" cy="6552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96" y="2292198"/>
            <a:ext cx="165666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653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119611"/>
            <a:ext cx="3541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Больших- 3 т.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Маленьких – 3 т.</a:t>
            </a:r>
            <a:endParaRPr lang="ru-R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223105" y="4228748"/>
            <a:ext cx="155448" cy="73583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09135" y="4335053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5051619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3+3 = 6 (т.)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574839"/>
            <a:ext cx="489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Ответ: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всего 6 тарелок.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58" y="3716932"/>
            <a:ext cx="1639122" cy="16391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94111"/>
            <a:ext cx="1601238" cy="16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" y="0"/>
            <a:ext cx="9144000" cy="6919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721" y="260797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Вася поймал</a:t>
            </a:r>
            <a:endParaRPr lang="ru-RU" alt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72" y="919779"/>
            <a:ext cx="1574443" cy="89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4091"/>
            <a:ext cx="1440161" cy="82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94" y="171235"/>
            <a:ext cx="1584176" cy="90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31" y="973685"/>
            <a:ext cx="1488325" cy="85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41" y="212391"/>
            <a:ext cx="1512166" cy="8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1947" y="2085900"/>
            <a:ext cx="1379699" cy="72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1291" y="2062314"/>
            <a:ext cx="1380868" cy="80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8231" y="2085900"/>
            <a:ext cx="1357674" cy="72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4721" y="1824290"/>
            <a:ext cx="4195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 Саша  поймал</a:t>
            </a:r>
            <a:endParaRPr lang="ru-RU" alt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162" y="2872024"/>
            <a:ext cx="8848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Сколько всего рыбок они  поймали?</a:t>
            </a:r>
            <a:endParaRPr lang="ru-RU" alt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721" y="3970511"/>
            <a:ext cx="24434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Вася – 5 р.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Саша – 3 р.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870718" y="4133329"/>
            <a:ext cx="155448" cy="73583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87602" y="423963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891" y="514469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+ 3 = 8 (р.)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162" y="5759678"/>
            <a:ext cx="4069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8 рыбок.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26" y="3645024"/>
            <a:ext cx="37003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62" y="1"/>
            <a:ext cx="925236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9746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 Веры было  5  кукол. </a:t>
            </a:r>
            <a:endParaRPr lang="ru-RU" altLang="ru-R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8394"/>
            <a:ext cx="1358900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52" y="556469"/>
            <a:ext cx="1201011" cy="23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57" y="460289"/>
            <a:ext cx="1705413" cy="244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39" y="727878"/>
            <a:ext cx="1303337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42" y="860138"/>
            <a:ext cx="1848490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1919" y="2994828"/>
            <a:ext cx="6912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Она подарила подруге 1 куклу. Сколько кукол осталось у Веры?</a:t>
            </a:r>
            <a:endParaRPr lang="ru-RU" altLang="ru-R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895" y="3961444"/>
            <a:ext cx="33169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Было – 5 к.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Подарила – 1 к.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Осталось - </a:t>
            </a:r>
            <a:r>
              <a:rPr lang="ru-RU" sz="28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endParaRPr lang="ru-RU" sz="2800" b="1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417" y="5517232"/>
            <a:ext cx="5270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 – 1 = 4 (к.)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Ответ: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осталось 4 куклы.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54" y="3356992"/>
            <a:ext cx="2395752" cy="3240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45" y="1474003"/>
            <a:ext cx="791017" cy="870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11" y="1501892"/>
            <a:ext cx="792089" cy="872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69" y="1477587"/>
            <a:ext cx="836239" cy="920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77587"/>
            <a:ext cx="792089" cy="872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7" y="2492896"/>
            <a:ext cx="866775" cy="1247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2" y="2492896"/>
            <a:ext cx="866775" cy="1247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89" y="2492895"/>
            <a:ext cx="866775" cy="1247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64" y="2492894"/>
            <a:ext cx="866775" cy="1247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36" y="2492892"/>
            <a:ext cx="866775" cy="1247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87" y="2469180"/>
            <a:ext cx="866775" cy="1247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79" y="2469181"/>
            <a:ext cx="866775" cy="12477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3941" y="4037065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Бабочек - 4</a:t>
            </a:r>
            <a:endParaRPr lang="ru-R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5" y="4659990"/>
            <a:ext cx="4689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Цветов -? на 3 больше</a:t>
            </a:r>
            <a:endParaRPr lang="ru-R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654" y="476672"/>
            <a:ext cx="7953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саду летали 4 бабочки. А  раскрывшихся цветов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ыло на 3 больше. Сколько цветов раскрылись?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5" y="5184652"/>
            <a:ext cx="250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4 + 3 = 7 (ц)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486" y="5805588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Ответ: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раскрылись 7 цветов.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54842"/>
            <a:ext cx="1054866" cy="17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374" y="1184767"/>
            <a:ext cx="947650" cy="1704989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326162"/>
            <a:ext cx="886835" cy="159557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02" y="1258995"/>
            <a:ext cx="886002" cy="15940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1347404"/>
            <a:ext cx="863221" cy="155308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258995"/>
            <a:ext cx="916827" cy="164953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0928" y="1240327"/>
            <a:ext cx="896378" cy="16127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042" y="230660"/>
            <a:ext cx="815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   нарисовал  6  зайцев, а волков  на 2 меньше. Сколько волков нарисовал Алмаз?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70512"/>
            <a:ext cx="1054866" cy="17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22" y="1258995"/>
            <a:ext cx="1054866" cy="17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26" y="1344406"/>
            <a:ext cx="1054866" cy="17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3861048"/>
            <a:ext cx="5569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Зайцев – 6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Волков -</a:t>
            </a:r>
            <a:r>
              <a:rPr lang="ru-RU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2 меньше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525" y="5229200"/>
            <a:ext cx="6253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2 = 4 (в)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нарисовал 4 волка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12" y="4056027"/>
            <a:ext cx="2639042" cy="20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62" y="1"/>
            <a:ext cx="9252361" cy="6858000"/>
          </a:xfrm>
          <a:prstGeom prst="rect">
            <a:avLst/>
          </a:prstGeom>
        </p:spPr>
      </p:pic>
      <p:pic>
        <p:nvPicPr>
          <p:cNvPr id="2" name="Picture 2" descr="C:\Documents and Settings\Я\Мои документы\Мои рисунки\анимашки\мульты\multyashki-22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97031" cy="25970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974388"/>
            <a:ext cx="281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Источники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9857" y="2132856"/>
            <a:ext cx="60052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 и рисунки из Интернета.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Анимация и спецэффекты из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Тексты задач подобраны учителем </a:t>
            </a:r>
          </a:p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дидактического материала по </a:t>
            </a:r>
          </a:p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атематике для учащихся 1 класса.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186" y="5211102"/>
            <a:ext cx="6925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составлена  учителем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начальных классов </a:t>
            </a:r>
            <a:r>
              <a:rPr lang="ru-RU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категории</a:t>
            </a:r>
            <a:r>
              <a:rPr lang="ru-RU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Вольваковой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Е.И.</a:t>
            </a: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КГУ ОСШ-гимназия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Мырзакент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 23 января 2015 год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288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22</cp:revision>
  <dcterms:created xsi:type="dcterms:W3CDTF">2015-01-22T14:22:59Z</dcterms:created>
  <dcterms:modified xsi:type="dcterms:W3CDTF">2015-08-26T18:41:02Z</dcterms:modified>
</cp:coreProperties>
</file>