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1" r:id="rId11"/>
    <p:sldId id="262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32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32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82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26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34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37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20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2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0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32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6E35A-A897-4D71-8CBA-949405F50116}" type="datetimeFigureOut">
              <a:rPr lang="ru-RU" smtClean="0"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19DA4-8335-4998-807A-2BDAE124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2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mamaschool.ru/stixi/stixi-pro-cherepaxu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mamaschool.ru/stixi/stixi-pro-zhirafa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0234" y="332656"/>
            <a:ext cx="698477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</a:t>
            </a:r>
            <a:r>
              <a:rPr lang="ru-RU" sz="7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Стихи</a:t>
            </a:r>
          </a:p>
          <a:p>
            <a:r>
              <a:rPr lang="ru-RU" sz="7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   о</a:t>
            </a:r>
          </a:p>
          <a:p>
            <a:r>
              <a:rPr lang="ru-RU" sz="7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животных  </a:t>
            </a:r>
            <a:endParaRPr lang="ru-RU" sz="7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015" y="332656"/>
            <a:ext cx="1290224" cy="16127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965" y="2204864"/>
            <a:ext cx="1526323" cy="152632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9" y="1139046"/>
            <a:ext cx="2953023" cy="368360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429000"/>
            <a:ext cx="3888432" cy="23042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5733256"/>
            <a:ext cx="79396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Составила учитель начальных классов 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высшей квалификационной категории</a:t>
            </a:r>
          </a:p>
          <a:p>
            <a:r>
              <a:rPr lang="ru-RU" sz="2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Вольвакова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Ивановна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ОСШ –гимназия «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Мырзакент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81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4986581"/>
            <a:ext cx="5814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Зебра полосатая, чёрная и белая,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Не боится хищников, потому что смелая.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Я в подарок ей несу, травушки весенней,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У лошадки аппетит всем на удивленье!</a:t>
            </a:r>
          </a:p>
        </p:txBody>
      </p:sp>
      <p:pic>
        <p:nvPicPr>
          <p:cNvPr id="3" name="Рисунок 2" descr="стихи про зебр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328" y="1340768"/>
            <a:ext cx="4040333" cy="34506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463870" y="645163"/>
            <a:ext cx="15632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Зебра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95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904" y="2852936"/>
            <a:ext cx="48782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У верблюда два горба, -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Всё равно красивый.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Гордый, сильный, как всегда,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И неторопливый.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По пустыне он идёт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на высоких ножках,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Груз старается, несёт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и устал немножко.</a:t>
            </a:r>
          </a:p>
        </p:txBody>
      </p:sp>
      <p:pic>
        <p:nvPicPr>
          <p:cNvPr id="3" name="Рисунок 2" descr="стихи про верблюд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16832"/>
            <a:ext cx="3384377" cy="43204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4139952" y="908720"/>
            <a:ext cx="2292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Верблюд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8423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Кто так медленно ползет?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Это — черепаха!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А на спинке что несет?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Явно не рубаха!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Это панцирь черепашки,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Он защитой служит,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И спасает он бедняжку,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Хоть и неуклюжий.</a:t>
            </a:r>
          </a:p>
        </p:txBody>
      </p:sp>
      <p:pic>
        <p:nvPicPr>
          <p:cNvPr id="3" name="Рисунок 2" descr="стихи про черепаху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588905"/>
            <a:ext cx="4457237" cy="287461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039544" y="1173177"/>
            <a:ext cx="2433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Черепаха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2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7493" y="1196752"/>
            <a:ext cx="61744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В болоте лягушка сидела весь день,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В болоте лягушке сидеть там не лень.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Ей нравится очень болото родное,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Не сменит лягушка его на другое.</a:t>
            </a:r>
          </a:p>
        </p:txBody>
      </p:sp>
      <p:pic>
        <p:nvPicPr>
          <p:cNvPr id="3" name="Рисунок 2" descr="стихи про лягушк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84984"/>
            <a:ext cx="4030960" cy="316264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913876" y="611977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Лягушка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3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306368"/>
            <a:ext cx="43022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Ну и шея у жирафа!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Только гляньте на него!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Чудо вырос выше шкафа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Интересно, отчего?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Это диво длинной шеей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До листочков достает.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С каждым днем он хорошеет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Ну а шея всё растет.</a:t>
            </a:r>
          </a:p>
        </p:txBody>
      </p:sp>
      <p:pic>
        <p:nvPicPr>
          <p:cNvPr id="3" name="Рисунок 2" descr="Стихи про жираф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84" y="1124744"/>
            <a:ext cx="3258616" cy="496855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475656" y="908720"/>
            <a:ext cx="18838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Жираф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7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0353" y="4149080"/>
            <a:ext cx="71556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Это что за крокодильчик маленький такой?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Очень быстрый, очень юркий и слегка смешной.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Это и не крокодильчик  под кустом сидит,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Это ящерица зорко за тобой следит.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Потому что, всех боится, убежать стремится,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Не тревожь ее напрасно, пусть уж не боится.</a:t>
            </a:r>
          </a:p>
        </p:txBody>
      </p:sp>
      <p:pic>
        <p:nvPicPr>
          <p:cNvPr id="3" name="Рисунок 2" descr="стихи про ящериц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62088"/>
            <a:ext cx="3960440" cy="28989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987824" y="344858"/>
            <a:ext cx="22958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Я</a:t>
            </a:r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щерица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861598"/>
            <a:ext cx="28280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Источники:</a:t>
            </a:r>
            <a:endParaRPr lang="ru-RU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025714"/>
            <a:ext cx="76328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Стихи детских писателей о животных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и рисунки животных с сайта «Школа Молодой мамы».</a:t>
            </a:r>
          </a:p>
          <a:p>
            <a:endParaRPr lang="ru-RU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Arial Black" panose="020B0A04020102020204" pitchFamily="34" charset="0"/>
              </a:rPr>
              <a:t> Ф</a:t>
            </a:r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оны слайдов из </a:t>
            </a:r>
            <a:r>
              <a:rPr lang="ru-RU" b="1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интернет-ресурсов</a:t>
            </a:r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Оформление учителя начальных классов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</a:t>
            </a:r>
            <a:r>
              <a:rPr lang="ru-RU" b="1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Вольваковой</a:t>
            </a:r>
            <a:r>
              <a:rPr lang="ru-R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Елены Ивановны.</a:t>
            </a:r>
            <a:endParaRPr lang="ru-RU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87975" y="5798405"/>
            <a:ext cx="68579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Презентация к уроку Грамоты составлена 10.02.2015 год</a:t>
            </a:r>
            <a:endParaRPr lang="ru-RU" sz="16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3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9788" y="2276872"/>
            <a:ext cx="39202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У него четыре лапы,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Черный нос и хвост лохматый,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Очень часто громко лает,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А плохих людей кусает!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Он бывает забияка!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Это кто у нас? Собака!  </a:t>
            </a:r>
          </a:p>
        </p:txBody>
      </p:sp>
      <p:pic>
        <p:nvPicPr>
          <p:cNvPr id="3" name="Рисунок 2" descr="стихи про собак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28800"/>
            <a:ext cx="3672408" cy="39604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547664" y="836711"/>
            <a:ext cx="1863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Собака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50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9952" y="1844824"/>
            <a:ext cx="4248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В шубке теплой и пушистой,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В мягких тапочках на ножках,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мурлычет еле слышно,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на льва похож немножко.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А еще похож на тигра,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Только маленького роста,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Он веселый и игривый,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зовется очень просто.</a:t>
            </a:r>
          </a:p>
        </p:txBody>
      </p:sp>
      <p:pic>
        <p:nvPicPr>
          <p:cNvPr id="3" name="Рисунок 2" descr="стихи про кошк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76130"/>
            <a:ext cx="3384376" cy="40571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419872" y="716608"/>
            <a:ext cx="1685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Кошка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7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4077072"/>
            <a:ext cx="4392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Знают взрослые и дети,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известно все планете,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Нет полезнее с утра -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Выпить чашку молока!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Чтобы были все здоровы,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Нам дает его корова!</a:t>
            </a:r>
          </a:p>
        </p:txBody>
      </p:sp>
      <p:pic>
        <p:nvPicPr>
          <p:cNvPr id="3" name="Рисунок 2" descr="стихи про корову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49941"/>
            <a:ext cx="4464496" cy="25922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059832" y="659114"/>
            <a:ext cx="18341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Корова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2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59832" y="3501008"/>
            <a:ext cx="51663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Сильная, большая,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Добрая такая.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Ее совсем мы не боимся,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Дружить мы с ней всегда стремимся.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Подковы есть, и хвост огромный,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как стрела летит вновь словно.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Ответить кто же, ты готов,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Без лишних фраз, без лишних </a:t>
            </a:r>
            <a:r>
              <a:rPr lang="ru-RU" sz="2400" b="1" dirty="0" smtClean="0">
                <a:solidFill>
                  <a:srgbClr val="0070C0"/>
                </a:solidFill>
              </a:rPr>
              <a:t>слов?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7" name="Рисунок 6" descr="загадки про лошаде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3960440" cy="288031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5292080" y="1052736"/>
            <a:ext cx="1980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Лошадь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5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996952"/>
            <a:ext cx="39421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Это кто такой стоит,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Посреди лужайки?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«</a:t>
            </a:r>
            <a:r>
              <a:rPr lang="ru-RU" sz="2800" b="1" dirty="0" err="1">
                <a:solidFill>
                  <a:srgbClr val="0070C0"/>
                </a:solidFill>
              </a:rPr>
              <a:t>Бе</a:t>
            </a:r>
            <a:r>
              <a:rPr lang="ru-RU" sz="2800" b="1" dirty="0">
                <a:solidFill>
                  <a:srgbClr val="0070C0"/>
                </a:solidFill>
              </a:rPr>
              <a:t>» зачем-то говорит,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И в пушистой майке?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Будто кто-то закрутил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Шерсть ему в колечки,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Это же конечно был: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Братишка овечки!</a:t>
            </a:r>
          </a:p>
        </p:txBody>
      </p:sp>
      <p:pic>
        <p:nvPicPr>
          <p:cNvPr id="3" name="Рисунок 2" descr="стихи про баран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694" y="1484784"/>
            <a:ext cx="3809730" cy="345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403648" y="1120388"/>
            <a:ext cx="1619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Баран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52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8024" y="1916832"/>
            <a:ext cx="37981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Что за полосатый кот,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Но размер огромный?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Грациозно он идет,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рычит нескромно.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в полоску у него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Рыжая шубейка,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Угадай-ка ты его,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Как зовут </a:t>
            </a:r>
            <a:r>
              <a:rPr lang="ru-RU" sz="2400" b="1" dirty="0" err="1">
                <a:solidFill>
                  <a:srgbClr val="0070C0"/>
                </a:solidFill>
              </a:rPr>
              <a:t>котейку</a:t>
            </a:r>
            <a:r>
              <a:rPr lang="ru-RU" sz="2400" b="1" dirty="0">
                <a:solidFill>
                  <a:srgbClr val="0070C0"/>
                </a:solidFill>
              </a:rPr>
              <a:t>?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Подскажу немного я: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С ним нам не до игр,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Называется друзья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Эта кошка …….!</a:t>
            </a:r>
          </a:p>
        </p:txBody>
      </p:sp>
      <p:pic>
        <p:nvPicPr>
          <p:cNvPr id="3" name="Рисунок 2" descr="http://mamaschool.ru/wp-content/uploads/2013/05/tiger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3384376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4932040" y="795957"/>
            <a:ext cx="12538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Тигр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10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852936"/>
            <a:ext cx="35101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У слона большие уши,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Он чуть лопоух,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Но зато у него лучший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Музыкальны слух.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запомнить может он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Музыку с трех нот,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Вот такой он, этот слон,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В Африке живет.</a:t>
            </a:r>
          </a:p>
        </p:txBody>
      </p:sp>
      <p:pic>
        <p:nvPicPr>
          <p:cNvPr id="3" name="Рисунок 2" descr="стихи про слон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340768"/>
            <a:ext cx="3690664" cy="36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763688" y="1124743"/>
            <a:ext cx="1364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Слон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12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5936" y="3068960"/>
            <a:ext cx="40141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Он живет в лесу густом,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Схожий на собаку,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В серой шубке и  с хвостом,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И большие лапы.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Зайцу страху нагоняет,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Хочет съесть его в обед!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Как зовут его — все знают,</a:t>
            </a: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Это волк, сомнений нет!</a:t>
            </a:r>
          </a:p>
        </p:txBody>
      </p:sp>
      <p:pic>
        <p:nvPicPr>
          <p:cNvPr id="3" name="Рисунок 2" descr="стихи про волк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3097"/>
            <a:ext cx="3456384" cy="36117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4788024" y="1125662"/>
            <a:ext cx="1334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Волк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76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156</Words>
  <Application>Microsoft Office PowerPoint</Application>
  <PresentationFormat>Экран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</cp:lastModifiedBy>
  <cp:revision>5</cp:revision>
  <dcterms:created xsi:type="dcterms:W3CDTF">2015-02-10T17:00:38Z</dcterms:created>
  <dcterms:modified xsi:type="dcterms:W3CDTF">2015-02-10T17:43:52Z</dcterms:modified>
</cp:coreProperties>
</file>