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7"/>
  </p:notesMasterIdLst>
  <p:sldIdLst>
    <p:sldId id="293" r:id="rId2"/>
    <p:sldId id="294" r:id="rId3"/>
    <p:sldId id="295" r:id="rId4"/>
    <p:sldId id="296" r:id="rId5"/>
    <p:sldId id="297" r:id="rId6"/>
    <p:sldId id="298" r:id="rId7"/>
    <p:sldId id="300" r:id="rId8"/>
    <p:sldId id="301" r:id="rId9"/>
    <p:sldId id="303" r:id="rId10"/>
    <p:sldId id="304" r:id="rId11"/>
    <p:sldId id="306" r:id="rId12"/>
    <p:sldId id="308" r:id="rId13"/>
    <p:sldId id="309" r:id="rId14"/>
    <p:sldId id="310" r:id="rId15"/>
    <p:sldId id="299"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7E0F49-B8A7-4117-AD3F-E69122E71AD8}" type="datetimeFigureOut">
              <a:rPr lang="ru-RU" smtClean="0"/>
              <a:pPr/>
              <a:t>23.08.2015</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478368-542E-418E-85F4-9DB55C244409}"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81929A-44A7-483A-926C-33E6F08DD696}" type="slidenum">
              <a:rPr lang="en-US"/>
              <a:pPr/>
              <a:t>14</a:t>
            </a:fld>
            <a:endParaRPr lang="en-US"/>
          </a:p>
        </p:txBody>
      </p:sp>
      <p:sp>
        <p:nvSpPr>
          <p:cNvPr id="48130" name="Rectangle 2"/>
          <p:cNvSpPr>
            <a:spLocks noRo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solidFill>
          <a:srgbClr val="1D3A00"/>
        </a:solidFill>
        <a:effectLst/>
      </p:bgPr>
    </p:bg>
    <p:spTree>
      <p:nvGrpSpPr>
        <p:cNvPr id="1" name=""/>
        <p:cNvGrpSpPr/>
        <p:nvPr/>
      </p:nvGrpSpPr>
      <p:grpSpPr>
        <a:xfrm>
          <a:off x="0" y="0"/>
          <a:ext cx="0" cy="0"/>
          <a:chOff x="0" y="0"/>
          <a:chExt cx="0" cy="0"/>
        </a:xfrm>
      </p:grpSpPr>
      <p:pic>
        <p:nvPicPr>
          <p:cNvPr id="7" name="Picture 3" descr="C:\Users\User\Desktop\1 создание шаблонов\Декоративные элементы PNG-золото\0_8b666_d82c88b9_L.png"/>
          <p:cNvPicPr>
            <a:picLocks noChangeAspect="1" noChangeArrowheads="1"/>
          </p:cNvPicPr>
          <p:nvPr/>
        </p:nvPicPr>
        <p:blipFill>
          <a:blip r:embed="rId2" cstate="print"/>
          <a:srcRect/>
          <a:stretch>
            <a:fillRect/>
          </a:stretch>
        </p:blipFill>
        <p:spPr bwMode="auto">
          <a:xfrm rot="19437294" flipH="1">
            <a:off x="18809" y="4842805"/>
            <a:ext cx="2280796" cy="1909101"/>
          </a:xfrm>
          <a:prstGeom prst="rect">
            <a:avLst/>
          </a:prstGeom>
          <a:noFill/>
        </p:spPr>
      </p:pic>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4" name="Дата 3"/>
          <p:cNvSpPr>
            <a:spLocks noGrp="1"/>
          </p:cNvSpPr>
          <p:nvPr>
            <p:ph type="dt" sz="half" idx="10"/>
          </p:nvPr>
        </p:nvSpPr>
        <p:spPr/>
        <p:txBody>
          <a:bodyPr/>
          <a:lstStyle/>
          <a:p>
            <a:fld id="{46C5CD88-5F5D-4D70-B241-1A49CE87A951}" type="datetimeFigureOut">
              <a:rPr lang="ru-RU" smtClean="0"/>
              <a:pPr/>
              <a:t>23.08.2015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A6DF877-E25A-445D-8A34-A9D6C1D95EAB}"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C5CD88-5F5D-4D70-B241-1A49CE87A951}" type="datetimeFigureOut">
              <a:rPr lang="ru-RU" smtClean="0"/>
              <a:pPr/>
              <a:t>23.08.2015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A6DF877-E25A-445D-8A34-A9D6C1D95EAB}"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C5CD88-5F5D-4D70-B241-1A49CE87A951}" type="datetimeFigureOut">
              <a:rPr lang="ru-RU" smtClean="0"/>
              <a:pPr/>
              <a:t>23.08.2015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A6DF877-E25A-445D-8A34-A9D6C1D95EAB}" type="slidenum">
              <a:rPr lang="ru-RU" smtClean="0"/>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1950" y="773113"/>
            <a:ext cx="8401050" cy="674687"/>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350838" y="1600200"/>
            <a:ext cx="8437562" cy="4754563"/>
          </a:xfrm>
        </p:spPr>
        <p:txBody>
          <a:bodyPr/>
          <a:lstStyle/>
          <a:p>
            <a:r>
              <a:rPr lang="ru-RU" smtClean="0"/>
              <a:t>Вставка диаграммы</a:t>
            </a:r>
            <a:endParaRPr lang="ru-RU"/>
          </a:p>
        </p:txBody>
      </p:sp>
      <p:sp>
        <p:nvSpPr>
          <p:cNvPr id="4" name="Дата 3"/>
          <p:cNvSpPr>
            <a:spLocks noGrp="1"/>
          </p:cNvSpPr>
          <p:nvPr>
            <p:ph type="dt" sz="half" idx="10"/>
          </p:nvPr>
        </p:nvSpPr>
        <p:spPr>
          <a:xfrm>
            <a:off x="457200" y="6629400"/>
            <a:ext cx="2133600" cy="168275"/>
          </a:xfrm>
        </p:spPr>
        <p:txBody>
          <a:bodyPr/>
          <a:lstStyle>
            <a:lvl1pPr>
              <a:defRPr/>
            </a:lvl1pPr>
          </a:lstStyle>
          <a:p>
            <a:endParaRPr lang="en-US"/>
          </a:p>
        </p:txBody>
      </p:sp>
      <p:sp>
        <p:nvSpPr>
          <p:cNvPr id="5" name="Нижний колонтитул 4"/>
          <p:cNvSpPr>
            <a:spLocks noGrp="1"/>
          </p:cNvSpPr>
          <p:nvPr>
            <p:ph type="ftr" sz="quarter" idx="11"/>
          </p:nvPr>
        </p:nvSpPr>
        <p:spPr>
          <a:xfrm>
            <a:off x="3124200" y="6629400"/>
            <a:ext cx="2895600" cy="168275"/>
          </a:xfrm>
        </p:spPr>
        <p:txBody>
          <a:bodyPr/>
          <a:lstStyle>
            <a:lvl1pPr>
              <a:defRPr/>
            </a:lvl1pPr>
          </a:lstStyle>
          <a:p>
            <a:endParaRPr lang="en-US"/>
          </a:p>
        </p:txBody>
      </p:sp>
      <p:sp>
        <p:nvSpPr>
          <p:cNvPr id="6" name="Номер слайда 5"/>
          <p:cNvSpPr>
            <a:spLocks noGrp="1"/>
          </p:cNvSpPr>
          <p:nvPr>
            <p:ph type="sldNum" sz="quarter" idx="12"/>
          </p:nvPr>
        </p:nvSpPr>
        <p:spPr>
          <a:xfrm>
            <a:off x="6553200" y="6629400"/>
            <a:ext cx="2133600" cy="168275"/>
          </a:xfrm>
        </p:spPr>
        <p:txBody>
          <a:bodyPr/>
          <a:lstStyle>
            <a:lvl1pPr>
              <a:defRPr/>
            </a:lvl1pPr>
          </a:lstStyle>
          <a:p>
            <a:fld id="{AFA08CF9-B801-43C5-A92E-62C873A0042C}"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76350" y="457200"/>
            <a:ext cx="6496050" cy="7620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1276350" y="1600200"/>
            <a:ext cx="7410450" cy="4525963"/>
          </a:xfrm>
        </p:spPr>
        <p:txBody>
          <a:bodyPr/>
          <a:lstStyle/>
          <a:p>
            <a:r>
              <a:rPr lang="ru-RU" smtClean="0"/>
              <a:t>Вставка рисунка SmartArt</a:t>
            </a:r>
            <a:endParaRPr lang="ru-RU"/>
          </a:p>
        </p:txBody>
      </p:sp>
      <p:sp>
        <p:nvSpPr>
          <p:cNvPr id="4" name="Дата 3"/>
          <p:cNvSpPr>
            <a:spLocks noGrp="1"/>
          </p:cNvSpPr>
          <p:nvPr>
            <p:ph type="dt" sz="half" idx="10"/>
          </p:nvPr>
        </p:nvSpPr>
        <p:spPr>
          <a:xfrm>
            <a:off x="1295400" y="6245225"/>
            <a:ext cx="2133600" cy="476250"/>
          </a:xfrm>
        </p:spPr>
        <p:txBody>
          <a:bodyPr/>
          <a:lstStyle>
            <a:lvl1pPr>
              <a:defRPr/>
            </a:lvl1pPr>
          </a:lstStyle>
          <a:p>
            <a:endParaRPr lang="en-US"/>
          </a:p>
        </p:txBody>
      </p:sp>
      <p:sp>
        <p:nvSpPr>
          <p:cNvPr id="5" name="Нижний колонтитул 4"/>
          <p:cNvSpPr>
            <a:spLocks noGrp="1"/>
          </p:cNvSpPr>
          <p:nvPr>
            <p:ph type="ftr" sz="quarter" idx="11"/>
          </p:nvPr>
        </p:nvSpPr>
        <p:spPr>
          <a:xfrm>
            <a:off x="3538538" y="6245225"/>
            <a:ext cx="2895600" cy="476250"/>
          </a:xfrm>
        </p:spPr>
        <p:txBody>
          <a:bodyPr/>
          <a:lstStyle>
            <a:lvl1pPr>
              <a:defRPr/>
            </a:lvl1pPr>
          </a:lstStyle>
          <a:p>
            <a:endParaRPr lang="en-US"/>
          </a:p>
        </p:txBody>
      </p:sp>
      <p:sp>
        <p:nvSpPr>
          <p:cNvPr id="6" name="Номер слайда 5"/>
          <p:cNvSpPr>
            <a:spLocks noGrp="1"/>
          </p:cNvSpPr>
          <p:nvPr>
            <p:ph type="sldNum" sz="quarter" idx="12"/>
          </p:nvPr>
        </p:nvSpPr>
        <p:spPr>
          <a:xfrm>
            <a:off x="6553200" y="6245225"/>
            <a:ext cx="2133600" cy="476250"/>
          </a:xfrm>
        </p:spPr>
        <p:txBody>
          <a:bodyPr/>
          <a:lstStyle>
            <a:lvl1pPr>
              <a:defRPr/>
            </a:lvl1pPr>
          </a:lstStyle>
          <a:p>
            <a:fld id="{A4A39CFE-A4C8-4DDA-8233-02F3A406C6E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C5CD88-5F5D-4D70-B241-1A49CE87A951}" type="datetimeFigureOut">
              <a:rPr lang="ru-RU" smtClean="0"/>
              <a:pPr/>
              <a:t>23.08.2015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A6DF877-E25A-445D-8A34-A9D6C1D95EAB}"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6C5CD88-5F5D-4D70-B241-1A49CE87A951}" type="datetimeFigureOut">
              <a:rPr lang="ru-RU" smtClean="0"/>
              <a:pPr/>
              <a:t>23.08.2015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A6DF877-E25A-445D-8A34-A9D6C1D95EAB}"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6C5CD88-5F5D-4D70-B241-1A49CE87A951}" type="datetimeFigureOut">
              <a:rPr lang="ru-RU" smtClean="0"/>
              <a:pPr/>
              <a:t>23.08.2015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A6DF877-E25A-445D-8A34-A9D6C1D95EAB}"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6C5CD88-5F5D-4D70-B241-1A49CE87A951}" type="datetimeFigureOut">
              <a:rPr lang="ru-RU" smtClean="0"/>
              <a:pPr/>
              <a:t>23.08.2015</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A6DF877-E25A-445D-8A34-A9D6C1D95EAB}"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6C5CD88-5F5D-4D70-B241-1A49CE87A951}" type="datetimeFigureOut">
              <a:rPr lang="ru-RU" smtClean="0"/>
              <a:pPr/>
              <a:t>23.08.2015</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A6DF877-E25A-445D-8A34-A9D6C1D95EAB}"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6C5CD88-5F5D-4D70-B241-1A49CE87A951}" type="datetimeFigureOut">
              <a:rPr lang="ru-RU" smtClean="0"/>
              <a:pPr/>
              <a:t>23.08.2015</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A6DF877-E25A-445D-8A34-A9D6C1D95EAB}"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6C5CD88-5F5D-4D70-B241-1A49CE87A951}" type="datetimeFigureOut">
              <a:rPr lang="ru-RU" smtClean="0"/>
              <a:pPr/>
              <a:t>23.08.2015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A6DF877-E25A-445D-8A34-A9D6C1D95EAB}"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6C5CD88-5F5D-4D70-B241-1A49CE87A951}" type="datetimeFigureOut">
              <a:rPr lang="ru-RU" smtClean="0"/>
              <a:pPr/>
              <a:t>23.08.2015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A6DF877-E25A-445D-8A34-A9D6C1D95EAB}"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D3A00"/>
        </a:solidFill>
        <a:effectLst/>
      </p:bgPr>
    </p:bg>
    <p:spTree>
      <p:nvGrpSpPr>
        <p:cNvPr id="1" name=""/>
        <p:cNvGrpSpPr/>
        <p:nvPr/>
      </p:nvGrpSpPr>
      <p:grpSpPr>
        <a:xfrm>
          <a:off x="0" y="0"/>
          <a:ext cx="0" cy="0"/>
          <a:chOff x="0" y="0"/>
          <a:chExt cx="0" cy="0"/>
        </a:xfrm>
      </p:grpSpPr>
      <p:pic>
        <p:nvPicPr>
          <p:cNvPr id="7" name="Picture 2" descr="C:\Users\User\Desktop\1 создание шаблонов\рамки с детский сад\0_66d18_df1929de_XL.png"/>
          <p:cNvPicPr>
            <a:picLocks noChangeAspect="1" noChangeArrowheads="1"/>
          </p:cNvPicPr>
          <p:nvPr/>
        </p:nvPicPr>
        <p:blipFill>
          <a:blip r:embed="rId15" cstate="print"/>
          <a:srcRect/>
          <a:stretch>
            <a:fillRect/>
          </a:stretch>
        </p:blipFill>
        <p:spPr bwMode="auto">
          <a:xfrm rot="5400000">
            <a:off x="1143000" y="-1143002"/>
            <a:ext cx="6858002" cy="9144002"/>
          </a:xfrm>
          <a:prstGeom prst="rect">
            <a:avLst/>
          </a:prstGeom>
          <a:noFill/>
        </p:spPr>
      </p:pic>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scene3d>
              <a:camera prst="orthographicFront"/>
              <a:lightRig rig="glow" dir="tl">
                <a:rot lat="0" lon="0" rev="5400000"/>
              </a:lightRig>
            </a:scene3d>
            <a:sp3d contourW="12700">
              <a:bevelT w="25400" h="25400"/>
              <a:contourClr>
                <a:schemeClr val="accent6">
                  <a:shade val="73000"/>
                </a:schemeClr>
              </a:contourClr>
            </a:sp3d>
          </a:bodyPr>
          <a:lstStyle/>
          <a:p>
            <a:r>
              <a:rPr lang="ru-RU" dirty="0" smtClean="0"/>
              <a:t>Образец заголовка</a:t>
            </a:r>
            <a:endParaRPr lang="ru-RU" dirty="0"/>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C5CD88-5F5D-4D70-B241-1A49CE87A951}" type="datetimeFigureOut">
              <a:rPr lang="ru-RU" smtClean="0"/>
              <a:pPr/>
              <a:t>23.08.2015</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6DF877-E25A-445D-8A34-A9D6C1D95EAB}"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ctr" defTabSz="914400" rtl="0" eaLnBrk="1" latinLnBrk="0" hangingPunct="1">
        <a:spcBef>
          <a:spcPct val="0"/>
        </a:spcBef>
        <a:buNone/>
        <a:defRPr sz="4800" b="1" kern="1200" cap="none" spc="0">
          <a:ln w="11430"/>
          <a:solidFill>
            <a:srgbClr val="FFCC66"/>
          </a:solidFill>
          <a:effectLst>
            <a:outerShdw blurRad="80000" dist="40000" dir="5040000" algn="tl">
              <a:srgbClr val="000000">
                <a:alpha val="30000"/>
              </a:srgbClr>
            </a:outerShd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lvl="0" algn="ctr" fontAlgn="base">
              <a:spcBef>
                <a:spcPct val="0"/>
              </a:spcBef>
              <a:spcAft>
                <a:spcPct val="0"/>
              </a:spcAft>
              <a:buNone/>
            </a:pPr>
            <a:r>
              <a:rPr lang="kk-KZ" sz="4800" b="1" dirty="0" smtClean="0">
                <a:solidFill>
                  <a:schemeClr val="accent3">
                    <a:lumMod val="40000"/>
                    <a:lumOff val="60000"/>
                  </a:schemeClr>
                </a:solidFill>
                <a:latin typeface="Times New Roman" pitchFamily="18" charset="0"/>
                <a:ea typeface="Calibri" pitchFamily="34" charset="0"/>
                <a:cs typeface="Times New Roman" pitchFamily="18" charset="0"/>
              </a:rPr>
              <a:t>Дебат </a:t>
            </a:r>
            <a:r>
              <a:rPr lang="kk-KZ" sz="4800" b="1" dirty="0" smtClean="0">
                <a:solidFill>
                  <a:schemeClr val="accent3">
                    <a:lumMod val="40000"/>
                    <a:lumOff val="60000"/>
                  </a:schemeClr>
                </a:solidFill>
                <a:latin typeface="Times New Roman" pitchFamily="18" charset="0"/>
                <a:ea typeface="Calibri" pitchFamily="34" charset="0"/>
                <a:cs typeface="Times New Roman" pitchFamily="18" charset="0"/>
              </a:rPr>
              <a:t>технологиясы – </a:t>
            </a:r>
          </a:p>
          <a:p>
            <a:pPr lvl="0" algn="ctr" fontAlgn="base">
              <a:spcBef>
                <a:spcPct val="0"/>
              </a:spcBef>
              <a:spcAft>
                <a:spcPct val="0"/>
              </a:spcAft>
              <a:buNone/>
            </a:pPr>
            <a:r>
              <a:rPr lang="kk-KZ" sz="4800" b="1" dirty="0" smtClean="0">
                <a:solidFill>
                  <a:schemeClr val="accent3">
                    <a:lumMod val="40000"/>
                    <a:lumOff val="60000"/>
                  </a:schemeClr>
                </a:solidFill>
                <a:latin typeface="Times New Roman" pitchFamily="18" charset="0"/>
                <a:ea typeface="Calibri" pitchFamily="34" charset="0"/>
                <a:cs typeface="Times New Roman" pitchFamily="18" charset="0"/>
              </a:rPr>
              <a:t>сапалы білім мен саналы тәрбие құралы</a:t>
            </a:r>
            <a:endParaRPr lang="ru-RU" sz="4800" b="1" dirty="0" smtClean="0">
              <a:solidFill>
                <a:schemeClr val="accent3">
                  <a:lumMod val="40000"/>
                  <a:lumOff val="60000"/>
                </a:schemeClr>
              </a:solidFill>
              <a:latin typeface="Times New Roman" pitchFamily="18" charset="0"/>
              <a:cs typeface="Times New Roman" pitchFamily="18" charset="0"/>
            </a:endParaRPr>
          </a:p>
          <a:p>
            <a:endParaRPr lang="ru-RU" sz="4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gray">
          <a:xfrm>
            <a:off x="636588" y="1484784"/>
            <a:ext cx="3652837" cy="1906116"/>
          </a:xfrm>
          <a:prstGeom prst="rect">
            <a:avLst/>
          </a:prstGeom>
          <a:solidFill>
            <a:schemeClr val="accent1"/>
          </a:solidFill>
          <a:ln w="9525">
            <a:noFill/>
            <a:miter lim="800000"/>
            <a:headEnd/>
            <a:tailEnd/>
          </a:ln>
          <a:effectLst/>
          <a:scene3d>
            <a:camera prst="legacyPerspectiveBottom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pPr marL="342900" lvl="0" indent="-342900">
              <a:buAutoNum type="arabicPeriod"/>
            </a:pPr>
            <a:r>
              <a:rPr lang="kk-KZ" sz="1400" b="1" dirty="0" smtClean="0">
                <a:solidFill>
                  <a:schemeClr val="bg1"/>
                </a:solidFill>
                <a:latin typeface="Times New Roman" pitchFamily="18" charset="0"/>
                <a:cs typeface="Times New Roman" pitchFamily="18" charset="0"/>
              </a:rPr>
              <a:t>Махаббатсыз </a:t>
            </a:r>
            <a:r>
              <a:rPr lang="kk-KZ" sz="1400" b="1" dirty="0" smtClean="0">
                <a:solidFill>
                  <a:schemeClr val="bg1"/>
                </a:solidFill>
                <a:latin typeface="Times New Roman" pitchFamily="18" charset="0"/>
                <a:cs typeface="Times New Roman" pitchFamily="18" charset="0"/>
              </a:rPr>
              <a:t>қан салқын. Махаббат </a:t>
            </a:r>
            <a:endParaRPr lang="kk-KZ" sz="1400" b="1" dirty="0" smtClean="0">
              <a:solidFill>
                <a:schemeClr val="bg1"/>
              </a:solidFill>
              <a:latin typeface="Times New Roman" pitchFamily="18" charset="0"/>
              <a:cs typeface="Times New Roman" pitchFamily="18" charset="0"/>
            </a:endParaRPr>
          </a:p>
          <a:p>
            <a:pPr marL="342900" lvl="0" indent="-34290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  құштарлық </a:t>
            </a:r>
            <a:r>
              <a:rPr lang="kk-KZ" sz="1400" b="1" dirty="0" smtClean="0">
                <a:solidFill>
                  <a:schemeClr val="bg1"/>
                </a:solidFill>
                <a:latin typeface="Times New Roman" pitchFamily="18" charset="0"/>
                <a:cs typeface="Times New Roman" pitchFamily="18" charset="0"/>
              </a:rPr>
              <a:t>атаулының  </a:t>
            </a:r>
            <a:r>
              <a:rPr lang="kk-KZ" sz="1400" b="1" dirty="0" smtClean="0">
                <a:solidFill>
                  <a:schemeClr val="bg1"/>
                </a:solidFill>
                <a:latin typeface="Times New Roman" pitchFamily="18" charset="0"/>
                <a:cs typeface="Times New Roman" pitchFamily="18" charset="0"/>
              </a:rPr>
              <a:t>ең </a:t>
            </a:r>
            <a:r>
              <a:rPr lang="kk-KZ" sz="1400" b="1" dirty="0" smtClean="0">
                <a:solidFill>
                  <a:schemeClr val="bg1"/>
                </a:solidFill>
                <a:latin typeface="Times New Roman" pitchFamily="18" charset="0"/>
                <a:cs typeface="Times New Roman" pitchFamily="18" charset="0"/>
              </a:rPr>
              <a:t>құдіреттісі</a:t>
            </a:r>
            <a:r>
              <a:rPr lang="kk-KZ" sz="1400" b="1" dirty="0" smtClean="0">
                <a:solidFill>
                  <a:schemeClr val="bg1"/>
                </a:solidFill>
                <a:latin typeface="Times New Roman" pitchFamily="18" charset="0"/>
                <a:cs typeface="Times New Roman" pitchFamily="18" charset="0"/>
              </a:rPr>
              <a:t>.</a:t>
            </a:r>
          </a:p>
          <a:p>
            <a:pPr marL="342900" lvl="0" indent="-34290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Ол жасты да, жүректі де, тәнді де түгел </a:t>
            </a:r>
            <a:endParaRPr lang="ca-ES"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баурайды. </a:t>
            </a:r>
            <a:r>
              <a:rPr lang="kk-KZ" sz="1400" b="1" dirty="0" smtClean="0">
                <a:solidFill>
                  <a:schemeClr val="bg1"/>
                </a:solidFill>
                <a:latin typeface="Times New Roman" pitchFamily="18" charset="0"/>
                <a:cs typeface="Times New Roman" pitchFamily="18" charset="0"/>
              </a:rPr>
              <a:t> Вольтер</a:t>
            </a:r>
            <a:r>
              <a:rPr lang="kk-KZ" sz="1400" b="1" dirty="0" smtClean="0">
                <a:solidFill>
                  <a:schemeClr val="bg1"/>
                </a:solidFill>
                <a:latin typeface="Times New Roman" pitchFamily="18" charset="0"/>
                <a:cs typeface="Times New Roman" pitchFamily="18" charset="0"/>
              </a:rPr>
              <a:t>.</a:t>
            </a:r>
            <a:endParaRPr lang="ru-RU"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2. </a:t>
            </a:r>
            <a:r>
              <a:rPr lang="kk-KZ" sz="1400" b="1" dirty="0" smtClean="0">
                <a:solidFill>
                  <a:schemeClr val="bg1"/>
                </a:solidFill>
                <a:latin typeface="Times New Roman" pitchFamily="18" charset="0"/>
                <a:cs typeface="Times New Roman" pitchFamily="18" charset="0"/>
              </a:rPr>
              <a:t>Сүйген әйелге құштарлық </a:t>
            </a:r>
            <a:r>
              <a:rPr lang="kk-KZ" sz="1400" b="1" dirty="0" smtClean="0">
                <a:solidFill>
                  <a:schemeClr val="bg1"/>
                </a:solidFill>
                <a:latin typeface="Times New Roman" pitchFamily="18" charset="0"/>
                <a:cs typeface="Times New Roman" pitchFamily="18" charset="0"/>
              </a:rPr>
              <a:t>етуден</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еркектің басы </a:t>
            </a:r>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төмендемейді, </a:t>
            </a:r>
            <a:r>
              <a:rPr lang="kk-KZ" sz="1400" b="1" dirty="0" smtClean="0">
                <a:solidFill>
                  <a:schemeClr val="bg1"/>
                </a:solidFill>
                <a:latin typeface="Times New Roman" pitchFamily="18" charset="0"/>
                <a:cs typeface="Times New Roman" pitchFamily="18" charset="0"/>
              </a:rPr>
              <a:t>қайта</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биіктей түседі. Әйелге қызмет етудің </a:t>
            </a:r>
            <a:endParaRPr lang="ca-ES"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бір бөлшегі . А. Толстой.</a:t>
            </a:r>
            <a:endParaRPr lang="ru-RU" sz="1400" b="1" dirty="0" smtClean="0">
              <a:solidFill>
                <a:schemeClr val="bg1"/>
              </a:solidFill>
              <a:latin typeface="Times New Roman" pitchFamily="18" charset="0"/>
              <a:cs typeface="Times New Roman" pitchFamily="18" charset="0"/>
            </a:endParaRPr>
          </a:p>
        </p:txBody>
      </p:sp>
      <p:sp>
        <p:nvSpPr>
          <p:cNvPr id="48131" name="Rectangle 3"/>
          <p:cNvSpPr>
            <a:spLocks noChangeArrowheads="1"/>
          </p:cNvSpPr>
          <p:nvPr/>
        </p:nvSpPr>
        <p:spPr bwMode="gray">
          <a:xfrm>
            <a:off x="4672013" y="1484784"/>
            <a:ext cx="3786187" cy="1901355"/>
          </a:xfrm>
          <a:prstGeom prst="rect">
            <a:avLst/>
          </a:prstGeom>
          <a:solidFill>
            <a:schemeClr val="hlink"/>
          </a:solidFill>
          <a:ln w="9525">
            <a:noFill/>
            <a:miter lim="800000"/>
            <a:headEnd/>
            <a:tailEnd/>
          </a:ln>
          <a:effectLst/>
          <a:scene3d>
            <a:camera prst="legacyPerspectiveBottomLeft"/>
            <a:lightRig rig="legacyFlat3" dir="b"/>
          </a:scene3d>
          <a:sp3d extrusionH="430200" prstMaterial="legacyMatte">
            <a:bevelT w="13500" h="13500" prst="angle"/>
            <a:bevelB w="13500" h="13500" prst="angle"/>
            <a:extrusionClr>
              <a:schemeClr val="hlink"/>
            </a:extrusionClr>
          </a:sp3d>
        </p:spPr>
        <p:txBody>
          <a:bodyPr wrap="none" anchor="ctr">
            <a:flatTx/>
          </a:bodyPr>
          <a:lstStyle/>
          <a:p>
            <a:pPr lvl="0"/>
            <a:r>
              <a:rPr lang="ca-ES" sz="1400" b="1" dirty="0" smtClean="0">
                <a:solidFill>
                  <a:schemeClr val="bg1"/>
                </a:solidFill>
                <a:latin typeface="Times New Roman" pitchFamily="18" charset="0"/>
                <a:cs typeface="Times New Roman" pitchFamily="18" charset="0"/>
              </a:rPr>
              <a:t>3. </a:t>
            </a:r>
            <a:r>
              <a:rPr lang="kk-KZ" sz="1400" b="1" dirty="0" smtClean="0">
                <a:solidFill>
                  <a:schemeClr val="bg1"/>
                </a:solidFill>
                <a:latin typeface="Times New Roman" pitchFamily="18" charset="0"/>
                <a:cs typeface="Times New Roman" pitchFamily="18" charset="0"/>
              </a:rPr>
              <a:t>Жас жаңылады, үлкен кешіреді. </a:t>
            </a:r>
            <a:endParaRPr lang="kk-KZ" sz="1400" b="1" dirty="0" smtClean="0">
              <a:solidFill>
                <a:schemeClr val="bg1"/>
              </a:solidFill>
              <a:latin typeface="Times New Roman" pitchFamily="18" charset="0"/>
              <a:cs typeface="Times New Roman" pitchFamily="18" charset="0"/>
            </a:endParaRPr>
          </a:p>
          <a:p>
            <a:pPr lvl="0"/>
            <a:r>
              <a:rPr lang="kk-KZ" sz="1400" b="1" dirty="0" smtClean="0">
                <a:solidFill>
                  <a:schemeClr val="bg1"/>
                </a:solidFill>
                <a:latin typeface="Times New Roman" pitchFamily="18" charset="0"/>
                <a:cs typeface="Times New Roman" pitchFamily="18" charset="0"/>
              </a:rPr>
              <a:t>                                                           Мақал</a:t>
            </a:r>
            <a:r>
              <a:rPr lang="kk-KZ" sz="1400" b="1" dirty="0" smtClean="0">
                <a:solidFill>
                  <a:schemeClr val="bg1"/>
                </a:solidFill>
                <a:latin typeface="Times New Roman" pitchFamily="18" charset="0"/>
                <a:cs typeface="Times New Roman" pitchFamily="18" charset="0"/>
              </a:rPr>
              <a:t>.</a:t>
            </a:r>
            <a:endParaRPr lang="ru-RU"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4. </a:t>
            </a:r>
            <a:r>
              <a:rPr lang="kk-KZ" sz="1400" b="1" dirty="0" smtClean="0">
                <a:solidFill>
                  <a:schemeClr val="bg1"/>
                </a:solidFill>
                <a:latin typeface="Times New Roman" pitchFamily="18" charset="0"/>
                <a:cs typeface="Times New Roman" pitchFamily="18" charset="0"/>
              </a:rPr>
              <a:t>Жаугершілік заманда бір батыр өзінің </a:t>
            </a:r>
            <a:endParaRPr lang="kk-KZ" sz="1400" b="1" dirty="0" smtClean="0">
              <a:solidFill>
                <a:schemeClr val="bg1"/>
              </a:solidFill>
              <a:latin typeface="Times New Roman" pitchFamily="18" charset="0"/>
              <a:cs typeface="Times New Roman" pitchFamily="18" charset="0"/>
            </a:endParaRPr>
          </a:p>
          <a:p>
            <a:pPr lvl="0"/>
            <a:r>
              <a:rPr lang="kk-KZ" sz="1400" b="1" dirty="0" smtClean="0">
                <a:solidFill>
                  <a:schemeClr val="bg1"/>
                </a:solidFill>
                <a:latin typeface="Times New Roman" pitchFamily="18" charset="0"/>
                <a:cs typeface="Times New Roman" pitchFamily="18" charset="0"/>
              </a:rPr>
              <a:t>баласын </a:t>
            </a:r>
            <a:r>
              <a:rPr lang="kk-KZ" sz="1400" b="1" dirty="0" smtClean="0">
                <a:solidFill>
                  <a:schemeClr val="bg1"/>
                </a:solidFill>
                <a:latin typeface="Times New Roman" pitchFamily="18" charset="0"/>
                <a:cs typeface="Times New Roman" pitchFamily="18" charset="0"/>
              </a:rPr>
              <a:t>тастап, </a:t>
            </a:r>
            <a:r>
              <a:rPr lang="kk-KZ" sz="1400" b="1" dirty="0" smtClean="0">
                <a:solidFill>
                  <a:schemeClr val="bg1"/>
                </a:solidFill>
                <a:latin typeface="Times New Roman" pitchFamily="18" charset="0"/>
                <a:cs typeface="Times New Roman" pitchFamily="18" charset="0"/>
              </a:rPr>
              <a:t>бауырын </a:t>
            </a:r>
            <a:r>
              <a:rPr lang="kk-KZ" sz="1400" b="1" dirty="0" smtClean="0">
                <a:solidFill>
                  <a:schemeClr val="bg1"/>
                </a:solidFill>
                <a:latin typeface="Times New Roman" pitchFamily="18" charset="0"/>
                <a:cs typeface="Times New Roman" pitchFamily="18" charset="0"/>
              </a:rPr>
              <a:t>қоршаудан алып </a:t>
            </a:r>
            <a:endParaRPr lang="kk-KZ" sz="1400" b="1" dirty="0" smtClean="0">
              <a:solidFill>
                <a:schemeClr val="bg1"/>
              </a:solidFill>
              <a:latin typeface="Times New Roman" pitchFamily="18" charset="0"/>
              <a:cs typeface="Times New Roman" pitchFamily="18" charset="0"/>
            </a:endParaRPr>
          </a:p>
          <a:p>
            <a:pPr lvl="0"/>
            <a:r>
              <a:rPr lang="kk-KZ" sz="1400" b="1" dirty="0" smtClean="0">
                <a:solidFill>
                  <a:schemeClr val="bg1"/>
                </a:solidFill>
                <a:latin typeface="Times New Roman" pitchFamily="18" charset="0"/>
                <a:cs typeface="Times New Roman" pitchFamily="18" charset="0"/>
              </a:rPr>
              <a:t>шыққан </a:t>
            </a:r>
            <a:r>
              <a:rPr lang="kk-KZ" sz="1400" b="1" dirty="0" smtClean="0">
                <a:solidFill>
                  <a:schemeClr val="bg1"/>
                </a:solidFill>
                <a:latin typeface="Times New Roman" pitchFamily="18" charset="0"/>
                <a:cs typeface="Times New Roman" pitchFamily="18" charset="0"/>
              </a:rPr>
              <a:t>. Сондағы ойы: Өзім аман </a:t>
            </a:r>
            <a:r>
              <a:rPr lang="kk-KZ" sz="1400" b="1" dirty="0" smtClean="0">
                <a:solidFill>
                  <a:schemeClr val="bg1"/>
                </a:solidFill>
                <a:latin typeface="Times New Roman" pitchFamily="18" charset="0"/>
                <a:cs typeface="Times New Roman" pitchFamily="18" charset="0"/>
              </a:rPr>
              <a:t>болсам </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    бала </a:t>
            </a:r>
            <a:r>
              <a:rPr lang="kk-KZ" sz="1400" b="1" dirty="0" smtClean="0">
                <a:solidFill>
                  <a:schemeClr val="bg1"/>
                </a:solidFill>
                <a:latin typeface="Times New Roman" pitchFamily="18" charset="0"/>
                <a:cs typeface="Times New Roman" pitchFamily="18" charset="0"/>
              </a:rPr>
              <a:t>болады, ал туған бауырды </a:t>
            </a:r>
            <a:r>
              <a:rPr lang="kk-KZ" sz="1400" b="1" dirty="0" smtClean="0">
                <a:solidFill>
                  <a:schemeClr val="bg1"/>
                </a:solidFill>
                <a:latin typeface="Times New Roman" pitchFamily="18" charset="0"/>
                <a:cs typeface="Times New Roman" pitchFamily="18" charset="0"/>
              </a:rPr>
              <a:t>қайдан </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             табам</a:t>
            </a:r>
            <a:r>
              <a:rPr lang="kk-KZ" sz="1400" b="1" dirty="0" smtClean="0">
                <a:solidFill>
                  <a:schemeClr val="bg1"/>
                </a:solidFill>
                <a:latin typeface="Times New Roman" pitchFamily="18" charset="0"/>
                <a:cs typeface="Times New Roman" pitchFamily="18" charset="0"/>
              </a:rPr>
              <a:t>? – </a:t>
            </a:r>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деген. </a:t>
            </a:r>
            <a:endParaRPr lang="ru-RU" sz="1400" dirty="0">
              <a:solidFill>
                <a:schemeClr val="bg1"/>
              </a:solidFill>
              <a:latin typeface="Times New Roman" pitchFamily="18" charset="0"/>
              <a:cs typeface="Times New Roman" pitchFamily="18" charset="0"/>
            </a:endParaRPr>
          </a:p>
        </p:txBody>
      </p:sp>
      <p:sp>
        <p:nvSpPr>
          <p:cNvPr id="48133" name="Rectangle 5"/>
          <p:cNvSpPr>
            <a:spLocks noChangeArrowheads="1"/>
          </p:cNvSpPr>
          <p:nvPr/>
        </p:nvSpPr>
        <p:spPr bwMode="gray">
          <a:xfrm>
            <a:off x="635000" y="3822700"/>
            <a:ext cx="3652838" cy="2414612"/>
          </a:xfrm>
          <a:prstGeom prst="rect">
            <a:avLst/>
          </a:prstGeom>
          <a:solidFill>
            <a:schemeClr val="accent2"/>
          </a:solidFill>
          <a:ln w="9525">
            <a:noFill/>
            <a:miter lim="800000"/>
            <a:headEnd/>
            <a:tailEnd/>
          </a:ln>
          <a:effectLst/>
          <a:scene3d>
            <a:camera prst="legacyPerspectiveTopRight"/>
            <a:lightRig rig="legacyFlat3" dir="b"/>
          </a:scene3d>
          <a:sp3d extrusionH="430200" prstMaterial="legacyMatte">
            <a:bevelT w="13500" h="13500" prst="angle"/>
            <a:bevelB w="13500" h="13500" prst="angle"/>
            <a:extrusionClr>
              <a:schemeClr val="accent2"/>
            </a:extrusionClr>
          </a:sp3d>
        </p:spPr>
        <p:txBody>
          <a:bodyPr wrap="none" anchor="ctr">
            <a:flatTx/>
          </a:bodyPr>
          <a:lstStyle/>
          <a:p>
            <a:pPr lvl="0"/>
            <a:r>
              <a:rPr lang="ca-ES" sz="1500" b="1" dirty="0" smtClean="0">
                <a:solidFill>
                  <a:schemeClr val="bg1"/>
                </a:solidFill>
                <a:latin typeface="Times New Roman" pitchFamily="18" charset="0"/>
                <a:cs typeface="Times New Roman" pitchFamily="18" charset="0"/>
              </a:rPr>
              <a:t>5. </a:t>
            </a:r>
            <a:r>
              <a:rPr lang="kk-KZ" sz="1500" b="1" dirty="0" smtClean="0">
                <a:solidFill>
                  <a:schemeClr val="bg1"/>
                </a:solidFill>
                <a:latin typeface="Times New Roman" pitchFamily="18" charset="0"/>
                <a:cs typeface="Times New Roman" pitchFamily="18" charset="0"/>
              </a:rPr>
              <a:t>Ғашықтың тілі – тілсіз тіл, </a:t>
            </a:r>
            <a:endParaRPr lang="kk-KZ" sz="1500" b="1" dirty="0" smtClean="0">
              <a:solidFill>
                <a:schemeClr val="bg1"/>
              </a:solidFill>
              <a:latin typeface="Times New Roman" pitchFamily="18" charset="0"/>
              <a:cs typeface="Times New Roman" pitchFamily="18" charset="0"/>
            </a:endParaRPr>
          </a:p>
          <a:p>
            <a:pPr lvl="0"/>
            <a:r>
              <a:rPr lang="kk-KZ" sz="1500" b="1" dirty="0" smtClean="0">
                <a:solidFill>
                  <a:schemeClr val="bg1"/>
                </a:solidFill>
                <a:latin typeface="Times New Roman" pitchFamily="18" charset="0"/>
                <a:cs typeface="Times New Roman" pitchFamily="18" charset="0"/>
              </a:rPr>
              <a:t>көзбен </a:t>
            </a:r>
            <a:r>
              <a:rPr lang="kk-KZ" sz="1500" b="1" dirty="0" smtClean="0">
                <a:solidFill>
                  <a:schemeClr val="bg1"/>
                </a:solidFill>
                <a:latin typeface="Times New Roman" pitchFamily="18" charset="0"/>
                <a:cs typeface="Times New Roman" pitchFamily="18" charset="0"/>
              </a:rPr>
              <a:t>көр де, ішпен біл, - деген </a:t>
            </a:r>
            <a:r>
              <a:rPr lang="ca-ES" sz="1500" b="1" dirty="0" smtClean="0">
                <a:solidFill>
                  <a:schemeClr val="bg1"/>
                </a:solidFill>
                <a:latin typeface="Times New Roman" pitchFamily="18" charset="0"/>
                <a:cs typeface="Times New Roman" pitchFamily="18" charset="0"/>
              </a:rPr>
              <a:t> </a:t>
            </a:r>
            <a:r>
              <a:rPr lang="kk-KZ" sz="1500" b="1" dirty="0" smtClean="0">
                <a:solidFill>
                  <a:schemeClr val="bg1"/>
                </a:solidFill>
                <a:latin typeface="Times New Roman" pitchFamily="18" charset="0"/>
                <a:cs typeface="Times New Roman" pitchFamily="18" charset="0"/>
              </a:rPr>
              <a:t>Абай.</a:t>
            </a:r>
            <a:endParaRPr lang="ru-RU" sz="1500" b="1" dirty="0" smtClean="0">
              <a:solidFill>
                <a:schemeClr val="bg1"/>
              </a:solidFill>
              <a:latin typeface="Times New Roman" pitchFamily="18" charset="0"/>
              <a:cs typeface="Times New Roman" pitchFamily="18" charset="0"/>
            </a:endParaRPr>
          </a:p>
          <a:p>
            <a:pPr lvl="0"/>
            <a:r>
              <a:rPr lang="ca-ES" sz="1500" b="1" dirty="0" smtClean="0">
                <a:solidFill>
                  <a:schemeClr val="bg1"/>
                </a:solidFill>
                <a:latin typeface="Times New Roman" pitchFamily="18" charset="0"/>
                <a:cs typeface="Times New Roman" pitchFamily="18" charset="0"/>
              </a:rPr>
              <a:t>6. </a:t>
            </a:r>
            <a:r>
              <a:rPr lang="kk-KZ" sz="1500" b="1" dirty="0" smtClean="0">
                <a:solidFill>
                  <a:schemeClr val="bg1"/>
                </a:solidFill>
                <a:latin typeface="Times New Roman" pitchFamily="18" charset="0"/>
                <a:cs typeface="Times New Roman" pitchFamily="18" charset="0"/>
              </a:rPr>
              <a:t>Адасқанның алды жөн, арты соқпақ</a:t>
            </a:r>
            <a:r>
              <a:rPr lang="kk-KZ" sz="1500" b="1" dirty="0" smtClean="0">
                <a:solidFill>
                  <a:schemeClr val="bg1"/>
                </a:solidFill>
                <a:latin typeface="Times New Roman" pitchFamily="18" charset="0"/>
                <a:cs typeface="Times New Roman" pitchFamily="18" charset="0"/>
              </a:rPr>
              <a:t>.</a:t>
            </a:r>
          </a:p>
          <a:p>
            <a:pPr lvl="0"/>
            <a:r>
              <a:rPr lang="kk-KZ" sz="1500" b="1" dirty="0" smtClean="0">
                <a:solidFill>
                  <a:schemeClr val="bg1"/>
                </a:solidFill>
                <a:latin typeface="Times New Roman" pitchFamily="18" charset="0"/>
                <a:cs typeface="Times New Roman" pitchFamily="18" charset="0"/>
              </a:rPr>
              <a:t>                                                           Абай</a:t>
            </a:r>
            <a:r>
              <a:rPr lang="kk-KZ" sz="1500" b="1" dirty="0" smtClean="0">
                <a:solidFill>
                  <a:schemeClr val="bg1"/>
                </a:solidFill>
                <a:latin typeface="Times New Roman" pitchFamily="18" charset="0"/>
                <a:cs typeface="Times New Roman" pitchFamily="18" charset="0"/>
              </a:rPr>
              <a:t>.</a:t>
            </a:r>
            <a:endParaRPr lang="ru-RU" sz="1500" b="1" dirty="0" smtClean="0">
              <a:solidFill>
                <a:schemeClr val="bg1"/>
              </a:solidFill>
              <a:latin typeface="Times New Roman" pitchFamily="18" charset="0"/>
              <a:cs typeface="Times New Roman" pitchFamily="18" charset="0"/>
            </a:endParaRPr>
          </a:p>
          <a:p>
            <a:pPr lvl="0"/>
            <a:r>
              <a:rPr lang="ca-ES" sz="1500" b="1" dirty="0" smtClean="0">
                <a:solidFill>
                  <a:schemeClr val="bg1"/>
                </a:solidFill>
                <a:latin typeface="Times New Roman" pitchFamily="18" charset="0"/>
                <a:cs typeface="Times New Roman" pitchFamily="18" charset="0"/>
              </a:rPr>
              <a:t>7. </a:t>
            </a:r>
            <a:r>
              <a:rPr lang="kk-KZ" sz="1500" b="1" dirty="0" smtClean="0">
                <a:solidFill>
                  <a:schemeClr val="bg1"/>
                </a:solidFill>
                <a:latin typeface="Times New Roman" pitchFamily="18" charset="0"/>
                <a:cs typeface="Times New Roman" pitchFamily="18" charset="0"/>
              </a:rPr>
              <a:t>Алтын жығаң болса да, жаға мен </a:t>
            </a:r>
            <a:r>
              <a:rPr lang="kk-KZ" sz="1500" b="1" dirty="0" smtClean="0">
                <a:solidFill>
                  <a:schemeClr val="bg1"/>
                </a:solidFill>
                <a:latin typeface="Times New Roman" pitchFamily="18" charset="0"/>
                <a:cs typeface="Times New Roman" pitchFamily="18" charset="0"/>
              </a:rPr>
              <a:t>жең</a:t>
            </a:r>
          </a:p>
          <a:p>
            <a:pPr lvl="0"/>
            <a:r>
              <a:rPr lang="kk-KZ" sz="1500" b="1" dirty="0" smtClean="0">
                <a:solidFill>
                  <a:schemeClr val="bg1"/>
                </a:solidFill>
                <a:latin typeface="Times New Roman" pitchFamily="18" charset="0"/>
                <a:cs typeface="Times New Roman" pitchFamily="18" charset="0"/>
              </a:rPr>
              <a:t> </a:t>
            </a:r>
            <a:r>
              <a:rPr lang="kk-KZ" sz="1500" b="1" dirty="0" smtClean="0">
                <a:solidFill>
                  <a:schemeClr val="bg1"/>
                </a:solidFill>
                <a:latin typeface="Times New Roman" pitchFamily="18" charset="0"/>
                <a:cs typeface="Times New Roman" pitchFamily="18" charset="0"/>
              </a:rPr>
              <a:t>керек. Асқан батыр </a:t>
            </a:r>
            <a:r>
              <a:rPr lang="kk-KZ" sz="1500" b="1" dirty="0" smtClean="0">
                <a:solidFill>
                  <a:schemeClr val="bg1"/>
                </a:solidFill>
                <a:latin typeface="Times New Roman" pitchFamily="18" charset="0"/>
                <a:cs typeface="Times New Roman" pitchFamily="18" charset="0"/>
              </a:rPr>
              <a:t>болсаң </a:t>
            </a:r>
            <a:r>
              <a:rPr lang="kk-KZ" sz="1500" b="1" dirty="0" smtClean="0">
                <a:solidFill>
                  <a:schemeClr val="bg1"/>
                </a:solidFill>
                <a:latin typeface="Times New Roman" pitchFamily="18" charset="0"/>
                <a:cs typeface="Times New Roman" pitchFamily="18" charset="0"/>
              </a:rPr>
              <a:t>да, </a:t>
            </a:r>
            <a:r>
              <a:rPr lang="kk-KZ" sz="1500" b="1" dirty="0" smtClean="0">
                <a:solidFill>
                  <a:schemeClr val="bg1"/>
                </a:solidFill>
                <a:latin typeface="Times New Roman" pitchFamily="18" charset="0"/>
                <a:cs typeface="Times New Roman" pitchFamily="18" charset="0"/>
              </a:rPr>
              <a:t>ағайын</a:t>
            </a:r>
          </a:p>
          <a:p>
            <a:pPr lvl="0"/>
            <a:r>
              <a:rPr lang="kk-KZ" sz="1500" b="1" dirty="0" smtClean="0">
                <a:solidFill>
                  <a:schemeClr val="bg1"/>
                </a:solidFill>
                <a:latin typeface="Times New Roman" pitchFamily="18" charset="0"/>
                <a:cs typeface="Times New Roman" pitchFamily="18" charset="0"/>
              </a:rPr>
              <a:t> </a:t>
            </a:r>
            <a:r>
              <a:rPr lang="kk-KZ" sz="1500" b="1" dirty="0" smtClean="0">
                <a:solidFill>
                  <a:schemeClr val="bg1"/>
                </a:solidFill>
                <a:latin typeface="Times New Roman" pitchFamily="18" charset="0"/>
                <a:cs typeface="Times New Roman" pitchFamily="18" charset="0"/>
              </a:rPr>
              <a:t> </a:t>
            </a:r>
            <a:r>
              <a:rPr lang="kk-KZ" sz="1500" b="1" dirty="0" smtClean="0">
                <a:solidFill>
                  <a:schemeClr val="bg1"/>
                </a:solidFill>
                <a:latin typeface="Times New Roman" pitchFamily="18" charset="0"/>
                <a:cs typeface="Times New Roman" pitchFamily="18" charset="0"/>
              </a:rPr>
              <a:t>мен ел керек. </a:t>
            </a:r>
            <a:endParaRPr lang="kk-KZ" sz="1500" b="1" dirty="0" smtClean="0">
              <a:solidFill>
                <a:schemeClr val="bg1"/>
              </a:solidFill>
              <a:latin typeface="Times New Roman" pitchFamily="18" charset="0"/>
              <a:cs typeface="Times New Roman" pitchFamily="18" charset="0"/>
            </a:endParaRPr>
          </a:p>
          <a:p>
            <a:pPr lvl="0"/>
            <a:r>
              <a:rPr lang="kk-KZ" sz="1500" b="1" dirty="0" smtClean="0">
                <a:solidFill>
                  <a:schemeClr val="bg1"/>
                </a:solidFill>
                <a:latin typeface="Times New Roman" pitchFamily="18" charset="0"/>
                <a:cs typeface="Times New Roman" pitchFamily="18" charset="0"/>
              </a:rPr>
              <a:t> </a:t>
            </a:r>
            <a:r>
              <a:rPr lang="kk-KZ" sz="1500" b="1" dirty="0" smtClean="0">
                <a:solidFill>
                  <a:schemeClr val="bg1"/>
                </a:solidFill>
                <a:latin typeface="Times New Roman" pitchFamily="18" charset="0"/>
                <a:cs typeface="Times New Roman" pitchFamily="18" charset="0"/>
              </a:rPr>
              <a:t>                                                        </a:t>
            </a:r>
            <a:r>
              <a:rPr lang="kk-KZ" sz="1500" b="1" dirty="0" smtClean="0">
                <a:solidFill>
                  <a:schemeClr val="bg1"/>
                </a:solidFill>
                <a:latin typeface="Times New Roman" pitchFamily="18" charset="0"/>
                <a:cs typeface="Times New Roman" pitchFamily="18" charset="0"/>
              </a:rPr>
              <a:t>Мақал</a:t>
            </a:r>
            <a:r>
              <a:rPr lang="kk-KZ" sz="1500" b="1" i="1" dirty="0" smtClean="0">
                <a:solidFill>
                  <a:srgbClr val="0070C0"/>
                </a:solidFill>
                <a:latin typeface="Arial" pitchFamily="34" charset="0"/>
                <a:cs typeface="Arial" pitchFamily="34" charset="0"/>
              </a:rPr>
              <a:t>.</a:t>
            </a:r>
            <a:endParaRPr lang="ru-RU" sz="1500" b="1" dirty="0" smtClean="0">
              <a:solidFill>
                <a:srgbClr val="0070C0"/>
              </a:solidFill>
              <a:latin typeface="Arial" pitchFamily="34" charset="0"/>
              <a:cs typeface="Arial" pitchFamily="34" charset="0"/>
            </a:endParaRPr>
          </a:p>
        </p:txBody>
      </p:sp>
      <p:sp>
        <p:nvSpPr>
          <p:cNvPr id="48135" name="Rectangle 7"/>
          <p:cNvSpPr>
            <a:spLocks noChangeArrowheads="1"/>
          </p:cNvSpPr>
          <p:nvPr/>
        </p:nvSpPr>
        <p:spPr bwMode="gray">
          <a:xfrm>
            <a:off x="4644008" y="3861048"/>
            <a:ext cx="3790950" cy="2376264"/>
          </a:xfrm>
          <a:prstGeom prst="rect">
            <a:avLst/>
          </a:prstGeom>
          <a:solidFill>
            <a:schemeClr val="folHlink"/>
          </a:solidFill>
          <a:ln w="9525">
            <a:noFill/>
            <a:miter lim="800000"/>
            <a:headEnd/>
            <a:tailEnd/>
          </a:ln>
          <a:effectLst/>
          <a:scene3d>
            <a:camera prst="legacyPerspectiveTopLeft"/>
            <a:lightRig rig="legacyFlat3" dir="b"/>
          </a:scene3d>
          <a:sp3d extrusionH="430200" prstMaterial="legacyMatte">
            <a:bevelT w="13500" h="13500" prst="angle"/>
            <a:bevelB w="13500" h="13500" prst="angle"/>
            <a:extrusionClr>
              <a:schemeClr val="folHlink"/>
            </a:extrusionClr>
          </a:sp3d>
        </p:spPr>
        <p:txBody>
          <a:bodyPr wrap="none" anchor="ctr">
            <a:flatTx/>
          </a:bodyPr>
          <a:lstStyle/>
          <a:p>
            <a:pPr lvl="0" algn="ctr"/>
            <a:r>
              <a:rPr lang="ca-ES" sz="1600" b="1" dirty="0" smtClean="0">
                <a:solidFill>
                  <a:schemeClr val="bg1"/>
                </a:solidFill>
                <a:latin typeface="Times New Roman" pitchFamily="18" charset="0"/>
                <a:cs typeface="Times New Roman" pitchFamily="18" charset="0"/>
              </a:rPr>
              <a:t>8. </a:t>
            </a:r>
            <a:r>
              <a:rPr lang="kk-KZ" sz="1600" b="1" dirty="0" smtClean="0">
                <a:solidFill>
                  <a:schemeClr val="bg1"/>
                </a:solidFill>
                <a:latin typeface="Times New Roman" pitchFamily="18" charset="0"/>
                <a:cs typeface="Times New Roman" pitchFamily="18" charset="0"/>
              </a:rPr>
              <a:t>Жүрекке әмір жүрмейді.</a:t>
            </a:r>
            <a:endParaRPr lang="ca-ES" sz="1600" b="1" dirty="0" smtClean="0">
              <a:solidFill>
                <a:schemeClr val="bg1"/>
              </a:solidFill>
              <a:latin typeface="Times New Roman" pitchFamily="18" charset="0"/>
              <a:cs typeface="Times New Roman" pitchFamily="18" charset="0"/>
            </a:endParaRPr>
          </a:p>
          <a:p>
            <a:pPr lvl="0" algn="ctr"/>
            <a:r>
              <a:rPr lang="ca-ES" sz="1600" b="1" dirty="0" smtClean="0">
                <a:solidFill>
                  <a:schemeClr val="bg1"/>
                </a:solidFill>
                <a:latin typeface="Times New Roman" pitchFamily="18" charset="0"/>
                <a:cs typeface="Times New Roman" pitchFamily="18" charset="0"/>
              </a:rPr>
              <a:t>9. </a:t>
            </a:r>
            <a:r>
              <a:rPr lang="kk-KZ" sz="1600" b="1" dirty="0" smtClean="0">
                <a:solidFill>
                  <a:schemeClr val="bg1"/>
                </a:solidFill>
                <a:latin typeface="Times New Roman" pitchFamily="18" charset="0"/>
                <a:cs typeface="Times New Roman" pitchFamily="18" charset="0"/>
              </a:rPr>
              <a:t>Бейқамдық сәтсіздікке бастайды</a:t>
            </a:r>
            <a:r>
              <a:rPr lang="kk-KZ" sz="1600" b="1" dirty="0" smtClean="0">
                <a:solidFill>
                  <a:schemeClr val="bg1"/>
                </a:solidFill>
                <a:latin typeface="Times New Roman" pitchFamily="18" charset="0"/>
                <a:cs typeface="Times New Roman" pitchFamily="18" charset="0"/>
              </a:rPr>
              <a:t>,</a:t>
            </a:r>
          </a:p>
          <a:p>
            <a:pPr lvl="0" algn="ctr"/>
            <a:r>
              <a:rPr lang="kk-KZ" sz="1600" b="1" dirty="0" smtClean="0">
                <a:solidFill>
                  <a:schemeClr val="bg1"/>
                </a:solidFill>
                <a:latin typeface="Times New Roman" pitchFamily="18" charset="0"/>
                <a:cs typeface="Times New Roman" pitchFamily="18" charset="0"/>
              </a:rPr>
              <a:t> </a:t>
            </a:r>
            <a:r>
              <a:rPr lang="kk-KZ" sz="1600" b="1" dirty="0" smtClean="0">
                <a:solidFill>
                  <a:schemeClr val="bg1"/>
                </a:solidFill>
                <a:latin typeface="Times New Roman" pitchFamily="18" charset="0"/>
                <a:cs typeface="Times New Roman" pitchFamily="18" charset="0"/>
              </a:rPr>
              <a:t>оның аяғы қолайсыздыққа </a:t>
            </a:r>
            <a:endParaRPr lang="ca-ES" sz="1600" b="1" dirty="0" smtClean="0">
              <a:solidFill>
                <a:schemeClr val="bg1"/>
              </a:solidFill>
              <a:latin typeface="Times New Roman" pitchFamily="18" charset="0"/>
              <a:cs typeface="Times New Roman" pitchFamily="18" charset="0"/>
            </a:endParaRPr>
          </a:p>
          <a:p>
            <a:pPr lvl="0" algn="ctr"/>
            <a:r>
              <a:rPr lang="ca-ES" sz="1600" b="1" dirty="0" smtClean="0">
                <a:solidFill>
                  <a:schemeClr val="bg1"/>
                </a:solidFill>
                <a:latin typeface="Times New Roman" pitchFamily="18" charset="0"/>
                <a:cs typeface="Times New Roman" pitchFamily="18" charset="0"/>
              </a:rPr>
              <a:t>    </a:t>
            </a:r>
            <a:r>
              <a:rPr lang="kk-KZ" sz="1600" b="1" dirty="0" smtClean="0">
                <a:solidFill>
                  <a:schemeClr val="bg1"/>
                </a:solidFill>
                <a:latin typeface="Times New Roman" pitchFamily="18" charset="0"/>
                <a:cs typeface="Times New Roman" pitchFamily="18" charset="0"/>
              </a:rPr>
              <a:t>ұрындырады. </a:t>
            </a:r>
            <a:endParaRPr lang="ru-RU" sz="1600" b="1" dirty="0" smtClean="0">
              <a:solidFill>
                <a:schemeClr val="bg1"/>
              </a:solidFill>
              <a:latin typeface="Times New Roman" pitchFamily="18" charset="0"/>
              <a:cs typeface="Times New Roman" pitchFamily="18" charset="0"/>
            </a:endParaRPr>
          </a:p>
        </p:txBody>
      </p:sp>
      <p:grpSp>
        <p:nvGrpSpPr>
          <p:cNvPr id="2" name="Group 24"/>
          <p:cNvGrpSpPr>
            <a:grpSpLocks/>
          </p:cNvGrpSpPr>
          <p:nvPr/>
        </p:nvGrpSpPr>
        <p:grpSpPr bwMode="auto">
          <a:xfrm>
            <a:off x="3491880" y="2851150"/>
            <a:ext cx="1777033" cy="1612900"/>
            <a:chOff x="2457" y="2000"/>
            <a:chExt cx="901" cy="888"/>
          </a:xfrm>
        </p:grpSpPr>
        <p:pic>
          <p:nvPicPr>
            <p:cNvPr id="48153" name="Picture 25" descr="circuler_1"/>
            <p:cNvPicPr>
              <a:picLocks noChangeAspect="1" noChangeArrowheads="1"/>
            </p:cNvPicPr>
            <p:nvPr/>
          </p:nvPicPr>
          <p:blipFill>
            <a:blip r:embed="rId2" cstate="print"/>
            <a:srcRect/>
            <a:stretch>
              <a:fillRect/>
            </a:stretch>
          </p:blipFill>
          <p:spPr bwMode="gray">
            <a:xfrm>
              <a:off x="2457" y="2000"/>
              <a:ext cx="901" cy="886"/>
            </a:xfrm>
            <a:prstGeom prst="rect">
              <a:avLst/>
            </a:prstGeom>
            <a:noFill/>
          </p:spPr>
        </p:pic>
        <p:sp>
          <p:nvSpPr>
            <p:cNvPr id="48154" name="Oval 26"/>
            <p:cNvSpPr>
              <a:spLocks noChangeArrowheads="1"/>
            </p:cNvSpPr>
            <p:nvPr/>
          </p:nvSpPr>
          <p:spPr bwMode="gray">
            <a:xfrm>
              <a:off x="2457" y="2000"/>
              <a:ext cx="895" cy="888"/>
            </a:xfrm>
            <a:prstGeom prst="ellipse">
              <a:avLst/>
            </a:prstGeom>
            <a:gradFill rotWithShape="1">
              <a:gsLst>
                <a:gs pos="0">
                  <a:srgbClr val="FFFF99">
                    <a:gamma/>
                    <a:shade val="26275"/>
                    <a:invGamma/>
                    <a:alpha val="89999"/>
                  </a:srgbClr>
                </a:gs>
                <a:gs pos="50000">
                  <a:srgbClr val="FFFF99">
                    <a:alpha val="45000"/>
                  </a:srgbClr>
                </a:gs>
                <a:gs pos="100000">
                  <a:srgbClr val="FFFF99">
                    <a:gamma/>
                    <a:shade val="26275"/>
                    <a:invGamma/>
                    <a:alpha val="89999"/>
                  </a:srgbClr>
                </a:gs>
              </a:gsLst>
              <a:lin ang="5400000" scaled="1"/>
            </a:gradFill>
            <a:ln w="57150" algn="ctr">
              <a:solidFill>
                <a:srgbClr val="F8F8F8"/>
              </a:solidFill>
              <a:round/>
              <a:headEnd/>
              <a:tailEnd/>
            </a:ln>
            <a:effectLst/>
          </p:spPr>
          <p:txBody>
            <a:bodyPr wrap="none" anchor="ctr"/>
            <a:lstStyle/>
            <a:p>
              <a:endParaRPr lang="ru-RU"/>
            </a:p>
          </p:txBody>
        </p:sp>
        <p:sp>
          <p:nvSpPr>
            <p:cNvPr id="48155" name="Freeform 27"/>
            <p:cNvSpPr>
              <a:spLocks/>
            </p:cNvSpPr>
            <p:nvPr/>
          </p:nvSpPr>
          <p:spPr bwMode="gray">
            <a:xfrm>
              <a:off x="2550" y="2018"/>
              <a:ext cx="703" cy="308"/>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E2E1B7"/>
                </a:gs>
              </a:gsLst>
              <a:lin ang="5400000" scaled="1"/>
            </a:gradFill>
            <a:ln w="0">
              <a:noFill/>
              <a:prstDash val="solid"/>
              <a:round/>
              <a:headEnd/>
              <a:tailEnd/>
            </a:ln>
          </p:spPr>
          <p:txBody>
            <a:bodyPr/>
            <a:lstStyle/>
            <a:p>
              <a:endParaRPr lang="ru-RU"/>
            </a:p>
          </p:txBody>
        </p:sp>
        <p:grpSp>
          <p:nvGrpSpPr>
            <p:cNvPr id="3" name="Group 28"/>
            <p:cNvGrpSpPr>
              <a:grpSpLocks/>
            </p:cNvGrpSpPr>
            <p:nvPr/>
          </p:nvGrpSpPr>
          <p:grpSpPr bwMode="auto">
            <a:xfrm rot="-1297425" flipH="1" flipV="1">
              <a:off x="2525" y="2693"/>
              <a:ext cx="781" cy="188"/>
              <a:chOff x="2532" y="1051"/>
              <a:chExt cx="893" cy="246"/>
            </a:xfrm>
          </p:grpSpPr>
          <p:grpSp>
            <p:nvGrpSpPr>
              <p:cNvPr id="4" name="Group 29"/>
              <p:cNvGrpSpPr>
                <a:grpSpLocks/>
              </p:cNvGrpSpPr>
              <p:nvPr/>
            </p:nvGrpSpPr>
            <p:grpSpPr bwMode="auto">
              <a:xfrm>
                <a:off x="2532" y="1051"/>
                <a:ext cx="743" cy="185"/>
                <a:chOff x="1565" y="2568"/>
                <a:chExt cx="1118" cy="279"/>
              </a:xfrm>
            </p:grpSpPr>
            <p:sp>
              <p:nvSpPr>
                <p:cNvPr id="48158" name="AutoShape 30"/>
                <p:cNvSpPr>
                  <a:spLocks noChangeArrowheads="1"/>
                </p:cNvSpPr>
                <p:nvPr/>
              </p:nvSpPr>
              <p:spPr bwMode="gray">
                <a:xfrm rot="5263130">
                  <a:off x="1859"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59" name="AutoShape 31"/>
                <p:cNvSpPr>
                  <a:spLocks noChangeArrowheads="1"/>
                </p:cNvSpPr>
                <p:nvPr/>
              </p:nvSpPr>
              <p:spPr bwMode="gray">
                <a:xfrm rot="6078281">
                  <a:off x="1995"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60" name="AutoShape 32"/>
                <p:cNvSpPr>
                  <a:spLocks noChangeArrowheads="1"/>
                </p:cNvSpPr>
                <p:nvPr/>
              </p:nvSpPr>
              <p:spPr bwMode="gray">
                <a:xfrm rot="6373927">
                  <a:off x="2071" y="229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61" name="AutoShape 33"/>
                <p:cNvSpPr>
                  <a:spLocks noChangeArrowheads="1"/>
                </p:cNvSpPr>
                <p:nvPr/>
              </p:nvSpPr>
              <p:spPr bwMode="gray">
                <a:xfrm rot="6906312">
                  <a:off x="2161" y="232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grpSp>
          <p:grpSp>
            <p:nvGrpSpPr>
              <p:cNvPr id="5" name="Group 34"/>
              <p:cNvGrpSpPr>
                <a:grpSpLocks/>
              </p:cNvGrpSpPr>
              <p:nvPr/>
            </p:nvGrpSpPr>
            <p:grpSpPr bwMode="auto">
              <a:xfrm rot="1353540">
                <a:off x="2682" y="1111"/>
                <a:ext cx="743" cy="186"/>
                <a:chOff x="1565" y="2568"/>
                <a:chExt cx="1118" cy="279"/>
              </a:xfrm>
            </p:grpSpPr>
            <p:sp>
              <p:nvSpPr>
                <p:cNvPr id="48163" name="AutoShape 35"/>
                <p:cNvSpPr>
                  <a:spLocks noChangeArrowheads="1"/>
                </p:cNvSpPr>
                <p:nvPr/>
              </p:nvSpPr>
              <p:spPr bwMode="gray">
                <a:xfrm rot="5263130">
                  <a:off x="1859"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64" name="AutoShape 36"/>
                <p:cNvSpPr>
                  <a:spLocks noChangeArrowheads="1"/>
                </p:cNvSpPr>
                <p:nvPr/>
              </p:nvSpPr>
              <p:spPr bwMode="gray">
                <a:xfrm rot="6078281">
                  <a:off x="1995"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65" name="AutoShape 37"/>
                <p:cNvSpPr>
                  <a:spLocks noChangeArrowheads="1"/>
                </p:cNvSpPr>
                <p:nvPr/>
              </p:nvSpPr>
              <p:spPr bwMode="gray">
                <a:xfrm rot="6373927">
                  <a:off x="2071" y="229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66" name="AutoShape 38"/>
                <p:cNvSpPr>
                  <a:spLocks noChangeArrowheads="1"/>
                </p:cNvSpPr>
                <p:nvPr/>
              </p:nvSpPr>
              <p:spPr bwMode="gray">
                <a:xfrm rot="6906312">
                  <a:off x="2161" y="232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grpSp>
        </p:grpSp>
      </p:grpSp>
      <p:sp>
        <p:nvSpPr>
          <p:cNvPr id="48167" name="Text Box 39"/>
          <p:cNvSpPr txBox="1">
            <a:spLocks noChangeArrowheads="1"/>
          </p:cNvSpPr>
          <p:nvPr/>
        </p:nvSpPr>
        <p:spPr bwMode="gray">
          <a:xfrm>
            <a:off x="3563888" y="2996952"/>
            <a:ext cx="1800200" cy="923330"/>
          </a:xfrm>
          <a:prstGeom prst="rect">
            <a:avLst/>
          </a:prstGeom>
          <a:noFill/>
          <a:ln w="9525" algn="ctr">
            <a:noFill/>
            <a:miter lim="800000"/>
            <a:headEnd/>
            <a:tailEnd/>
          </a:ln>
          <a:effectLst/>
        </p:spPr>
        <p:txBody>
          <a:bodyPr wrap="square">
            <a:spAutoFit/>
          </a:bodyPr>
          <a:lstStyle/>
          <a:p>
            <a:pPr algn="ctr" eaLnBrk="0" hangingPunct="0"/>
            <a:r>
              <a:rPr lang="kk-KZ" b="1" dirty="0" smtClean="0">
                <a:solidFill>
                  <a:srgbClr val="FF0000"/>
                </a:solidFill>
                <a:latin typeface="Times New Roman" pitchFamily="18" charset="0"/>
                <a:cs typeface="Times New Roman" pitchFamily="18" charset="0"/>
              </a:rPr>
              <a:t>Даттаушы топтың пайымдаулары</a:t>
            </a:r>
            <a:endParaRPr lang="en-US" b="1" dirty="0">
              <a:solidFill>
                <a:srgbClr val="FF0000"/>
              </a:solidFill>
              <a:latin typeface="Times New Roman" pitchFamily="18" charset="0"/>
              <a:cs typeface="Times New Roman" pitchFamily="18" charset="0"/>
            </a:endParaRPr>
          </a:p>
        </p:txBody>
      </p:sp>
      <p:sp>
        <p:nvSpPr>
          <p:cNvPr id="48176" name="Rectangle 48"/>
          <p:cNvSpPr>
            <a:spLocks noGrp="1" noChangeArrowheads="1"/>
          </p:cNvSpPr>
          <p:nvPr>
            <p:ph type="title"/>
          </p:nvPr>
        </p:nvSpPr>
        <p:spPr/>
        <p:txBody>
          <a:bodyPr>
            <a:normAutofit fontScale="90000"/>
          </a:bodyPr>
          <a:lstStyle/>
          <a:p>
            <a:r>
              <a:rPr lang="kk-KZ" sz="3200" dirty="0" smtClean="0">
                <a:solidFill>
                  <a:schemeClr val="bg1"/>
                </a:solidFill>
                <a:latin typeface="Times New Roman" pitchFamily="18" charset="0"/>
                <a:cs typeface="Times New Roman" pitchFamily="18" charset="0"/>
              </a:rPr>
              <a:t/>
            </a:r>
            <a:br>
              <a:rPr lang="kk-KZ" sz="3200" dirty="0" smtClean="0">
                <a:solidFill>
                  <a:schemeClr val="bg1"/>
                </a:solidFill>
                <a:latin typeface="Times New Roman" pitchFamily="18" charset="0"/>
                <a:cs typeface="Times New Roman" pitchFamily="18" charset="0"/>
              </a:rPr>
            </a:br>
            <a:r>
              <a:rPr lang="kk-KZ" sz="3200" dirty="0" smtClean="0">
                <a:solidFill>
                  <a:schemeClr val="bg1"/>
                </a:solidFill>
                <a:latin typeface="Times New Roman" pitchFamily="18" charset="0"/>
                <a:cs typeface="Times New Roman" pitchFamily="18" charset="0"/>
              </a:rPr>
              <a:t>ІҮ кезең</a:t>
            </a:r>
            <a:r>
              <a:rPr lang="ru-RU" sz="3200" dirty="0" smtClean="0">
                <a:solidFill>
                  <a:schemeClr val="bg1"/>
                </a:solidFill>
                <a:latin typeface="Times New Roman" pitchFamily="18" charset="0"/>
                <a:cs typeface="Times New Roman" pitchFamily="18" charset="0"/>
              </a:rPr>
              <a:t/>
            </a:r>
            <a:br>
              <a:rPr lang="ru-RU" sz="3200" dirty="0" smtClean="0">
                <a:solidFill>
                  <a:schemeClr val="bg1"/>
                </a:solidFill>
                <a:latin typeface="Times New Roman" pitchFamily="18" charset="0"/>
                <a:cs typeface="Times New Roman" pitchFamily="18" charset="0"/>
              </a:rPr>
            </a:br>
            <a:endParaRPr lang="en-US" sz="3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568" name="Rectangle 72"/>
          <p:cNvSpPr>
            <a:spLocks noGrp="1" noChangeArrowheads="1"/>
          </p:cNvSpPr>
          <p:nvPr>
            <p:ph type="title"/>
          </p:nvPr>
        </p:nvSpPr>
        <p:spPr/>
        <p:txBody>
          <a:bodyPr>
            <a:normAutofit/>
          </a:bodyPr>
          <a:lstStyle/>
          <a:p>
            <a:r>
              <a:rPr lang="kk-KZ" sz="2800" dirty="0" smtClean="0">
                <a:latin typeface="Times New Roman" pitchFamily="18" charset="0"/>
                <a:cs typeface="Times New Roman" pitchFamily="18" charset="0"/>
              </a:rPr>
              <a:t>Ү кезең </a:t>
            </a:r>
            <a:r>
              <a:rPr lang="kk-KZ" sz="2800" dirty="0" smtClean="0">
                <a:latin typeface="Times New Roman" pitchFamily="18" charset="0"/>
                <a:cs typeface="Times New Roman" pitchFamily="18" charset="0"/>
              </a:rPr>
              <a:t>  Сыншылар пікірі  </a:t>
            </a:r>
            <a:endParaRPr lang="en-US" sz="2800" dirty="0">
              <a:latin typeface="Times New Roman" pitchFamily="18" charset="0"/>
              <a:cs typeface="Times New Roman" pitchFamily="18" charset="0"/>
            </a:endParaRPr>
          </a:p>
        </p:txBody>
      </p:sp>
      <p:grpSp>
        <p:nvGrpSpPr>
          <p:cNvPr id="2" name="Group 73"/>
          <p:cNvGrpSpPr>
            <a:grpSpLocks/>
          </p:cNvGrpSpPr>
          <p:nvPr/>
        </p:nvGrpSpPr>
        <p:grpSpPr bwMode="auto">
          <a:xfrm>
            <a:off x="539173" y="404664"/>
            <a:ext cx="8252717" cy="6192128"/>
            <a:chOff x="481" y="1204"/>
            <a:chExt cx="2229" cy="2080"/>
          </a:xfrm>
        </p:grpSpPr>
        <p:sp>
          <p:nvSpPr>
            <p:cNvPr id="490570" name="AutoShape 74"/>
            <p:cNvSpPr>
              <a:spLocks noChangeArrowheads="1"/>
            </p:cNvSpPr>
            <p:nvPr/>
          </p:nvSpPr>
          <p:spPr bwMode="gray">
            <a:xfrm>
              <a:off x="481" y="1446"/>
              <a:ext cx="2191" cy="1838"/>
            </a:xfrm>
            <a:prstGeom prst="roundRect">
              <a:avLst>
                <a:gd name="adj" fmla="val 10347"/>
              </a:avLst>
            </a:prstGeom>
            <a:gradFill rotWithShape="1">
              <a:gsLst>
                <a:gs pos="0">
                  <a:srgbClr val="CCECFF"/>
                </a:gs>
                <a:gs pos="100000">
                  <a:srgbClr val="CCECFF">
                    <a:gamma/>
                    <a:tint val="0"/>
                    <a:invGamma/>
                  </a:srgbClr>
                </a:gs>
              </a:gsLst>
              <a:lin ang="18900000" scaled="1"/>
            </a:gradFill>
            <a:ln w="50800">
              <a:solidFill>
                <a:srgbClr val="7099E2"/>
              </a:solidFill>
              <a:round/>
              <a:headEnd/>
              <a:tailEnd/>
            </a:ln>
            <a:effectLst>
              <a:outerShdw dist="107763" dir="2700000" algn="ctr" rotWithShape="0">
                <a:srgbClr val="C0C0C0">
                  <a:alpha val="50000"/>
                </a:srgbClr>
              </a:outerShdw>
            </a:effectLst>
          </p:spPr>
          <p:txBody>
            <a:bodyPr wrap="none" anchor="ctr"/>
            <a:lstStyle/>
            <a:p>
              <a:endParaRPr lang="ru-RU"/>
            </a:p>
          </p:txBody>
        </p:sp>
        <p:grpSp>
          <p:nvGrpSpPr>
            <p:cNvPr id="3" name="Group 75"/>
            <p:cNvGrpSpPr>
              <a:grpSpLocks/>
            </p:cNvGrpSpPr>
            <p:nvPr/>
          </p:nvGrpSpPr>
          <p:grpSpPr bwMode="auto">
            <a:xfrm>
              <a:off x="2212" y="1204"/>
              <a:ext cx="498" cy="1303"/>
              <a:chOff x="2212" y="1204"/>
              <a:chExt cx="498" cy="1303"/>
            </a:xfrm>
          </p:grpSpPr>
          <p:sp>
            <p:nvSpPr>
              <p:cNvPr id="490572" name="Freeform 76"/>
              <p:cNvSpPr>
                <a:spLocks/>
              </p:cNvSpPr>
              <p:nvPr/>
            </p:nvSpPr>
            <p:spPr bwMode="gray">
              <a:xfrm>
                <a:off x="2329" y="1204"/>
                <a:ext cx="233" cy="254"/>
              </a:xfrm>
              <a:custGeom>
                <a:avLst/>
                <a:gdLst/>
                <a:ahLst/>
                <a:cxnLst>
                  <a:cxn ang="0">
                    <a:pos x="133" y="0"/>
                  </a:cxn>
                  <a:cxn ang="0">
                    <a:pos x="161" y="3"/>
                  </a:cxn>
                  <a:cxn ang="0">
                    <a:pos x="186" y="12"/>
                  </a:cxn>
                  <a:cxn ang="0">
                    <a:pos x="209" y="25"/>
                  </a:cxn>
                  <a:cxn ang="0">
                    <a:pos x="228" y="42"/>
                  </a:cxn>
                  <a:cxn ang="0">
                    <a:pos x="245" y="64"/>
                  </a:cxn>
                  <a:cxn ang="0">
                    <a:pos x="257" y="88"/>
                  </a:cxn>
                  <a:cxn ang="0">
                    <a:pos x="265" y="116"/>
                  </a:cxn>
                  <a:cxn ang="0">
                    <a:pos x="267" y="146"/>
                  </a:cxn>
                  <a:cxn ang="0">
                    <a:pos x="265" y="175"/>
                  </a:cxn>
                  <a:cxn ang="0">
                    <a:pos x="257" y="203"/>
                  </a:cxn>
                  <a:cxn ang="0">
                    <a:pos x="245" y="227"/>
                  </a:cxn>
                  <a:cxn ang="0">
                    <a:pos x="228" y="249"/>
                  </a:cxn>
                  <a:cxn ang="0">
                    <a:pos x="209" y="267"/>
                  </a:cxn>
                  <a:cxn ang="0">
                    <a:pos x="186" y="281"/>
                  </a:cxn>
                  <a:cxn ang="0">
                    <a:pos x="161" y="289"/>
                  </a:cxn>
                  <a:cxn ang="0">
                    <a:pos x="133" y="292"/>
                  </a:cxn>
                  <a:cxn ang="0">
                    <a:pos x="103" y="288"/>
                  </a:cxn>
                  <a:cxn ang="0">
                    <a:pos x="75" y="277"/>
                  </a:cxn>
                  <a:cxn ang="0">
                    <a:pos x="51" y="260"/>
                  </a:cxn>
                  <a:cxn ang="0">
                    <a:pos x="29" y="237"/>
                  </a:cxn>
                  <a:cxn ang="0">
                    <a:pos x="13" y="210"/>
                  </a:cxn>
                  <a:cxn ang="0">
                    <a:pos x="4" y="178"/>
                  </a:cxn>
                  <a:cxn ang="0">
                    <a:pos x="0" y="146"/>
                  </a:cxn>
                  <a:cxn ang="0">
                    <a:pos x="4" y="113"/>
                  </a:cxn>
                  <a:cxn ang="0">
                    <a:pos x="13" y="81"/>
                  </a:cxn>
                  <a:cxn ang="0">
                    <a:pos x="29" y="54"/>
                  </a:cxn>
                  <a:cxn ang="0">
                    <a:pos x="51" y="32"/>
                  </a:cxn>
                  <a:cxn ang="0">
                    <a:pos x="75" y="14"/>
                  </a:cxn>
                  <a:cxn ang="0">
                    <a:pos x="103" y="3"/>
                  </a:cxn>
                  <a:cxn ang="0">
                    <a:pos x="133" y="0"/>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rgbClr val="7099E2"/>
              </a:solidFill>
              <a:ln w="0">
                <a:noFill/>
                <a:prstDash val="solid"/>
                <a:round/>
                <a:headEnd/>
                <a:tailEnd/>
              </a:ln>
              <a:effectLst>
                <a:outerShdw dist="91581" dir="3378596" algn="ctr" rotWithShape="0">
                  <a:srgbClr val="C0C0C0">
                    <a:alpha val="50000"/>
                  </a:srgbClr>
                </a:outerShdw>
              </a:effectLst>
            </p:spPr>
            <p:txBody>
              <a:bodyPr/>
              <a:lstStyle/>
              <a:p>
                <a:endParaRPr lang="ru-RU"/>
              </a:p>
            </p:txBody>
          </p:sp>
          <p:sp>
            <p:nvSpPr>
              <p:cNvPr id="490573" name="Freeform 77"/>
              <p:cNvSpPr>
                <a:spLocks/>
              </p:cNvSpPr>
              <p:nvPr/>
            </p:nvSpPr>
            <p:spPr bwMode="gray">
              <a:xfrm>
                <a:off x="2212" y="1494"/>
                <a:ext cx="498" cy="1013"/>
              </a:xfrm>
              <a:custGeom>
                <a:avLst/>
                <a:gdLst/>
                <a:ahLst/>
                <a:cxnLst>
                  <a:cxn ang="0">
                    <a:pos x="72" y="5"/>
                  </a:cxn>
                  <a:cxn ang="0">
                    <a:pos x="30" y="32"/>
                  </a:cxn>
                  <a:cxn ang="0">
                    <a:pos x="4" y="75"/>
                  </a:cxn>
                  <a:cxn ang="0">
                    <a:pos x="0" y="509"/>
                  </a:cxn>
                  <a:cxn ang="0">
                    <a:pos x="1" y="516"/>
                  </a:cxn>
                  <a:cxn ang="0">
                    <a:pos x="9" y="533"/>
                  </a:cxn>
                  <a:cxn ang="0">
                    <a:pos x="26" y="550"/>
                  </a:cxn>
                  <a:cxn ang="0">
                    <a:pos x="56" y="557"/>
                  </a:cxn>
                  <a:cxn ang="0">
                    <a:pos x="84" y="551"/>
                  </a:cxn>
                  <a:cxn ang="0">
                    <a:pos x="100" y="534"/>
                  </a:cxn>
                  <a:cxn ang="0">
                    <a:pos x="106" y="516"/>
                  </a:cxn>
                  <a:cxn ang="0">
                    <a:pos x="108" y="503"/>
                  </a:cxn>
                  <a:cxn ang="0">
                    <a:pos x="108" y="166"/>
                  </a:cxn>
                  <a:cxn ang="0">
                    <a:pos x="135" y="1066"/>
                  </a:cxn>
                  <a:cxn ang="0">
                    <a:pos x="138" y="1073"/>
                  </a:cxn>
                  <a:cxn ang="0">
                    <a:pos x="151" y="1089"/>
                  </a:cxn>
                  <a:cxn ang="0">
                    <a:pos x="174" y="1105"/>
                  </a:cxn>
                  <a:cxn ang="0">
                    <a:pos x="199" y="1111"/>
                  </a:cxn>
                  <a:cxn ang="0">
                    <a:pos x="227" y="1110"/>
                  </a:cxn>
                  <a:cxn ang="0">
                    <a:pos x="255" y="1097"/>
                  </a:cxn>
                  <a:cxn ang="0">
                    <a:pos x="272" y="1080"/>
                  </a:cxn>
                  <a:cxn ang="0">
                    <a:pos x="278" y="1068"/>
                  </a:cxn>
                  <a:cxn ang="0">
                    <a:pos x="279" y="499"/>
                  </a:cxn>
                  <a:cxn ang="0">
                    <a:pos x="302" y="503"/>
                  </a:cxn>
                  <a:cxn ang="0">
                    <a:pos x="302" y="534"/>
                  </a:cxn>
                  <a:cxn ang="0">
                    <a:pos x="304" y="590"/>
                  </a:cxn>
                  <a:cxn ang="0">
                    <a:pos x="304" y="664"/>
                  </a:cxn>
                  <a:cxn ang="0">
                    <a:pos x="304" y="750"/>
                  </a:cxn>
                  <a:cxn ang="0">
                    <a:pos x="304" y="838"/>
                  </a:cxn>
                  <a:cxn ang="0">
                    <a:pos x="305" y="926"/>
                  </a:cxn>
                  <a:cxn ang="0">
                    <a:pos x="305" y="1004"/>
                  </a:cxn>
                  <a:cxn ang="0">
                    <a:pos x="305" y="1066"/>
                  </a:cxn>
                  <a:cxn ang="0">
                    <a:pos x="306" y="1073"/>
                  </a:cxn>
                  <a:cxn ang="0">
                    <a:pos x="315" y="1088"/>
                  </a:cxn>
                  <a:cxn ang="0">
                    <a:pos x="335" y="1103"/>
                  </a:cxn>
                  <a:cxn ang="0">
                    <a:pos x="372" y="1111"/>
                  </a:cxn>
                  <a:cxn ang="0">
                    <a:pos x="408" y="1103"/>
                  </a:cxn>
                  <a:cxn ang="0">
                    <a:pos x="429" y="1089"/>
                  </a:cxn>
                  <a:cxn ang="0">
                    <a:pos x="437" y="1073"/>
                  </a:cxn>
                  <a:cxn ang="0">
                    <a:pos x="438" y="1067"/>
                  </a:cxn>
                  <a:cxn ang="0">
                    <a:pos x="466" y="166"/>
                  </a:cxn>
                  <a:cxn ang="0">
                    <a:pos x="468" y="503"/>
                  </a:cxn>
                  <a:cxn ang="0">
                    <a:pos x="472" y="517"/>
                  </a:cxn>
                  <a:cxn ang="0">
                    <a:pos x="483" y="537"/>
                  </a:cxn>
                  <a:cxn ang="0">
                    <a:pos x="505" y="551"/>
                  </a:cxn>
                  <a:cxn ang="0">
                    <a:pos x="536" y="551"/>
                  </a:cxn>
                  <a:cxn ang="0">
                    <a:pos x="557" y="537"/>
                  </a:cxn>
                  <a:cxn ang="0">
                    <a:pos x="570" y="517"/>
                  </a:cxn>
                  <a:cxn ang="0">
                    <a:pos x="573" y="508"/>
                  </a:cxn>
                  <a:cxn ang="0">
                    <a:pos x="572" y="68"/>
                  </a:cxn>
                  <a:cxn ang="0">
                    <a:pos x="546" y="28"/>
                  </a:cxn>
                  <a:cxn ang="0">
                    <a:pos x="506" y="4"/>
                  </a:cxn>
                  <a:cxn ang="0">
                    <a:pos x="94" y="0"/>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lnTo>
                      <a:pt x="94" y="0"/>
                    </a:lnTo>
                    <a:close/>
                  </a:path>
                </a:pathLst>
              </a:custGeom>
              <a:solidFill>
                <a:srgbClr val="7099E2"/>
              </a:solidFill>
              <a:ln w="0">
                <a:noFill/>
                <a:prstDash val="solid"/>
                <a:round/>
                <a:headEnd/>
                <a:tailEnd/>
              </a:ln>
              <a:effectLst>
                <a:outerShdw dist="91581" dir="3378596" algn="ctr" rotWithShape="0">
                  <a:srgbClr val="C0C0C0">
                    <a:alpha val="50000"/>
                  </a:srgbClr>
                </a:outerShdw>
              </a:effectLst>
            </p:spPr>
            <p:txBody>
              <a:bodyPr/>
              <a:lstStyle/>
              <a:p>
                <a:endParaRPr lang="ru-RU"/>
              </a:p>
            </p:txBody>
          </p:sp>
        </p:grpSp>
      </p:grpSp>
      <p:sp>
        <p:nvSpPr>
          <p:cNvPr id="15" name="Прямоугольник 14"/>
          <p:cNvSpPr/>
          <p:nvPr/>
        </p:nvSpPr>
        <p:spPr>
          <a:xfrm>
            <a:off x="539552" y="1196753"/>
            <a:ext cx="8208912" cy="5661248"/>
          </a:xfrm>
          <a:prstGeom prst="rect">
            <a:avLst/>
          </a:prstGeom>
        </p:spPr>
        <p:txBody>
          <a:bodyPr wrap="square">
            <a:spAutoFit/>
          </a:bodyPr>
          <a:lstStyle/>
          <a:p>
            <a:r>
              <a:rPr lang="kk-KZ" sz="1400" dirty="0" smtClean="0">
                <a:latin typeface="Times New Roman" pitchFamily="18" charset="0"/>
                <a:cs typeface="Times New Roman" pitchFamily="18" charset="0"/>
              </a:rPr>
              <a:t> </a:t>
            </a:r>
            <a:r>
              <a:rPr lang="kk-KZ" sz="1400" dirty="0" smtClean="0">
                <a:latin typeface="Times New Roman" pitchFamily="18" charset="0"/>
                <a:cs typeface="Times New Roman" pitchFamily="18" charset="0"/>
              </a:rPr>
              <a:t>         </a:t>
            </a:r>
            <a:r>
              <a:rPr lang="kk-KZ" sz="1400" b="1" dirty="0" smtClean="0">
                <a:solidFill>
                  <a:srgbClr val="C00000"/>
                </a:solidFill>
                <a:latin typeface="Times New Roman" pitchFamily="18" charset="0"/>
                <a:cs typeface="Times New Roman" pitchFamily="18" charset="0"/>
              </a:rPr>
              <a:t>Жақтаушы </a:t>
            </a:r>
            <a:r>
              <a:rPr lang="kk-KZ" sz="1400" b="1" dirty="0" smtClean="0">
                <a:solidFill>
                  <a:srgbClr val="C00000"/>
                </a:solidFill>
                <a:latin typeface="Times New Roman" pitchFamily="18" charset="0"/>
                <a:cs typeface="Times New Roman" pitchFamily="18" charset="0"/>
              </a:rPr>
              <a:t>топ сыншысының қорытынды сөзі:</a:t>
            </a:r>
            <a:endParaRPr lang="ru-RU" sz="1400" b="1" dirty="0" smtClean="0">
              <a:solidFill>
                <a:srgbClr val="C0000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Ісің жақсы ерікті болғанымен,</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Батырлығың естелік боп қалғанымен.</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Ақылсыздық өлтіргенің ініңді,</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Дедің қалай кінәмен кешем күніңді.</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Асығыс түбі – өкініш, иә, батыр Баян інісін өлтіргеніне қайғыруда. «Ашу - дұшпан» екенін </a:t>
            </a:r>
            <a:r>
              <a:rPr lang="kk-KZ" sz="1200" dirty="0" smtClean="0">
                <a:solidFill>
                  <a:srgbClr val="002060"/>
                </a:solidFill>
                <a:latin typeface="Times New Roman" pitchFamily="18" charset="0"/>
                <a:cs typeface="Times New Roman" pitchFamily="18" charset="0"/>
              </a:rPr>
              <a:t>осы</a:t>
            </a:r>
          </a:p>
          <a:p>
            <a:r>
              <a:rPr lang="kk-KZ" sz="1200" dirty="0" smtClean="0">
                <a:solidFill>
                  <a:srgbClr val="002060"/>
                </a:solidFill>
                <a:latin typeface="Times New Roman" pitchFamily="18" charset="0"/>
                <a:cs typeface="Times New Roman" pitchFamily="18" charset="0"/>
              </a:rPr>
              <a:t> </a:t>
            </a:r>
            <a:r>
              <a:rPr lang="kk-KZ" sz="1200" dirty="0" smtClean="0">
                <a:solidFill>
                  <a:srgbClr val="002060"/>
                </a:solidFill>
                <a:latin typeface="Times New Roman" pitchFamily="18" charset="0"/>
                <a:cs typeface="Times New Roman" pitchFamily="18" charset="0"/>
              </a:rPr>
              <a:t>тұста аңғарамыз.</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Бірақ: Хандар да бір мін бар:</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Қарашасын бірдей көрмейді.</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Байларда да бір мін бар:</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Есігіне келген кемтарға, </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Өзі тұрып орнынан</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Қолынан қайыр бермейді.</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Жүйрікте де бір мін бар:</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Жорғаменен табандасып жүрмейді.</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Жорғада да бір мін бар:</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Жол құйрығын сүзіп салсаң да,</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Бәйгеден озып келмейді.</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Әйелде де бір мін бар:</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Ажары сұлу болса да,</a:t>
            </a:r>
            <a:endParaRPr lang="ru-RU" sz="1200" dirty="0" smtClean="0">
              <a:solidFill>
                <a:srgbClr val="002060"/>
              </a:solidFill>
              <a:latin typeface="Times New Roman" pitchFamily="18" charset="0"/>
              <a:cs typeface="Times New Roman" pitchFamily="18" charset="0"/>
            </a:endParaRPr>
          </a:p>
          <a:p>
            <a:r>
              <a:rPr lang="kk-KZ" sz="1200" dirty="0" smtClean="0">
                <a:solidFill>
                  <a:srgbClr val="002060"/>
                </a:solidFill>
                <a:latin typeface="Times New Roman" pitchFamily="18" charset="0"/>
                <a:cs typeface="Times New Roman" pitchFamily="18" charset="0"/>
              </a:rPr>
              <a:t>Ақылы сай келмейді, - дегендей батыр Баянның да бір міні – оның аңғалдығы болар. Халықта: «Аңғал батыр алдырады, аяғынан шалдырады», - дейді. Ноян өлімінен кейінгі батыр Баянның да жағдайы мәз болған жоқ. Көз жасын жұтып, жүрегі қан жылаған батыр «бауырымды қалай өлтірдім» деп іштей арпалысып, ар алдында жауап беруде. Егер ол қызғаныштан өлтірген болса, ол хан алдына сол бетімен бармас еді. Сонымен қоймай ол інісінің өліміне қалмақ қызы кінәлі деп, сол арқылы қалмаққа деген кегі өсіп, інісі үшін және еріксіз жасаған  ісі үшін соғысқа аттанып кек алды. Ол өз кінәсін қанмен жуып, алаштың намысы үшін жанын қиды. Алаштың намысы үшін ақтық демі біткенше күрескен батырдың бірі – Баян. Мен адам баласының бәрінде кемшілік болады деп ойлаймын. Ажары сұлу болса да, ақылы сай келмеген қалмақ қызы өзі құрған торға өзі түсті. Бұл өлімге кінәлі әзәзіл қалмақ қызы деп ойымды  аяқтаймын. </a:t>
            </a:r>
            <a:endParaRPr lang="ru-RU" sz="1200" dirty="0" smtClean="0">
              <a:solidFill>
                <a:srgbClr val="002060"/>
              </a:solidFill>
              <a:latin typeface="Times New Roman" pitchFamily="18" charset="0"/>
              <a:cs typeface="Times New Roman" pitchFamily="18" charset="0"/>
            </a:endParaRPr>
          </a:p>
          <a:p>
            <a:endParaRPr lang="ru-RU" sz="1200"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568" name="Rectangle 72"/>
          <p:cNvSpPr>
            <a:spLocks noGrp="1" noChangeArrowheads="1"/>
          </p:cNvSpPr>
          <p:nvPr>
            <p:ph type="title"/>
          </p:nvPr>
        </p:nvSpPr>
        <p:spPr/>
        <p:txBody>
          <a:bodyPr>
            <a:normAutofit/>
          </a:bodyPr>
          <a:lstStyle/>
          <a:p>
            <a:r>
              <a:rPr lang="kk-KZ" sz="2800" dirty="0" smtClean="0">
                <a:latin typeface="Times New Roman" pitchFamily="18" charset="0"/>
                <a:cs typeface="Times New Roman" pitchFamily="18" charset="0"/>
              </a:rPr>
              <a:t>Ү кезең </a:t>
            </a:r>
            <a:r>
              <a:rPr lang="kk-KZ" sz="2800" dirty="0" smtClean="0">
                <a:latin typeface="Times New Roman" pitchFamily="18" charset="0"/>
                <a:cs typeface="Times New Roman" pitchFamily="18" charset="0"/>
              </a:rPr>
              <a:t>  Сыншылар пікірі  </a:t>
            </a:r>
            <a:endParaRPr lang="en-US" sz="2800" dirty="0">
              <a:latin typeface="Times New Roman" pitchFamily="18" charset="0"/>
              <a:cs typeface="Times New Roman" pitchFamily="18" charset="0"/>
            </a:endParaRPr>
          </a:p>
        </p:txBody>
      </p:sp>
      <p:grpSp>
        <p:nvGrpSpPr>
          <p:cNvPr id="2" name="Group 73"/>
          <p:cNvGrpSpPr>
            <a:grpSpLocks/>
          </p:cNvGrpSpPr>
          <p:nvPr/>
        </p:nvGrpSpPr>
        <p:grpSpPr bwMode="auto">
          <a:xfrm>
            <a:off x="827584" y="837128"/>
            <a:ext cx="7704634" cy="5040144"/>
            <a:chOff x="481" y="1143"/>
            <a:chExt cx="2209" cy="2141"/>
          </a:xfrm>
        </p:grpSpPr>
        <p:sp>
          <p:nvSpPr>
            <p:cNvPr id="490570" name="AutoShape 74"/>
            <p:cNvSpPr>
              <a:spLocks noChangeArrowheads="1"/>
            </p:cNvSpPr>
            <p:nvPr/>
          </p:nvSpPr>
          <p:spPr bwMode="gray">
            <a:xfrm>
              <a:off x="481" y="1571"/>
              <a:ext cx="2191" cy="1713"/>
            </a:xfrm>
            <a:prstGeom prst="roundRect">
              <a:avLst>
                <a:gd name="adj" fmla="val 10347"/>
              </a:avLst>
            </a:prstGeom>
            <a:gradFill rotWithShape="1">
              <a:gsLst>
                <a:gs pos="0">
                  <a:srgbClr val="CCECFF"/>
                </a:gs>
                <a:gs pos="100000">
                  <a:srgbClr val="CCECFF">
                    <a:gamma/>
                    <a:tint val="0"/>
                    <a:invGamma/>
                  </a:srgbClr>
                </a:gs>
              </a:gsLst>
              <a:lin ang="18900000" scaled="1"/>
            </a:gradFill>
            <a:ln w="50800">
              <a:solidFill>
                <a:srgbClr val="7099E2"/>
              </a:solidFill>
              <a:round/>
              <a:headEnd/>
              <a:tailEnd/>
            </a:ln>
            <a:effectLst>
              <a:outerShdw dist="107763" dir="2700000" algn="ctr" rotWithShape="0">
                <a:srgbClr val="C0C0C0">
                  <a:alpha val="50000"/>
                </a:srgbClr>
              </a:outerShdw>
            </a:effectLst>
          </p:spPr>
          <p:txBody>
            <a:bodyPr wrap="none" anchor="ctr"/>
            <a:lstStyle/>
            <a:p>
              <a:endParaRPr lang="ru-RU"/>
            </a:p>
          </p:txBody>
        </p:sp>
        <p:grpSp>
          <p:nvGrpSpPr>
            <p:cNvPr id="3" name="Group 75"/>
            <p:cNvGrpSpPr>
              <a:grpSpLocks/>
            </p:cNvGrpSpPr>
            <p:nvPr/>
          </p:nvGrpSpPr>
          <p:grpSpPr bwMode="auto">
            <a:xfrm>
              <a:off x="2210" y="1143"/>
              <a:ext cx="480" cy="1682"/>
              <a:chOff x="2210" y="1143"/>
              <a:chExt cx="480" cy="1682"/>
            </a:xfrm>
          </p:grpSpPr>
          <p:sp>
            <p:nvSpPr>
              <p:cNvPr id="490572" name="Freeform 76"/>
              <p:cNvSpPr>
                <a:spLocks/>
              </p:cNvSpPr>
              <p:nvPr/>
            </p:nvSpPr>
            <p:spPr bwMode="gray">
              <a:xfrm>
                <a:off x="2339" y="1143"/>
                <a:ext cx="233" cy="254"/>
              </a:xfrm>
              <a:custGeom>
                <a:avLst/>
                <a:gdLst/>
                <a:ahLst/>
                <a:cxnLst>
                  <a:cxn ang="0">
                    <a:pos x="133" y="0"/>
                  </a:cxn>
                  <a:cxn ang="0">
                    <a:pos x="161" y="3"/>
                  </a:cxn>
                  <a:cxn ang="0">
                    <a:pos x="186" y="12"/>
                  </a:cxn>
                  <a:cxn ang="0">
                    <a:pos x="209" y="25"/>
                  </a:cxn>
                  <a:cxn ang="0">
                    <a:pos x="228" y="42"/>
                  </a:cxn>
                  <a:cxn ang="0">
                    <a:pos x="245" y="64"/>
                  </a:cxn>
                  <a:cxn ang="0">
                    <a:pos x="257" y="88"/>
                  </a:cxn>
                  <a:cxn ang="0">
                    <a:pos x="265" y="116"/>
                  </a:cxn>
                  <a:cxn ang="0">
                    <a:pos x="267" y="146"/>
                  </a:cxn>
                  <a:cxn ang="0">
                    <a:pos x="265" y="175"/>
                  </a:cxn>
                  <a:cxn ang="0">
                    <a:pos x="257" y="203"/>
                  </a:cxn>
                  <a:cxn ang="0">
                    <a:pos x="245" y="227"/>
                  </a:cxn>
                  <a:cxn ang="0">
                    <a:pos x="228" y="249"/>
                  </a:cxn>
                  <a:cxn ang="0">
                    <a:pos x="209" y="267"/>
                  </a:cxn>
                  <a:cxn ang="0">
                    <a:pos x="186" y="281"/>
                  </a:cxn>
                  <a:cxn ang="0">
                    <a:pos x="161" y="289"/>
                  </a:cxn>
                  <a:cxn ang="0">
                    <a:pos x="133" y="292"/>
                  </a:cxn>
                  <a:cxn ang="0">
                    <a:pos x="103" y="288"/>
                  </a:cxn>
                  <a:cxn ang="0">
                    <a:pos x="75" y="277"/>
                  </a:cxn>
                  <a:cxn ang="0">
                    <a:pos x="51" y="260"/>
                  </a:cxn>
                  <a:cxn ang="0">
                    <a:pos x="29" y="237"/>
                  </a:cxn>
                  <a:cxn ang="0">
                    <a:pos x="13" y="210"/>
                  </a:cxn>
                  <a:cxn ang="0">
                    <a:pos x="4" y="178"/>
                  </a:cxn>
                  <a:cxn ang="0">
                    <a:pos x="0" y="146"/>
                  </a:cxn>
                  <a:cxn ang="0">
                    <a:pos x="4" y="113"/>
                  </a:cxn>
                  <a:cxn ang="0">
                    <a:pos x="13" y="81"/>
                  </a:cxn>
                  <a:cxn ang="0">
                    <a:pos x="29" y="54"/>
                  </a:cxn>
                  <a:cxn ang="0">
                    <a:pos x="51" y="32"/>
                  </a:cxn>
                  <a:cxn ang="0">
                    <a:pos x="75" y="14"/>
                  </a:cxn>
                  <a:cxn ang="0">
                    <a:pos x="103" y="3"/>
                  </a:cxn>
                  <a:cxn ang="0">
                    <a:pos x="133" y="0"/>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rgbClr val="7099E2"/>
              </a:solidFill>
              <a:ln w="0">
                <a:noFill/>
                <a:prstDash val="solid"/>
                <a:round/>
                <a:headEnd/>
                <a:tailEnd/>
              </a:ln>
              <a:effectLst>
                <a:outerShdw dist="91581" dir="3378596" algn="ctr" rotWithShape="0">
                  <a:srgbClr val="C0C0C0">
                    <a:alpha val="50000"/>
                  </a:srgbClr>
                </a:outerShdw>
              </a:effectLst>
            </p:spPr>
            <p:txBody>
              <a:bodyPr/>
              <a:lstStyle/>
              <a:p>
                <a:endParaRPr lang="ru-RU"/>
              </a:p>
            </p:txBody>
          </p:sp>
          <p:sp>
            <p:nvSpPr>
              <p:cNvPr id="490573" name="Freeform 77"/>
              <p:cNvSpPr>
                <a:spLocks/>
              </p:cNvSpPr>
              <p:nvPr/>
            </p:nvSpPr>
            <p:spPr bwMode="gray">
              <a:xfrm>
                <a:off x="2210" y="1510"/>
                <a:ext cx="480" cy="1315"/>
              </a:xfrm>
              <a:custGeom>
                <a:avLst/>
                <a:gdLst/>
                <a:ahLst/>
                <a:cxnLst>
                  <a:cxn ang="0">
                    <a:pos x="72" y="5"/>
                  </a:cxn>
                  <a:cxn ang="0">
                    <a:pos x="30" y="32"/>
                  </a:cxn>
                  <a:cxn ang="0">
                    <a:pos x="4" y="75"/>
                  </a:cxn>
                  <a:cxn ang="0">
                    <a:pos x="0" y="509"/>
                  </a:cxn>
                  <a:cxn ang="0">
                    <a:pos x="1" y="516"/>
                  </a:cxn>
                  <a:cxn ang="0">
                    <a:pos x="9" y="533"/>
                  </a:cxn>
                  <a:cxn ang="0">
                    <a:pos x="26" y="550"/>
                  </a:cxn>
                  <a:cxn ang="0">
                    <a:pos x="56" y="557"/>
                  </a:cxn>
                  <a:cxn ang="0">
                    <a:pos x="84" y="551"/>
                  </a:cxn>
                  <a:cxn ang="0">
                    <a:pos x="100" y="534"/>
                  </a:cxn>
                  <a:cxn ang="0">
                    <a:pos x="106" y="516"/>
                  </a:cxn>
                  <a:cxn ang="0">
                    <a:pos x="108" y="503"/>
                  </a:cxn>
                  <a:cxn ang="0">
                    <a:pos x="108" y="166"/>
                  </a:cxn>
                  <a:cxn ang="0">
                    <a:pos x="135" y="1066"/>
                  </a:cxn>
                  <a:cxn ang="0">
                    <a:pos x="138" y="1073"/>
                  </a:cxn>
                  <a:cxn ang="0">
                    <a:pos x="151" y="1089"/>
                  </a:cxn>
                  <a:cxn ang="0">
                    <a:pos x="174" y="1105"/>
                  </a:cxn>
                  <a:cxn ang="0">
                    <a:pos x="199" y="1111"/>
                  </a:cxn>
                  <a:cxn ang="0">
                    <a:pos x="227" y="1110"/>
                  </a:cxn>
                  <a:cxn ang="0">
                    <a:pos x="255" y="1097"/>
                  </a:cxn>
                  <a:cxn ang="0">
                    <a:pos x="272" y="1080"/>
                  </a:cxn>
                  <a:cxn ang="0">
                    <a:pos x="278" y="1068"/>
                  </a:cxn>
                  <a:cxn ang="0">
                    <a:pos x="279" y="499"/>
                  </a:cxn>
                  <a:cxn ang="0">
                    <a:pos x="302" y="503"/>
                  </a:cxn>
                  <a:cxn ang="0">
                    <a:pos x="302" y="534"/>
                  </a:cxn>
                  <a:cxn ang="0">
                    <a:pos x="304" y="590"/>
                  </a:cxn>
                  <a:cxn ang="0">
                    <a:pos x="304" y="664"/>
                  </a:cxn>
                  <a:cxn ang="0">
                    <a:pos x="304" y="750"/>
                  </a:cxn>
                  <a:cxn ang="0">
                    <a:pos x="304" y="838"/>
                  </a:cxn>
                  <a:cxn ang="0">
                    <a:pos x="305" y="926"/>
                  </a:cxn>
                  <a:cxn ang="0">
                    <a:pos x="305" y="1004"/>
                  </a:cxn>
                  <a:cxn ang="0">
                    <a:pos x="305" y="1066"/>
                  </a:cxn>
                  <a:cxn ang="0">
                    <a:pos x="306" y="1073"/>
                  </a:cxn>
                  <a:cxn ang="0">
                    <a:pos x="315" y="1088"/>
                  </a:cxn>
                  <a:cxn ang="0">
                    <a:pos x="335" y="1103"/>
                  </a:cxn>
                  <a:cxn ang="0">
                    <a:pos x="372" y="1111"/>
                  </a:cxn>
                  <a:cxn ang="0">
                    <a:pos x="408" y="1103"/>
                  </a:cxn>
                  <a:cxn ang="0">
                    <a:pos x="429" y="1089"/>
                  </a:cxn>
                  <a:cxn ang="0">
                    <a:pos x="437" y="1073"/>
                  </a:cxn>
                  <a:cxn ang="0">
                    <a:pos x="438" y="1067"/>
                  </a:cxn>
                  <a:cxn ang="0">
                    <a:pos x="466" y="166"/>
                  </a:cxn>
                  <a:cxn ang="0">
                    <a:pos x="468" y="503"/>
                  </a:cxn>
                  <a:cxn ang="0">
                    <a:pos x="472" y="517"/>
                  </a:cxn>
                  <a:cxn ang="0">
                    <a:pos x="483" y="537"/>
                  </a:cxn>
                  <a:cxn ang="0">
                    <a:pos x="505" y="551"/>
                  </a:cxn>
                  <a:cxn ang="0">
                    <a:pos x="536" y="551"/>
                  </a:cxn>
                  <a:cxn ang="0">
                    <a:pos x="557" y="537"/>
                  </a:cxn>
                  <a:cxn ang="0">
                    <a:pos x="570" y="517"/>
                  </a:cxn>
                  <a:cxn ang="0">
                    <a:pos x="573" y="508"/>
                  </a:cxn>
                  <a:cxn ang="0">
                    <a:pos x="572" y="68"/>
                  </a:cxn>
                  <a:cxn ang="0">
                    <a:pos x="546" y="28"/>
                  </a:cxn>
                  <a:cxn ang="0">
                    <a:pos x="506" y="4"/>
                  </a:cxn>
                  <a:cxn ang="0">
                    <a:pos x="94" y="0"/>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lnTo>
                      <a:pt x="94" y="0"/>
                    </a:lnTo>
                    <a:close/>
                  </a:path>
                </a:pathLst>
              </a:custGeom>
              <a:solidFill>
                <a:srgbClr val="7099E2"/>
              </a:solidFill>
              <a:ln w="0">
                <a:noFill/>
                <a:prstDash val="solid"/>
                <a:round/>
                <a:headEnd/>
                <a:tailEnd/>
              </a:ln>
              <a:effectLst>
                <a:outerShdw dist="91581" dir="3378596" algn="ctr" rotWithShape="0">
                  <a:srgbClr val="C0C0C0">
                    <a:alpha val="50000"/>
                  </a:srgbClr>
                </a:outerShdw>
              </a:effectLst>
            </p:spPr>
            <p:txBody>
              <a:bodyPr/>
              <a:lstStyle/>
              <a:p>
                <a:endParaRPr lang="ru-RU"/>
              </a:p>
            </p:txBody>
          </p:sp>
        </p:grpSp>
      </p:grpSp>
      <p:sp>
        <p:nvSpPr>
          <p:cNvPr id="15" name="Прямоугольник 14"/>
          <p:cNvSpPr/>
          <p:nvPr/>
        </p:nvSpPr>
        <p:spPr>
          <a:xfrm>
            <a:off x="935088" y="1772816"/>
            <a:ext cx="8208912" cy="4401205"/>
          </a:xfrm>
          <a:prstGeom prst="rect">
            <a:avLst/>
          </a:prstGeom>
        </p:spPr>
        <p:txBody>
          <a:bodyPr wrap="square">
            <a:spAutoFit/>
          </a:bodyPr>
          <a:lstStyle/>
          <a:p>
            <a:r>
              <a:rPr lang="kk-KZ" sz="1400" dirty="0" smtClean="0">
                <a:latin typeface="Times New Roman" pitchFamily="18" charset="0"/>
                <a:cs typeface="Times New Roman" pitchFamily="18" charset="0"/>
              </a:rPr>
              <a:t> </a:t>
            </a:r>
            <a:r>
              <a:rPr lang="kk-KZ" sz="1400" dirty="0" smtClean="0">
                <a:latin typeface="Times New Roman" pitchFamily="18" charset="0"/>
                <a:cs typeface="Times New Roman" pitchFamily="18" charset="0"/>
              </a:rPr>
              <a:t>         </a:t>
            </a:r>
          </a:p>
          <a:p>
            <a:r>
              <a:rPr lang="kk-KZ" sz="1400" b="1" dirty="0" smtClean="0">
                <a:solidFill>
                  <a:srgbClr val="C00000"/>
                </a:solidFill>
                <a:latin typeface="Times New Roman" pitchFamily="18" charset="0"/>
                <a:cs typeface="Times New Roman" pitchFamily="18" charset="0"/>
              </a:rPr>
              <a:t>Даттаушы </a:t>
            </a:r>
            <a:r>
              <a:rPr lang="kk-KZ" sz="1400" b="1" dirty="0" smtClean="0">
                <a:solidFill>
                  <a:srgbClr val="C00000"/>
                </a:solidFill>
                <a:latin typeface="Times New Roman" pitchFamily="18" charset="0"/>
                <a:cs typeface="Times New Roman" pitchFamily="18" charset="0"/>
              </a:rPr>
              <a:t>топ сыншысының қорытынды сөзі</a:t>
            </a:r>
            <a:r>
              <a:rPr lang="kk-KZ" sz="1400" b="1" dirty="0" smtClean="0">
                <a:solidFill>
                  <a:srgbClr val="C00000"/>
                </a:solidFill>
                <a:latin typeface="Times New Roman" pitchFamily="18" charset="0"/>
                <a:cs typeface="Times New Roman" pitchFamily="18" charset="0"/>
              </a:rPr>
              <a:t>:</a:t>
            </a:r>
          </a:p>
          <a:p>
            <a:endParaRPr lang="ru-RU" sz="1400" dirty="0" smtClean="0">
              <a:solidFill>
                <a:srgbClr val="C00000"/>
              </a:solidFill>
              <a:latin typeface="Arial" pitchFamily="34" charset="0"/>
              <a:cs typeface="Arial" pitchFamily="34" charset="0"/>
            </a:endParaRPr>
          </a:p>
          <a:p>
            <a:r>
              <a:rPr lang="kk-KZ" sz="1400" b="1" dirty="0" smtClean="0">
                <a:solidFill>
                  <a:srgbClr val="002060"/>
                </a:solidFill>
                <a:latin typeface="Times New Roman" pitchFamily="18" charset="0"/>
                <a:cs typeface="Times New Roman" pitchFamily="18" charset="0"/>
              </a:rPr>
              <a:t>«Алтау ала болса, ауыздағы кетеді», - деген рас екен. </a:t>
            </a:r>
            <a:endParaRPr lang="kk-KZ" sz="1400" b="1" dirty="0" smtClean="0">
              <a:solidFill>
                <a:srgbClr val="002060"/>
              </a:solidFill>
              <a:latin typeface="Times New Roman" pitchFamily="18" charset="0"/>
              <a:cs typeface="Times New Roman" pitchFamily="18" charset="0"/>
            </a:endParaRPr>
          </a:p>
          <a:p>
            <a:r>
              <a:rPr lang="kk-KZ" sz="1400" b="1" dirty="0" smtClean="0">
                <a:solidFill>
                  <a:srgbClr val="002060"/>
                </a:solidFill>
                <a:latin typeface="Times New Roman" pitchFamily="18" charset="0"/>
                <a:cs typeface="Times New Roman" pitchFamily="18" charset="0"/>
              </a:rPr>
              <a:t>Алауыздықтан </a:t>
            </a:r>
            <a:r>
              <a:rPr lang="kk-KZ" sz="1400" b="1" dirty="0" smtClean="0">
                <a:solidFill>
                  <a:srgbClr val="002060"/>
                </a:solidFill>
                <a:latin typeface="Times New Roman" pitchFamily="18" charset="0"/>
                <a:cs typeface="Times New Roman" pitchFamily="18" charset="0"/>
              </a:rPr>
              <a:t>өрбіген даудан ел ішінің тыныштығы бұзылды, </a:t>
            </a:r>
            <a:endParaRPr lang="kk-KZ" sz="1400" b="1" dirty="0" smtClean="0">
              <a:solidFill>
                <a:srgbClr val="002060"/>
              </a:solidFill>
              <a:latin typeface="Times New Roman" pitchFamily="18" charset="0"/>
              <a:cs typeface="Times New Roman" pitchFamily="18" charset="0"/>
            </a:endParaRPr>
          </a:p>
          <a:p>
            <a:r>
              <a:rPr lang="kk-KZ" sz="1400" b="1" dirty="0" smtClean="0">
                <a:solidFill>
                  <a:srgbClr val="002060"/>
                </a:solidFill>
                <a:latin typeface="Times New Roman" pitchFamily="18" charset="0"/>
                <a:cs typeface="Times New Roman" pitchFamily="18" charset="0"/>
              </a:rPr>
              <a:t>берекесі </a:t>
            </a:r>
            <a:r>
              <a:rPr lang="kk-KZ" sz="1400" b="1" dirty="0" smtClean="0">
                <a:solidFill>
                  <a:srgbClr val="002060"/>
                </a:solidFill>
                <a:latin typeface="Times New Roman" pitchFamily="18" charset="0"/>
                <a:cs typeface="Times New Roman" pitchFamily="18" charset="0"/>
              </a:rPr>
              <a:t>кетті. </a:t>
            </a:r>
          </a:p>
          <a:p>
            <a:r>
              <a:rPr lang="kk-KZ" sz="1400" b="1" dirty="0" smtClean="0">
                <a:solidFill>
                  <a:srgbClr val="002060"/>
                </a:solidFill>
                <a:latin typeface="Times New Roman" pitchFamily="18" charset="0"/>
                <a:cs typeface="Times New Roman" pitchFamily="18" charset="0"/>
              </a:rPr>
              <a:t>Баян Ноянды өлтіріп кінәға батты. </a:t>
            </a:r>
          </a:p>
          <a:p>
            <a:r>
              <a:rPr lang="kk-KZ" sz="1400" b="1" dirty="0" smtClean="0">
                <a:solidFill>
                  <a:srgbClr val="002060"/>
                </a:solidFill>
                <a:latin typeface="Times New Roman" pitchFamily="18" charset="0"/>
                <a:cs typeface="Times New Roman" pitchFamily="18" charset="0"/>
              </a:rPr>
              <a:t>Сіздер Ноянның өлімі өзінің шалалығынан болды дейсіздер. </a:t>
            </a:r>
            <a:endParaRPr lang="ca-ES" sz="1400" b="1" dirty="0" smtClean="0">
              <a:solidFill>
                <a:srgbClr val="002060"/>
              </a:solidFill>
              <a:latin typeface="Times New Roman" pitchFamily="18" charset="0"/>
              <a:cs typeface="Times New Roman" pitchFamily="18" charset="0"/>
            </a:endParaRPr>
          </a:p>
          <a:p>
            <a:r>
              <a:rPr lang="kk-KZ" sz="1400" b="1" dirty="0" smtClean="0">
                <a:solidFill>
                  <a:srgbClr val="002060"/>
                </a:solidFill>
                <a:latin typeface="Times New Roman" pitchFamily="18" charset="0"/>
                <a:cs typeface="Times New Roman" pitchFamily="18" charset="0"/>
              </a:rPr>
              <a:t>Ат жүйрігі айырады, тіл жүйрігі қайырады деген. </a:t>
            </a:r>
          </a:p>
          <a:p>
            <a:r>
              <a:rPr lang="kk-KZ" sz="1400" b="1" dirty="0" smtClean="0">
                <a:solidFill>
                  <a:srgbClr val="002060"/>
                </a:solidFill>
                <a:latin typeface="Times New Roman" pitchFamily="18" charset="0"/>
                <a:cs typeface="Times New Roman" pitchFamily="18" charset="0"/>
              </a:rPr>
              <a:t>Анығын ашып,  ақ сөйлей алмасам маған серт. </a:t>
            </a:r>
            <a:endParaRPr lang="ca-ES" sz="1400" b="1" dirty="0" smtClean="0">
              <a:solidFill>
                <a:srgbClr val="002060"/>
              </a:solidFill>
              <a:latin typeface="Times New Roman" pitchFamily="18" charset="0"/>
              <a:cs typeface="Times New Roman" pitchFamily="18" charset="0"/>
            </a:endParaRPr>
          </a:p>
          <a:p>
            <a:r>
              <a:rPr lang="ca-ES" sz="1400" b="1" dirty="0" smtClean="0">
                <a:solidFill>
                  <a:srgbClr val="002060"/>
                </a:solidFill>
                <a:latin typeface="Times New Roman" pitchFamily="18" charset="0"/>
                <a:cs typeface="Times New Roman" pitchFamily="18" charset="0"/>
              </a:rPr>
              <a:t>   </a:t>
            </a:r>
            <a:r>
              <a:rPr lang="kk-KZ" sz="1400" b="1" dirty="0" smtClean="0">
                <a:solidFill>
                  <a:srgbClr val="002060"/>
                </a:solidFill>
                <a:latin typeface="Times New Roman" pitchFamily="18" charset="0"/>
                <a:cs typeface="Times New Roman" pitchFamily="18" charset="0"/>
              </a:rPr>
              <a:t>Махаббат атты айдында қол үстасып өтеміз деген Ноян сезімін, </a:t>
            </a:r>
            <a:endParaRPr lang="kk-KZ" sz="1400" b="1" dirty="0" smtClean="0">
              <a:solidFill>
                <a:srgbClr val="002060"/>
              </a:solidFill>
              <a:latin typeface="Times New Roman" pitchFamily="18" charset="0"/>
              <a:cs typeface="Times New Roman" pitchFamily="18" charset="0"/>
            </a:endParaRPr>
          </a:p>
          <a:p>
            <a:r>
              <a:rPr lang="kk-KZ" sz="1400" b="1" dirty="0" smtClean="0">
                <a:solidFill>
                  <a:srgbClr val="002060"/>
                </a:solidFill>
                <a:latin typeface="Times New Roman" pitchFamily="18" charset="0"/>
                <a:cs typeface="Times New Roman" pitchFamily="18" charset="0"/>
              </a:rPr>
              <a:t>пәк </a:t>
            </a:r>
            <a:r>
              <a:rPr lang="kk-KZ" sz="1400" b="1" dirty="0" smtClean="0">
                <a:solidFill>
                  <a:srgbClr val="002060"/>
                </a:solidFill>
                <a:latin typeface="Times New Roman" pitchFamily="18" charset="0"/>
                <a:cs typeface="Times New Roman" pitchFamily="18" charset="0"/>
              </a:rPr>
              <a:t>махаббатын қалмақ қызы өз мақсатына, бас пайдасына жұмсады. </a:t>
            </a:r>
            <a:endParaRPr lang="kk-KZ" sz="1400" b="1" dirty="0" smtClean="0">
              <a:solidFill>
                <a:srgbClr val="002060"/>
              </a:solidFill>
              <a:latin typeface="Times New Roman" pitchFamily="18" charset="0"/>
              <a:cs typeface="Times New Roman" pitchFamily="18" charset="0"/>
            </a:endParaRPr>
          </a:p>
          <a:p>
            <a:r>
              <a:rPr lang="kk-KZ" sz="1400" b="1" dirty="0" smtClean="0">
                <a:solidFill>
                  <a:srgbClr val="002060"/>
                </a:solidFill>
                <a:latin typeface="Times New Roman" pitchFamily="18" charset="0"/>
                <a:cs typeface="Times New Roman" pitchFamily="18" charset="0"/>
              </a:rPr>
              <a:t>Туған </a:t>
            </a:r>
            <a:r>
              <a:rPr lang="kk-KZ" sz="1400" b="1" dirty="0" smtClean="0">
                <a:solidFill>
                  <a:srgbClr val="002060"/>
                </a:solidFill>
                <a:latin typeface="Times New Roman" pitchFamily="18" charset="0"/>
                <a:cs typeface="Times New Roman" pitchFamily="18" charset="0"/>
              </a:rPr>
              <a:t>еліне жетуді көздеген сұрқия қыз бейкүнә сезімді саудаға салды. </a:t>
            </a:r>
          </a:p>
          <a:p>
            <a:r>
              <a:rPr lang="kk-KZ" sz="1400" b="1" dirty="0" smtClean="0">
                <a:solidFill>
                  <a:srgbClr val="002060"/>
                </a:solidFill>
                <a:latin typeface="Times New Roman" pitchFamily="18" charset="0"/>
                <a:cs typeface="Times New Roman" pitchFamily="18" charset="0"/>
              </a:rPr>
              <a:t>«Кімнің қандай болса пиғылы, оған қарай құдайдың да сыйлығы», - </a:t>
            </a:r>
            <a:endParaRPr lang="kk-KZ" sz="1400" b="1" dirty="0" smtClean="0">
              <a:solidFill>
                <a:srgbClr val="002060"/>
              </a:solidFill>
              <a:latin typeface="Times New Roman" pitchFamily="18" charset="0"/>
              <a:cs typeface="Times New Roman" pitchFamily="18" charset="0"/>
            </a:endParaRPr>
          </a:p>
          <a:p>
            <a:r>
              <a:rPr lang="kk-KZ" sz="1400" b="1" dirty="0" smtClean="0">
                <a:solidFill>
                  <a:srgbClr val="002060"/>
                </a:solidFill>
                <a:latin typeface="Times New Roman" pitchFamily="18" charset="0"/>
                <a:cs typeface="Times New Roman" pitchFamily="18" charset="0"/>
              </a:rPr>
              <a:t>деген </a:t>
            </a:r>
            <a:r>
              <a:rPr lang="kk-KZ" sz="1400" b="1" dirty="0" smtClean="0">
                <a:solidFill>
                  <a:srgbClr val="002060"/>
                </a:solidFill>
                <a:latin typeface="Times New Roman" pitchFamily="18" charset="0"/>
                <a:cs typeface="Times New Roman" pitchFamily="18" charset="0"/>
              </a:rPr>
              <a:t>сөз тұп-тура екен. </a:t>
            </a:r>
          </a:p>
          <a:p>
            <a:r>
              <a:rPr lang="kk-KZ" sz="1400" b="1" dirty="0" smtClean="0">
                <a:solidFill>
                  <a:srgbClr val="002060"/>
                </a:solidFill>
                <a:latin typeface="Times New Roman" pitchFamily="18" charset="0"/>
                <a:cs typeface="Times New Roman" pitchFamily="18" charset="0"/>
              </a:rPr>
              <a:t>Пиғылына қарай сыйлығын алды. </a:t>
            </a:r>
            <a:endParaRPr lang="ca-ES" sz="1400" b="1" dirty="0" smtClean="0">
              <a:solidFill>
                <a:srgbClr val="002060"/>
              </a:solidFill>
              <a:latin typeface="Times New Roman" pitchFamily="18" charset="0"/>
              <a:cs typeface="Times New Roman" pitchFamily="18" charset="0"/>
            </a:endParaRPr>
          </a:p>
          <a:p>
            <a:r>
              <a:rPr lang="ca-ES" sz="1400" b="1" dirty="0" smtClean="0">
                <a:solidFill>
                  <a:srgbClr val="002060"/>
                </a:solidFill>
                <a:latin typeface="Times New Roman" pitchFamily="18" charset="0"/>
                <a:cs typeface="Times New Roman" pitchFamily="18" charset="0"/>
              </a:rPr>
              <a:t>    </a:t>
            </a:r>
            <a:r>
              <a:rPr lang="kk-KZ" sz="1400" b="1" dirty="0" smtClean="0">
                <a:solidFill>
                  <a:srgbClr val="002060"/>
                </a:solidFill>
                <a:latin typeface="Times New Roman" pitchFamily="18" charset="0"/>
                <a:cs typeface="Times New Roman" pitchFamily="18" charset="0"/>
              </a:rPr>
              <a:t>Бірақ, Нояндай еркенің қанын төктіріп, </a:t>
            </a:r>
            <a:endParaRPr lang="kk-KZ" sz="1400" b="1" dirty="0" smtClean="0">
              <a:solidFill>
                <a:srgbClr val="002060"/>
              </a:solidFill>
              <a:latin typeface="Times New Roman" pitchFamily="18" charset="0"/>
              <a:cs typeface="Times New Roman" pitchFamily="18" charset="0"/>
            </a:endParaRPr>
          </a:p>
          <a:p>
            <a:r>
              <a:rPr lang="kk-KZ" sz="1400" b="1" dirty="0" smtClean="0">
                <a:solidFill>
                  <a:srgbClr val="002060"/>
                </a:solidFill>
                <a:latin typeface="Times New Roman" pitchFamily="18" charset="0"/>
                <a:cs typeface="Times New Roman" pitchFamily="18" charset="0"/>
              </a:rPr>
              <a:t>Баянда </a:t>
            </a:r>
            <a:r>
              <a:rPr lang="kk-KZ" sz="1400" b="1" dirty="0" smtClean="0">
                <a:solidFill>
                  <a:srgbClr val="002060"/>
                </a:solidFill>
                <a:latin typeface="Times New Roman" pitchFamily="18" charset="0"/>
                <a:cs typeface="Times New Roman" pitchFamily="18" charset="0"/>
              </a:rPr>
              <a:t>айбатты ердің арын дауға салып кетті. </a:t>
            </a:r>
            <a:endParaRPr lang="ru-RU" sz="1400" b="1" dirty="0" smtClean="0">
              <a:solidFill>
                <a:srgbClr val="002060"/>
              </a:solidFill>
              <a:latin typeface="Times New Roman" pitchFamily="18" charset="0"/>
              <a:cs typeface="Times New Roman" pitchFamily="18" charset="0"/>
            </a:endParaRPr>
          </a:p>
          <a:p>
            <a:endParaRPr lang="ru-RU" sz="1400" b="1" dirty="0" smtClean="0">
              <a:solidFill>
                <a:srgbClr val="0070C0"/>
              </a:solidFill>
              <a:latin typeface="Times New Roman" pitchFamily="18" charset="0"/>
              <a:cs typeface="Times New Roman" pitchFamily="18" charset="0"/>
            </a:endParaRPr>
          </a:p>
          <a:p>
            <a:endParaRPr lang="ru-RU" sz="1400" b="1" dirty="0" smtClean="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rc 2"/>
          <p:cNvSpPr>
            <a:spLocks/>
          </p:cNvSpPr>
          <p:nvPr/>
        </p:nvSpPr>
        <p:spPr bwMode="gray">
          <a:xfrm>
            <a:off x="11113" y="4292600"/>
            <a:ext cx="2568575" cy="25654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alpha val="0"/>
            </a:schemeClr>
          </a:solidFill>
          <a:ln w="9525">
            <a:solidFill>
              <a:schemeClr val="accent1"/>
            </a:solidFill>
            <a:round/>
            <a:headEnd/>
            <a:tailEnd/>
          </a:ln>
          <a:effectLst/>
        </p:spPr>
        <p:txBody>
          <a:bodyPr wrap="none" anchor="ctr"/>
          <a:lstStyle/>
          <a:p>
            <a:endParaRPr lang="ru-RU"/>
          </a:p>
        </p:txBody>
      </p:sp>
      <p:sp>
        <p:nvSpPr>
          <p:cNvPr id="35843" name="Line 3"/>
          <p:cNvSpPr>
            <a:spLocks noChangeShapeType="1"/>
          </p:cNvSpPr>
          <p:nvPr/>
        </p:nvSpPr>
        <p:spPr bwMode="gray">
          <a:xfrm flipH="1">
            <a:off x="0" y="6400800"/>
            <a:ext cx="2819400" cy="228600"/>
          </a:xfrm>
          <a:prstGeom prst="line">
            <a:avLst/>
          </a:prstGeom>
          <a:noFill/>
          <a:ln w="9525">
            <a:solidFill>
              <a:schemeClr val="accent1">
                <a:alpha val="39999"/>
              </a:schemeClr>
            </a:solidFill>
            <a:round/>
            <a:headEnd/>
            <a:tailEnd/>
          </a:ln>
          <a:effectLst/>
        </p:spPr>
        <p:txBody>
          <a:bodyPr/>
          <a:lstStyle/>
          <a:p>
            <a:endParaRPr lang="ru-RU"/>
          </a:p>
        </p:txBody>
      </p:sp>
      <p:sp>
        <p:nvSpPr>
          <p:cNvPr id="35844" name="Line 4"/>
          <p:cNvSpPr>
            <a:spLocks noChangeShapeType="1"/>
          </p:cNvSpPr>
          <p:nvPr/>
        </p:nvSpPr>
        <p:spPr bwMode="gray">
          <a:xfrm flipH="1">
            <a:off x="0" y="3962400"/>
            <a:ext cx="609600" cy="2667000"/>
          </a:xfrm>
          <a:prstGeom prst="line">
            <a:avLst/>
          </a:prstGeom>
          <a:noFill/>
          <a:ln w="9525">
            <a:solidFill>
              <a:schemeClr val="accent1">
                <a:alpha val="39999"/>
              </a:schemeClr>
            </a:solidFill>
            <a:round/>
            <a:headEnd/>
            <a:tailEnd/>
          </a:ln>
          <a:effectLst/>
        </p:spPr>
        <p:txBody>
          <a:bodyPr/>
          <a:lstStyle/>
          <a:p>
            <a:endParaRPr lang="ru-RU"/>
          </a:p>
        </p:txBody>
      </p:sp>
      <p:sp>
        <p:nvSpPr>
          <p:cNvPr id="35845" name="AutoShape 5"/>
          <p:cNvSpPr>
            <a:spLocks noChangeArrowheads="1"/>
          </p:cNvSpPr>
          <p:nvPr/>
        </p:nvSpPr>
        <p:spPr bwMode="black">
          <a:xfrm>
            <a:off x="1614488" y="35433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60001"/>
            </a:srgbClr>
          </a:solidFill>
          <a:ln w="9525">
            <a:solidFill>
              <a:schemeClr val="accent1"/>
            </a:solidFill>
            <a:round/>
            <a:headEnd/>
            <a:tailEnd/>
          </a:ln>
          <a:effectLst/>
        </p:spPr>
        <p:txBody>
          <a:bodyPr wrap="none" anchor="ctr"/>
          <a:lstStyle/>
          <a:p>
            <a:endParaRPr lang="ru-RU"/>
          </a:p>
        </p:txBody>
      </p:sp>
      <p:sp>
        <p:nvSpPr>
          <p:cNvPr id="35846" name="AutoShape 6"/>
          <p:cNvSpPr>
            <a:spLocks noChangeArrowheads="1"/>
          </p:cNvSpPr>
          <p:nvPr/>
        </p:nvSpPr>
        <p:spPr bwMode="black">
          <a:xfrm>
            <a:off x="2506663" y="403225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60001"/>
            </a:srgbClr>
          </a:solidFill>
          <a:ln w="9525">
            <a:solidFill>
              <a:schemeClr val="accent1"/>
            </a:solidFill>
            <a:round/>
            <a:headEnd/>
            <a:tailEnd/>
          </a:ln>
          <a:effectLst/>
        </p:spPr>
        <p:txBody>
          <a:bodyPr wrap="none" anchor="ctr"/>
          <a:lstStyle/>
          <a:p>
            <a:endParaRPr lang="ru-RU"/>
          </a:p>
        </p:txBody>
      </p:sp>
      <p:sp>
        <p:nvSpPr>
          <p:cNvPr id="35847" name="AutoShape 7"/>
          <p:cNvSpPr>
            <a:spLocks noChangeArrowheads="1"/>
          </p:cNvSpPr>
          <p:nvPr/>
        </p:nvSpPr>
        <p:spPr bwMode="black">
          <a:xfrm>
            <a:off x="2884488" y="53340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60001"/>
            </a:srgbClr>
          </a:solidFill>
          <a:ln w="9525">
            <a:solidFill>
              <a:schemeClr val="accent1"/>
            </a:solidFill>
            <a:round/>
            <a:headEnd/>
            <a:tailEnd/>
          </a:ln>
          <a:effectLst/>
        </p:spPr>
        <p:txBody>
          <a:bodyPr wrap="none" anchor="ctr"/>
          <a:lstStyle/>
          <a:p>
            <a:endParaRPr lang="ru-RU"/>
          </a:p>
        </p:txBody>
      </p:sp>
      <p:sp>
        <p:nvSpPr>
          <p:cNvPr id="35848" name="Line 8"/>
          <p:cNvSpPr>
            <a:spLocks noChangeShapeType="1"/>
          </p:cNvSpPr>
          <p:nvPr/>
        </p:nvSpPr>
        <p:spPr bwMode="gray">
          <a:xfrm flipH="1">
            <a:off x="0" y="3751263"/>
            <a:ext cx="1665288" cy="2878137"/>
          </a:xfrm>
          <a:prstGeom prst="line">
            <a:avLst/>
          </a:prstGeom>
          <a:noFill/>
          <a:ln w="9525">
            <a:solidFill>
              <a:schemeClr val="accent1">
                <a:alpha val="39999"/>
              </a:schemeClr>
            </a:solidFill>
            <a:round/>
            <a:headEnd/>
            <a:tailEnd/>
          </a:ln>
          <a:effectLst/>
        </p:spPr>
        <p:txBody>
          <a:bodyPr/>
          <a:lstStyle/>
          <a:p>
            <a:endParaRPr lang="ru-RU"/>
          </a:p>
        </p:txBody>
      </p:sp>
      <p:sp>
        <p:nvSpPr>
          <p:cNvPr id="35849" name="Line 9"/>
          <p:cNvSpPr>
            <a:spLocks noChangeShapeType="1"/>
          </p:cNvSpPr>
          <p:nvPr/>
        </p:nvSpPr>
        <p:spPr bwMode="gray">
          <a:xfrm flipH="1">
            <a:off x="0" y="5481638"/>
            <a:ext cx="2895600" cy="1147762"/>
          </a:xfrm>
          <a:prstGeom prst="line">
            <a:avLst/>
          </a:prstGeom>
          <a:noFill/>
          <a:ln w="9525">
            <a:solidFill>
              <a:schemeClr val="accent1">
                <a:alpha val="39999"/>
              </a:schemeClr>
            </a:solidFill>
            <a:round/>
            <a:headEnd/>
            <a:tailEnd/>
          </a:ln>
          <a:effectLst/>
        </p:spPr>
        <p:txBody>
          <a:bodyPr/>
          <a:lstStyle/>
          <a:p>
            <a:endParaRPr lang="ru-RU"/>
          </a:p>
        </p:txBody>
      </p:sp>
      <p:sp>
        <p:nvSpPr>
          <p:cNvPr id="35850" name="Line 10"/>
          <p:cNvSpPr>
            <a:spLocks noChangeShapeType="1"/>
          </p:cNvSpPr>
          <p:nvPr/>
        </p:nvSpPr>
        <p:spPr bwMode="black">
          <a:xfrm flipH="1">
            <a:off x="0" y="2243138"/>
            <a:ext cx="1866900" cy="4386262"/>
          </a:xfrm>
          <a:prstGeom prst="line">
            <a:avLst/>
          </a:prstGeom>
          <a:noFill/>
          <a:ln w="19050">
            <a:solidFill>
              <a:schemeClr val="accent1">
                <a:alpha val="60001"/>
              </a:schemeClr>
            </a:solidFill>
            <a:round/>
            <a:headEnd/>
            <a:tailEnd/>
          </a:ln>
          <a:effectLst/>
        </p:spPr>
        <p:txBody>
          <a:bodyPr/>
          <a:lstStyle/>
          <a:p>
            <a:endParaRPr lang="ru-RU"/>
          </a:p>
        </p:txBody>
      </p:sp>
      <p:sp>
        <p:nvSpPr>
          <p:cNvPr id="35851" name="Line 11"/>
          <p:cNvSpPr>
            <a:spLocks noChangeShapeType="1"/>
          </p:cNvSpPr>
          <p:nvPr/>
        </p:nvSpPr>
        <p:spPr bwMode="black">
          <a:xfrm flipH="1">
            <a:off x="0" y="3570288"/>
            <a:ext cx="2309813" cy="3059112"/>
          </a:xfrm>
          <a:prstGeom prst="line">
            <a:avLst/>
          </a:prstGeom>
          <a:noFill/>
          <a:ln w="19050">
            <a:solidFill>
              <a:schemeClr val="accent1">
                <a:alpha val="60001"/>
              </a:schemeClr>
            </a:solidFill>
            <a:round/>
            <a:headEnd/>
            <a:tailEnd/>
          </a:ln>
          <a:effectLst/>
        </p:spPr>
        <p:txBody>
          <a:bodyPr/>
          <a:lstStyle/>
          <a:p>
            <a:endParaRPr lang="ru-RU"/>
          </a:p>
        </p:txBody>
      </p:sp>
      <p:sp>
        <p:nvSpPr>
          <p:cNvPr id="35852" name="Line 12"/>
          <p:cNvSpPr>
            <a:spLocks noChangeShapeType="1"/>
          </p:cNvSpPr>
          <p:nvPr/>
        </p:nvSpPr>
        <p:spPr bwMode="black">
          <a:xfrm flipH="1">
            <a:off x="0" y="4837113"/>
            <a:ext cx="2846388" cy="1792287"/>
          </a:xfrm>
          <a:prstGeom prst="line">
            <a:avLst/>
          </a:prstGeom>
          <a:noFill/>
          <a:ln w="19050">
            <a:solidFill>
              <a:schemeClr val="accent1">
                <a:alpha val="60001"/>
              </a:schemeClr>
            </a:solidFill>
            <a:round/>
            <a:headEnd/>
            <a:tailEnd/>
          </a:ln>
          <a:effectLst/>
        </p:spPr>
        <p:txBody>
          <a:bodyPr/>
          <a:lstStyle/>
          <a:p>
            <a:endParaRPr lang="ru-RU"/>
          </a:p>
        </p:txBody>
      </p:sp>
      <p:sp>
        <p:nvSpPr>
          <p:cNvPr id="35853" name="Line 13"/>
          <p:cNvSpPr>
            <a:spLocks noChangeShapeType="1"/>
          </p:cNvSpPr>
          <p:nvPr/>
        </p:nvSpPr>
        <p:spPr bwMode="black">
          <a:xfrm flipH="1">
            <a:off x="0" y="5883275"/>
            <a:ext cx="3867150" cy="746125"/>
          </a:xfrm>
          <a:prstGeom prst="line">
            <a:avLst/>
          </a:prstGeom>
          <a:noFill/>
          <a:ln w="19050">
            <a:solidFill>
              <a:schemeClr val="accent1">
                <a:alpha val="60001"/>
              </a:schemeClr>
            </a:solidFill>
            <a:round/>
            <a:headEnd/>
            <a:tailEnd/>
          </a:ln>
          <a:effectLst/>
        </p:spPr>
        <p:txBody>
          <a:bodyPr/>
          <a:lstStyle/>
          <a:p>
            <a:endParaRPr lang="ru-RU"/>
          </a:p>
        </p:txBody>
      </p:sp>
      <p:sp>
        <p:nvSpPr>
          <p:cNvPr id="35854" name="Arc 14"/>
          <p:cNvSpPr>
            <a:spLocks/>
          </p:cNvSpPr>
          <p:nvPr/>
        </p:nvSpPr>
        <p:spPr bwMode="gray">
          <a:xfrm>
            <a:off x="0" y="4343400"/>
            <a:ext cx="2509838" cy="25146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alpha val="50000"/>
            </a:schemeClr>
          </a:solidFill>
          <a:ln w="9525">
            <a:solidFill>
              <a:schemeClr val="accent1"/>
            </a:solidFill>
            <a:round/>
            <a:headEnd/>
            <a:tailEnd/>
          </a:ln>
          <a:effectLst/>
        </p:spPr>
        <p:txBody>
          <a:bodyPr wrap="none" anchor="ctr"/>
          <a:lstStyle/>
          <a:p>
            <a:endParaRPr lang="ru-RU"/>
          </a:p>
        </p:txBody>
      </p:sp>
      <p:sp>
        <p:nvSpPr>
          <p:cNvPr id="35855" name="Line 15"/>
          <p:cNvSpPr>
            <a:spLocks noChangeShapeType="1"/>
          </p:cNvSpPr>
          <p:nvPr/>
        </p:nvSpPr>
        <p:spPr bwMode="gray">
          <a:xfrm flipH="1">
            <a:off x="0" y="4232275"/>
            <a:ext cx="2532063" cy="2625725"/>
          </a:xfrm>
          <a:prstGeom prst="line">
            <a:avLst/>
          </a:prstGeom>
          <a:noFill/>
          <a:ln w="9525">
            <a:solidFill>
              <a:schemeClr val="accent1">
                <a:alpha val="39999"/>
              </a:schemeClr>
            </a:solidFill>
            <a:round/>
            <a:headEnd/>
            <a:tailEnd/>
          </a:ln>
          <a:effectLst/>
        </p:spPr>
        <p:txBody>
          <a:bodyPr/>
          <a:lstStyle/>
          <a:p>
            <a:endParaRPr lang="ru-RU"/>
          </a:p>
        </p:txBody>
      </p:sp>
      <p:grpSp>
        <p:nvGrpSpPr>
          <p:cNvPr id="4" name="Group 29"/>
          <p:cNvGrpSpPr>
            <a:grpSpLocks/>
          </p:cNvGrpSpPr>
          <p:nvPr/>
        </p:nvGrpSpPr>
        <p:grpSpPr bwMode="auto">
          <a:xfrm>
            <a:off x="5652120" y="1124744"/>
            <a:ext cx="128588" cy="128588"/>
            <a:chOff x="2995" y="1525"/>
            <a:chExt cx="112" cy="112"/>
          </a:xfrm>
        </p:grpSpPr>
        <p:sp>
          <p:nvSpPr>
            <p:cNvPr id="35870" name="AutoShape 30"/>
            <p:cNvSpPr>
              <a:spLocks noChangeArrowheads="1"/>
            </p:cNvSpPr>
            <p:nvPr/>
          </p:nvSpPr>
          <p:spPr bwMode="invGray">
            <a:xfrm>
              <a:off x="2995" y="1525"/>
              <a:ext cx="112" cy="112"/>
            </a:xfrm>
            <a:prstGeom prst="roundRect">
              <a:avLst>
                <a:gd name="adj" fmla="val 16667"/>
              </a:avLst>
            </a:prstGeom>
            <a:noFill/>
            <a:ln w="9525">
              <a:solidFill>
                <a:srgbClr val="FF6600"/>
              </a:solidFill>
              <a:round/>
              <a:headEnd/>
              <a:tailEnd/>
            </a:ln>
            <a:effectLst/>
          </p:spPr>
          <p:txBody>
            <a:bodyPr wrap="none" anchor="ctr"/>
            <a:lstStyle/>
            <a:p>
              <a:endParaRPr lang="ru-RU"/>
            </a:p>
          </p:txBody>
        </p:sp>
        <p:sp>
          <p:nvSpPr>
            <p:cNvPr id="35871" name="AutoShape 31"/>
            <p:cNvSpPr>
              <a:spLocks noChangeArrowheads="1"/>
            </p:cNvSpPr>
            <p:nvPr/>
          </p:nvSpPr>
          <p:spPr bwMode="invGray">
            <a:xfrm>
              <a:off x="3029" y="1540"/>
              <a:ext cx="60" cy="81"/>
            </a:xfrm>
            <a:prstGeom prst="homePlate">
              <a:avLst>
                <a:gd name="adj" fmla="val 100000"/>
              </a:avLst>
            </a:prstGeom>
            <a:solidFill>
              <a:srgbClr val="FFFF00"/>
            </a:solidFill>
            <a:ln w="9525">
              <a:solidFill>
                <a:srgbClr val="FF6600"/>
              </a:solidFill>
              <a:miter lim="800000"/>
              <a:headEnd/>
              <a:tailEnd/>
            </a:ln>
            <a:effectLst/>
          </p:spPr>
          <p:txBody>
            <a:bodyPr wrap="none" anchor="ctr"/>
            <a:lstStyle/>
            <a:p>
              <a:endParaRPr lang="ru-RU"/>
            </a:p>
          </p:txBody>
        </p:sp>
      </p:grpSp>
      <p:grpSp>
        <p:nvGrpSpPr>
          <p:cNvPr id="5" name="Group 33"/>
          <p:cNvGrpSpPr>
            <a:grpSpLocks/>
          </p:cNvGrpSpPr>
          <p:nvPr/>
        </p:nvGrpSpPr>
        <p:grpSpPr bwMode="auto">
          <a:xfrm>
            <a:off x="3203848" y="1124744"/>
            <a:ext cx="128587" cy="128587"/>
            <a:chOff x="2995" y="1525"/>
            <a:chExt cx="112" cy="112"/>
          </a:xfrm>
        </p:grpSpPr>
        <p:sp>
          <p:nvSpPr>
            <p:cNvPr id="35874" name="AutoShape 34"/>
            <p:cNvSpPr>
              <a:spLocks noChangeArrowheads="1"/>
            </p:cNvSpPr>
            <p:nvPr/>
          </p:nvSpPr>
          <p:spPr bwMode="invGray">
            <a:xfrm>
              <a:off x="2995" y="1525"/>
              <a:ext cx="112" cy="112"/>
            </a:xfrm>
            <a:prstGeom prst="roundRect">
              <a:avLst>
                <a:gd name="adj" fmla="val 16667"/>
              </a:avLst>
            </a:prstGeom>
            <a:noFill/>
            <a:ln w="9525">
              <a:solidFill>
                <a:srgbClr val="FF6600"/>
              </a:solidFill>
              <a:round/>
              <a:headEnd/>
              <a:tailEnd/>
            </a:ln>
            <a:effectLst/>
          </p:spPr>
          <p:txBody>
            <a:bodyPr wrap="none" anchor="ctr"/>
            <a:lstStyle/>
            <a:p>
              <a:endParaRPr lang="ru-RU"/>
            </a:p>
          </p:txBody>
        </p:sp>
        <p:sp>
          <p:nvSpPr>
            <p:cNvPr id="35875" name="AutoShape 35"/>
            <p:cNvSpPr>
              <a:spLocks noChangeArrowheads="1"/>
            </p:cNvSpPr>
            <p:nvPr/>
          </p:nvSpPr>
          <p:spPr bwMode="invGray">
            <a:xfrm>
              <a:off x="3029" y="1540"/>
              <a:ext cx="60" cy="81"/>
            </a:xfrm>
            <a:prstGeom prst="homePlate">
              <a:avLst>
                <a:gd name="adj" fmla="val 100000"/>
              </a:avLst>
            </a:prstGeom>
            <a:solidFill>
              <a:srgbClr val="FFFF00"/>
            </a:solidFill>
            <a:ln w="9525">
              <a:solidFill>
                <a:srgbClr val="FF6600"/>
              </a:solidFill>
              <a:miter lim="800000"/>
              <a:headEnd/>
              <a:tailEnd/>
            </a:ln>
            <a:effectLst/>
          </p:spPr>
          <p:txBody>
            <a:bodyPr wrap="none" anchor="ctr"/>
            <a:lstStyle/>
            <a:p>
              <a:endParaRPr lang="ru-RU"/>
            </a:p>
          </p:txBody>
        </p:sp>
      </p:grpSp>
      <p:sp>
        <p:nvSpPr>
          <p:cNvPr id="35877" name="AutoShape 37"/>
          <p:cNvSpPr>
            <a:spLocks noChangeArrowheads="1"/>
          </p:cNvSpPr>
          <p:nvPr/>
        </p:nvSpPr>
        <p:spPr bwMode="black">
          <a:xfrm>
            <a:off x="534988" y="3732213"/>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60001"/>
            </a:srgbClr>
          </a:solidFill>
          <a:ln w="9525">
            <a:solidFill>
              <a:schemeClr val="accent1"/>
            </a:solidFill>
            <a:round/>
            <a:headEnd/>
            <a:tailEnd/>
          </a:ln>
          <a:effectLst/>
        </p:spPr>
        <p:txBody>
          <a:bodyPr wrap="none" anchor="ctr"/>
          <a:lstStyle/>
          <a:p>
            <a:endParaRPr lang="ru-RU"/>
          </a:p>
        </p:txBody>
      </p:sp>
      <p:sp>
        <p:nvSpPr>
          <p:cNvPr id="35878" name="AutoShape 38"/>
          <p:cNvSpPr>
            <a:spLocks noChangeArrowheads="1"/>
          </p:cNvSpPr>
          <p:nvPr/>
        </p:nvSpPr>
        <p:spPr bwMode="black">
          <a:xfrm>
            <a:off x="2819400" y="6302375"/>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60001"/>
            </a:srgbClr>
          </a:solidFill>
          <a:ln w="9525">
            <a:solidFill>
              <a:schemeClr val="accent1"/>
            </a:solidFill>
            <a:round/>
            <a:headEnd/>
            <a:tailEnd/>
          </a:ln>
          <a:effectLst/>
        </p:spPr>
        <p:txBody>
          <a:bodyPr wrap="none" anchor="ctr"/>
          <a:lstStyle/>
          <a:p>
            <a:endParaRPr lang="ru-RU"/>
          </a:p>
        </p:txBody>
      </p:sp>
      <p:sp>
        <p:nvSpPr>
          <p:cNvPr id="35879" name="AutoShape 39"/>
          <p:cNvSpPr>
            <a:spLocks noChangeArrowheads="1"/>
          </p:cNvSpPr>
          <p:nvPr/>
        </p:nvSpPr>
        <p:spPr bwMode="gray">
          <a:xfrm rot="3083608">
            <a:off x="3657600" y="5562600"/>
            <a:ext cx="514350" cy="514350"/>
          </a:xfrm>
          <a:prstGeom prst="star5">
            <a:avLst/>
          </a:prstGeom>
          <a:gradFill rotWithShape="1">
            <a:gsLst>
              <a:gs pos="0">
                <a:schemeClr val="accent2">
                  <a:gamma/>
                  <a:tint val="50980"/>
                  <a:invGamma/>
                </a:schemeClr>
              </a:gs>
              <a:gs pos="100000">
                <a:schemeClr val="accent2"/>
              </a:gs>
            </a:gsLst>
            <a:path path="shape">
              <a:fillToRect l="50000" t="50000" r="50000" b="50000"/>
            </a:path>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endParaRPr lang="ru-RU"/>
          </a:p>
        </p:txBody>
      </p:sp>
      <p:sp>
        <p:nvSpPr>
          <p:cNvPr id="35880" name="AutoShape 40"/>
          <p:cNvSpPr>
            <a:spLocks noChangeArrowheads="1"/>
          </p:cNvSpPr>
          <p:nvPr/>
        </p:nvSpPr>
        <p:spPr bwMode="gray">
          <a:xfrm>
            <a:off x="1539875" y="1771650"/>
            <a:ext cx="657225" cy="657225"/>
          </a:xfrm>
          <a:prstGeom prst="star5">
            <a:avLst/>
          </a:prstGeom>
          <a:gradFill rotWithShape="1">
            <a:gsLst>
              <a:gs pos="0">
                <a:schemeClr val="hlink">
                  <a:gamma/>
                  <a:tint val="20000"/>
                  <a:invGamma/>
                </a:schemeClr>
              </a:gs>
              <a:gs pos="100000">
                <a:schemeClr val="hlink"/>
              </a:gs>
            </a:gsLst>
            <a:path path="shape">
              <a:fillToRect l="50000" t="50000" r="50000" b="50000"/>
            </a:path>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endParaRPr lang="ru-RU"/>
          </a:p>
        </p:txBody>
      </p:sp>
      <p:sp>
        <p:nvSpPr>
          <p:cNvPr id="35881" name="AutoShape 41"/>
          <p:cNvSpPr>
            <a:spLocks noChangeArrowheads="1"/>
          </p:cNvSpPr>
          <p:nvPr/>
        </p:nvSpPr>
        <p:spPr bwMode="gray">
          <a:xfrm rot="802016">
            <a:off x="2057400" y="3048000"/>
            <a:ext cx="657225" cy="657225"/>
          </a:xfrm>
          <a:prstGeom prst="star5">
            <a:avLst/>
          </a:prstGeom>
          <a:gradFill rotWithShape="1">
            <a:gsLst>
              <a:gs pos="0">
                <a:schemeClr val="accent1">
                  <a:gamma/>
                  <a:tint val="28627"/>
                  <a:invGamma/>
                </a:schemeClr>
              </a:gs>
              <a:gs pos="100000">
                <a:schemeClr val="accent1"/>
              </a:gs>
            </a:gsLst>
            <a:path path="shape">
              <a:fillToRect l="50000" t="50000" r="50000" b="50000"/>
            </a:path>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endParaRPr lang="ru-RU"/>
          </a:p>
        </p:txBody>
      </p:sp>
      <p:sp>
        <p:nvSpPr>
          <p:cNvPr id="35882" name="AutoShape 42"/>
          <p:cNvSpPr>
            <a:spLocks noChangeArrowheads="1"/>
          </p:cNvSpPr>
          <p:nvPr/>
        </p:nvSpPr>
        <p:spPr bwMode="gray">
          <a:xfrm rot="3116201">
            <a:off x="2667000" y="4419600"/>
            <a:ext cx="604838" cy="604838"/>
          </a:xfrm>
          <a:prstGeom prst="star5">
            <a:avLst/>
          </a:prstGeom>
          <a:gradFill rotWithShape="1">
            <a:gsLst>
              <a:gs pos="0">
                <a:schemeClr val="folHlink">
                  <a:gamma/>
                  <a:tint val="63529"/>
                  <a:invGamma/>
                </a:schemeClr>
              </a:gs>
              <a:gs pos="100000">
                <a:schemeClr val="folHlink"/>
              </a:gs>
            </a:gsLst>
            <a:path path="shape">
              <a:fillToRect l="50000" t="50000" r="50000" b="50000"/>
            </a:path>
          </a:gradFill>
          <a:ln w="9525">
            <a:solidFill>
              <a:srgbClr val="FEFFFF"/>
            </a:solidFill>
            <a:miter lim="800000"/>
            <a:headEnd/>
            <a:tailEnd/>
          </a:ln>
          <a:effectLst>
            <a:outerShdw dist="35921" dir="2700000" algn="ctr" rotWithShape="0">
              <a:srgbClr val="080808">
                <a:alpha val="50000"/>
              </a:srgbClr>
            </a:outerShdw>
          </a:effectLst>
        </p:spPr>
        <p:txBody>
          <a:bodyPr wrap="none" anchor="ctr"/>
          <a:lstStyle/>
          <a:p>
            <a:endParaRPr lang="ru-RU"/>
          </a:p>
        </p:txBody>
      </p:sp>
      <p:sp>
        <p:nvSpPr>
          <p:cNvPr id="35883" name="Rectangle 43"/>
          <p:cNvSpPr>
            <a:spLocks noGrp="1" noChangeArrowheads="1"/>
          </p:cNvSpPr>
          <p:nvPr>
            <p:ph type="title"/>
          </p:nvPr>
        </p:nvSpPr>
        <p:spPr/>
        <p:txBody>
          <a:bodyPr>
            <a:normAutofit fontScale="90000"/>
          </a:bodyPr>
          <a:lstStyle/>
          <a:p>
            <a:r>
              <a:rPr lang="kk-KZ" dirty="0" smtClean="0">
                <a:latin typeface="Times New Roman" pitchFamily="18" charset="0"/>
                <a:cs typeface="Times New Roman" pitchFamily="18" charset="0"/>
              </a:rPr>
              <a:t>Спикер</a:t>
            </a:r>
            <a:endParaRPr lang="en-US" dirty="0"/>
          </a:p>
        </p:txBody>
      </p:sp>
      <p:pic>
        <p:nvPicPr>
          <p:cNvPr id="52" name="Picture 12" descr="40"/>
          <p:cNvPicPr>
            <a:picLocks noChangeAspect="1" noChangeArrowheads="1" noCrop="1"/>
          </p:cNvPicPr>
          <p:nvPr/>
        </p:nvPicPr>
        <p:blipFill>
          <a:blip r:embed="rId2" cstate="print">
            <a:lum contrast="40000"/>
          </a:blip>
          <a:srcRect/>
          <a:stretch>
            <a:fillRect/>
          </a:stretch>
        </p:blipFill>
        <p:spPr bwMode="auto">
          <a:xfrm flipH="1">
            <a:off x="0" y="4725144"/>
            <a:ext cx="1928826" cy="1627192"/>
          </a:xfrm>
          <a:prstGeom prst="rect">
            <a:avLst/>
          </a:prstGeom>
          <a:noFill/>
          <a:ln w="9525">
            <a:noFill/>
            <a:miter lim="800000"/>
            <a:headEnd/>
            <a:tailEnd/>
          </a:ln>
        </p:spPr>
      </p:pic>
      <p:sp>
        <p:nvSpPr>
          <p:cNvPr id="53" name="Прямоугольник 52"/>
          <p:cNvSpPr/>
          <p:nvPr/>
        </p:nvSpPr>
        <p:spPr>
          <a:xfrm>
            <a:off x="3419872" y="1772816"/>
            <a:ext cx="4572000" cy="3785652"/>
          </a:xfrm>
          <a:prstGeom prst="rect">
            <a:avLst/>
          </a:prstGeom>
        </p:spPr>
        <p:txBody>
          <a:bodyPr>
            <a:spAutoFit/>
          </a:bodyPr>
          <a:lstStyle/>
          <a:p>
            <a:pPr algn="ctr"/>
            <a:r>
              <a:rPr lang="kk-KZ" sz="2000" b="1" dirty="0" smtClean="0">
                <a:solidFill>
                  <a:schemeClr val="bg1"/>
                </a:solidFill>
                <a:latin typeface="Times New Roman" pitchFamily="18" charset="0"/>
                <a:cs typeface="Times New Roman" pitchFamily="18" charset="0"/>
              </a:rPr>
              <a:t>Сонымен түйін шешілді. </a:t>
            </a:r>
            <a:endParaRPr lang="ca-ES" sz="2000" b="1" dirty="0" smtClean="0">
              <a:solidFill>
                <a:schemeClr val="bg1"/>
              </a:solidFill>
              <a:latin typeface="Times New Roman" pitchFamily="18" charset="0"/>
              <a:cs typeface="Times New Roman" pitchFamily="18" charset="0"/>
            </a:endParaRPr>
          </a:p>
          <a:p>
            <a:pPr algn="ctr"/>
            <a:r>
              <a:rPr lang="kk-KZ" sz="2000" b="1" dirty="0" smtClean="0">
                <a:solidFill>
                  <a:schemeClr val="bg1"/>
                </a:solidFill>
                <a:latin typeface="Times New Roman" pitchFamily="18" charset="0"/>
                <a:cs typeface="Times New Roman" pitchFamily="18" charset="0"/>
              </a:rPr>
              <a:t>Баян, Ноян кінәлі емес. </a:t>
            </a:r>
            <a:endParaRPr lang="ca-ES" sz="2000" b="1" dirty="0" smtClean="0">
              <a:solidFill>
                <a:schemeClr val="bg1"/>
              </a:solidFill>
              <a:latin typeface="Times New Roman" pitchFamily="18" charset="0"/>
              <a:cs typeface="Times New Roman" pitchFamily="18" charset="0"/>
            </a:endParaRPr>
          </a:p>
          <a:p>
            <a:pPr algn="ctr"/>
            <a:r>
              <a:rPr lang="kk-KZ" sz="2000" b="1" dirty="0" smtClean="0">
                <a:solidFill>
                  <a:schemeClr val="bg1"/>
                </a:solidFill>
                <a:latin typeface="Times New Roman" pitchFamily="18" charset="0"/>
                <a:cs typeface="Times New Roman" pitchFamily="18" charset="0"/>
              </a:rPr>
              <a:t>Қарғысымыз ел тыныштығын бұзған қалмақ пен қытай және орыс империясына  болсын.</a:t>
            </a:r>
          </a:p>
          <a:p>
            <a:pPr algn="ctr"/>
            <a:r>
              <a:rPr lang="kk-KZ" sz="2000" b="1" dirty="0" smtClean="0">
                <a:solidFill>
                  <a:schemeClr val="bg1"/>
                </a:solidFill>
                <a:latin typeface="Times New Roman" pitchFamily="18" charset="0"/>
                <a:cs typeface="Times New Roman" pitchFamily="18" charset="0"/>
              </a:rPr>
              <a:t> Алтыбақан алауыз қылған сол заман келмеске кетсін. </a:t>
            </a:r>
            <a:endParaRPr lang="ca-ES" sz="2000" b="1" dirty="0" smtClean="0">
              <a:solidFill>
                <a:schemeClr val="bg1"/>
              </a:solidFill>
              <a:latin typeface="Times New Roman" pitchFamily="18" charset="0"/>
              <a:cs typeface="Times New Roman" pitchFamily="18" charset="0"/>
            </a:endParaRPr>
          </a:p>
          <a:p>
            <a:pPr algn="ctr"/>
            <a:r>
              <a:rPr lang="kk-KZ" sz="2000" b="1" dirty="0" smtClean="0">
                <a:solidFill>
                  <a:schemeClr val="bg1"/>
                </a:solidFill>
                <a:latin typeface="Times New Roman" pitchFamily="18" charset="0"/>
                <a:cs typeface="Times New Roman" pitchFamily="18" charset="0"/>
              </a:rPr>
              <a:t>Бірақ осыдан жастарымыз сабақ </a:t>
            </a:r>
            <a:r>
              <a:rPr lang="kk-KZ" sz="2000" b="1" dirty="0" smtClean="0">
                <a:solidFill>
                  <a:schemeClr val="bg1"/>
                </a:solidFill>
                <a:latin typeface="Times New Roman" pitchFamily="18" charset="0"/>
                <a:cs typeface="Times New Roman" pitchFamily="18" charset="0"/>
              </a:rPr>
              <a:t>ал</a:t>
            </a:r>
            <a:r>
              <a:rPr lang="kk-KZ" sz="2000" b="1" dirty="0" smtClean="0">
                <a:solidFill>
                  <a:schemeClr val="bg1"/>
                </a:solidFill>
                <a:latin typeface="Times New Roman" pitchFamily="18" charset="0"/>
                <a:cs typeface="Times New Roman" pitchFamily="18" charset="0"/>
              </a:rPr>
              <a:t>бейбіт </a:t>
            </a:r>
            <a:r>
              <a:rPr lang="kk-KZ" sz="2000" b="1" dirty="0" smtClean="0">
                <a:solidFill>
                  <a:schemeClr val="bg1"/>
                </a:solidFill>
                <a:latin typeface="Times New Roman" pitchFamily="18" charset="0"/>
                <a:cs typeface="Times New Roman" pitchFamily="18" charset="0"/>
              </a:rPr>
              <a:t>сын</a:t>
            </a:r>
            <a:r>
              <a:rPr lang="kk-KZ" sz="2000" b="1" dirty="0" smtClean="0">
                <a:solidFill>
                  <a:schemeClr val="bg1"/>
                </a:solidFill>
                <a:latin typeface="Times New Roman" pitchFamily="18" charset="0"/>
                <a:cs typeface="Times New Roman" pitchFamily="18" charset="0"/>
              </a:rPr>
              <a:t>. Тәуелсіздігіміз асқақатап, </a:t>
            </a:r>
          </a:p>
          <a:p>
            <a:pPr algn="ctr"/>
            <a:r>
              <a:rPr lang="kk-KZ" sz="2000" b="1" dirty="0" smtClean="0">
                <a:solidFill>
                  <a:schemeClr val="bg1"/>
                </a:solidFill>
                <a:latin typeface="Times New Roman" pitchFamily="18" charset="0"/>
                <a:cs typeface="Times New Roman" pitchFamily="18" charset="0"/>
              </a:rPr>
              <a:t>елдің </a:t>
            </a:r>
            <a:r>
              <a:rPr lang="kk-KZ" sz="2000" b="1" dirty="0" smtClean="0">
                <a:solidFill>
                  <a:schemeClr val="bg1"/>
                </a:solidFill>
                <a:latin typeface="Times New Roman" pitchFamily="18" charset="0"/>
                <a:cs typeface="Times New Roman" pitchFamily="18" charset="0"/>
              </a:rPr>
              <a:t>құшағында тыныш өмір сүрейік. </a:t>
            </a:r>
            <a:endParaRPr lang="ru-RU" sz="2000" b="1" dirty="0">
              <a:solidFill>
                <a:schemeClr val="bg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ltGray">
          <a:xfrm rot="10793605" flipV="1">
            <a:off x="4355946" y="4605490"/>
            <a:ext cx="576064" cy="639762"/>
          </a:xfrm>
          <a:prstGeom prst="rightArrow">
            <a:avLst>
              <a:gd name="adj1" fmla="val 46509"/>
              <a:gd name="adj2" fmla="val 46998"/>
            </a:avLst>
          </a:prstGeom>
          <a:gradFill rotWithShape="0">
            <a:gsLst>
              <a:gs pos="0">
                <a:schemeClr val="accent1"/>
              </a:gs>
              <a:gs pos="100000">
                <a:schemeClr val="accent1">
                  <a:gamma/>
                  <a:shade val="46275"/>
                  <a:invGamma/>
                  <a:alpha val="0"/>
                </a:schemeClr>
              </a:gs>
            </a:gsLst>
            <a:lin ang="0" scaled="1"/>
          </a:gradFill>
          <a:ln w="9525" algn="ctr">
            <a:noFill/>
            <a:miter lim="800000"/>
            <a:headEnd/>
            <a:tailEnd/>
          </a:ln>
          <a:effectLst/>
        </p:spPr>
        <p:txBody>
          <a:bodyPr wrap="none" anchor="ctr"/>
          <a:lstStyle/>
          <a:p>
            <a:endParaRPr lang="ru-RU"/>
          </a:p>
        </p:txBody>
      </p:sp>
      <p:sp>
        <p:nvSpPr>
          <p:cNvPr id="15363" name="AutoShape 3"/>
          <p:cNvSpPr>
            <a:spLocks noChangeArrowheads="1"/>
          </p:cNvSpPr>
          <p:nvPr/>
        </p:nvSpPr>
        <p:spPr bwMode="ltGray">
          <a:xfrm rot="-10793605" flipH="1" flipV="1">
            <a:off x="4212556" y="3861717"/>
            <a:ext cx="719945" cy="641350"/>
          </a:xfrm>
          <a:prstGeom prst="rightArrow">
            <a:avLst>
              <a:gd name="adj1" fmla="val 46509"/>
              <a:gd name="adj2" fmla="val 45739"/>
            </a:avLst>
          </a:prstGeom>
          <a:gradFill rotWithShape="1">
            <a:gsLst>
              <a:gs pos="0">
                <a:schemeClr val="hlink">
                  <a:gamma/>
                  <a:shade val="46275"/>
                  <a:invGamma/>
                  <a:alpha val="0"/>
                </a:schemeClr>
              </a:gs>
              <a:gs pos="100000">
                <a:schemeClr val="hlink"/>
              </a:gs>
            </a:gsLst>
            <a:lin ang="0" scaled="1"/>
          </a:gradFill>
          <a:ln w="9525" algn="ctr">
            <a:noFill/>
            <a:miter lim="800000"/>
            <a:headEnd/>
            <a:tailEnd/>
          </a:ln>
          <a:effectLst/>
        </p:spPr>
        <p:txBody>
          <a:bodyPr wrap="none" anchor="ctr"/>
          <a:lstStyle/>
          <a:p>
            <a:endParaRPr lang="ru-RU"/>
          </a:p>
        </p:txBody>
      </p:sp>
      <p:sp>
        <p:nvSpPr>
          <p:cNvPr id="15364" name="Rectangle 4"/>
          <p:cNvSpPr>
            <a:spLocks noGrp="1" noChangeArrowheads="1"/>
          </p:cNvSpPr>
          <p:nvPr>
            <p:ph type="title"/>
          </p:nvPr>
        </p:nvSpPr>
        <p:spPr/>
        <p:txBody>
          <a:bodyPr>
            <a:normAutofit fontScale="90000"/>
          </a:bodyPr>
          <a:lstStyle/>
          <a:p>
            <a:r>
              <a:rPr lang="kk-KZ" dirty="0" smtClean="0"/>
              <a:t>Қорытынды</a:t>
            </a:r>
            <a:endParaRPr lang="en-US" dirty="0"/>
          </a:p>
        </p:txBody>
      </p:sp>
      <p:grpSp>
        <p:nvGrpSpPr>
          <p:cNvPr id="2" name="Group 5"/>
          <p:cNvGrpSpPr>
            <a:grpSpLocks/>
          </p:cNvGrpSpPr>
          <p:nvPr/>
        </p:nvGrpSpPr>
        <p:grpSpPr bwMode="auto">
          <a:xfrm>
            <a:off x="4860032" y="1988840"/>
            <a:ext cx="3816423" cy="4392488"/>
            <a:chOff x="3448" y="1793"/>
            <a:chExt cx="1795" cy="1709"/>
          </a:xfrm>
        </p:grpSpPr>
        <p:sp>
          <p:nvSpPr>
            <p:cNvPr id="15366" name="AutoShape 6"/>
            <p:cNvSpPr>
              <a:spLocks noChangeArrowheads="1"/>
            </p:cNvSpPr>
            <p:nvPr/>
          </p:nvSpPr>
          <p:spPr bwMode="gray">
            <a:xfrm>
              <a:off x="3448" y="1793"/>
              <a:ext cx="1795" cy="1709"/>
            </a:xfrm>
            <a:prstGeom prst="roundRect">
              <a:avLst>
                <a:gd name="adj" fmla="val 8014"/>
              </a:avLst>
            </a:prstGeom>
            <a:ln>
              <a:headEnd/>
              <a:tailEnd/>
            </a:ln>
          </p:spPr>
          <p:style>
            <a:lnRef idx="3">
              <a:schemeClr val="lt1"/>
            </a:lnRef>
            <a:fillRef idx="1">
              <a:schemeClr val="accent5"/>
            </a:fillRef>
            <a:effectRef idx="1">
              <a:schemeClr val="accent5"/>
            </a:effectRef>
            <a:fontRef idx="minor">
              <a:schemeClr val="lt1"/>
            </a:fontRef>
          </p:style>
          <p:txBody>
            <a:bodyPr wrap="none" anchor="ctr"/>
            <a:lstStyle/>
            <a:p>
              <a:endParaRPr lang="ru-RU"/>
            </a:p>
          </p:txBody>
        </p:sp>
        <p:sp>
          <p:nvSpPr>
            <p:cNvPr id="15367" name="AutoShape 7"/>
            <p:cNvSpPr>
              <a:spLocks noChangeArrowheads="1"/>
            </p:cNvSpPr>
            <p:nvPr/>
          </p:nvSpPr>
          <p:spPr bwMode="gray">
            <a:xfrm>
              <a:off x="3472" y="1822"/>
              <a:ext cx="1735" cy="1650"/>
            </a:xfrm>
            <a:prstGeom prst="roundRect">
              <a:avLst>
                <a:gd name="adj" fmla="val 7912"/>
              </a:avLst>
            </a:prstGeom>
            <a:ln>
              <a:headEnd/>
              <a:tailEnd/>
            </a:ln>
          </p:spPr>
          <p:style>
            <a:lnRef idx="3">
              <a:schemeClr val="lt1"/>
            </a:lnRef>
            <a:fillRef idx="1">
              <a:schemeClr val="accent5"/>
            </a:fillRef>
            <a:effectRef idx="1">
              <a:schemeClr val="accent5"/>
            </a:effectRef>
            <a:fontRef idx="minor">
              <a:schemeClr val="lt1"/>
            </a:fontRef>
          </p:style>
          <p:txBody>
            <a:bodyPr wrap="none" anchor="ctr"/>
            <a:lstStyle/>
            <a:p>
              <a:endParaRPr lang="ru-RU"/>
            </a:p>
          </p:txBody>
        </p:sp>
      </p:grpSp>
      <p:grpSp>
        <p:nvGrpSpPr>
          <p:cNvPr id="3" name="Group 8"/>
          <p:cNvGrpSpPr>
            <a:grpSpLocks/>
          </p:cNvGrpSpPr>
          <p:nvPr/>
        </p:nvGrpSpPr>
        <p:grpSpPr bwMode="auto">
          <a:xfrm>
            <a:off x="827584" y="1196752"/>
            <a:ext cx="3086100" cy="708521"/>
            <a:chOff x="752" y="1413"/>
            <a:chExt cx="1321" cy="294"/>
          </a:xfrm>
        </p:grpSpPr>
        <p:sp>
          <p:nvSpPr>
            <p:cNvPr id="15369" name="AutoShape 9"/>
            <p:cNvSpPr>
              <a:spLocks noChangeArrowheads="1"/>
            </p:cNvSpPr>
            <p:nvPr/>
          </p:nvSpPr>
          <p:spPr bwMode="gray">
            <a:xfrm>
              <a:off x="752" y="1413"/>
              <a:ext cx="1321" cy="294"/>
            </a:xfrm>
            <a:prstGeom prst="roundRect">
              <a:avLst>
                <a:gd name="adj" fmla="val 50000"/>
              </a:avLst>
            </a:prstGeom>
            <a:gradFill rotWithShape="1">
              <a:gsLst>
                <a:gs pos="0">
                  <a:schemeClr val="hlink">
                    <a:gamma/>
                    <a:shade val="69804"/>
                    <a:invGamma/>
                  </a:schemeClr>
                </a:gs>
                <a:gs pos="50000">
                  <a:schemeClr val="hlink"/>
                </a:gs>
                <a:gs pos="100000">
                  <a:schemeClr val="hlink">
                    <a:gamma/>
                    <a:shade val="69804"/>
                    <a:invGamma/>
                  </a:schemeClr>
                </a:gs>
              </a:gsLst>
              <a:lin ang="0" scaled="1"/>
            </a:gradFill>
            <a:ln w="12700">
              <a:noFill/>
              <a:round/>
              <a:headEnd/>
              <a:tailEnd/>
            </a:ln>
            <a:effectLst>
              <a:outerShdw dist="53882" dir="2700000" algn="ctr" rotWithShape="0">
                <a:srgbClr val="292929">
                  <a:alpha val="50000"/>
                </a:srgbClr>
              </a:outerShdw>
            </a:effectLst>
          </p:spPr>
          <p:txBody>
            <a:bodyPr wrap="none" anchor="ctr"/>
            <a:lstStyle/>
            <a:p>
              <a:endParaRPr lang="ru-RU"/>
            </a:p>
          </p:txBody>
        </p:sp>
        <p:sp>
          <p:nvSpPr>
            <p:cNvPr id="15370" name="AutoShape 10"/>
            <p:cNvSpPr>
              <a:spLocks noChangeArrowheads="1"/>
            </p:cNvSpPr>
            <p:nvPr/>
          </p:nvSpPr>
          <p:spPr bwMode="gray">
            <a:xfrm flipH="1">
              <a:off x="2007"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ru-RU"/>
            </a:p>
          </p:txBody>
        </p:sp>
        <p:sp>
          <p:nvSpPr>
            <p:cNvPr id="15371" name="AutoShape 11"/>
            <p:cNvSpPr>
              <a:spLocks noChangeArrowheads="1"/>
            </p:cNvSpPr>
            <p:nvPr/>
          </p:nvSpPr>
          <p:spPr bwMode="gray">
            <a:xfrm>
              <a:off x="766"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ru-RU"/>
            </a:p>
          </p:txBody>
        </p:sp>
      </p:grpSp>
      <p:grpSp>
        <p:nvGrpSpPr>
          <p:cNvPr id="4" name="Group 12"/>
          <p:cNvGrpSpPr>
            <a:grpSpLocks/>
          </p:cNvGrpSpPr>
          <p:nvPr/>
        </p:nvGrpSpPr>
        <p:grpSpPr bwMode="auto">
          <a:xfrm>
            <a:off x="5148064" y="1196752"/>
            <a:ext cx="3086100" cy="708521"/>
            <a:chOff x="3623" y="1413"/>
            <a:chExt cx="1321" cy="294"/>
          </a:xfrm>
        </p:grpSpPr>
        <p:sp>
          <p:nvSpPr>
            <p:cNvPr id="15373" name="AutoShape 13"/>
            <p:cNvSpPr>
              <a:spLocks noChangeArrowheads="1"/>
            </p:cNvSpPr>
            <p:nvPr/>
          </p:nvSpPr>
          <p:spPr bwMode="gray">
            <a:xfrm>
              <a:off x="3623" y="1413"/>
              <a:ext cx="1321" cy="294"/>
            </a:xfrm>
            <a:prstGeom prst="roundRect">
              <a:avLst>
                <a:gd name="adj" fmla="val 50000"/>
              </a:avLst>
            </a:prstGeom>
            <a:gradFill rotWithShape="1">
              <a:gsLst>
                <a:gs pos="0">
                  <a:schemeClr val="accent1">
                    <a:gamma/>
                    <a:shade val="69804"/>
                    <a:invGamma/>
                  </a:schemeClr>
                </a:gs>
                <a:gs pos="50000">
                  <a:schemeClr val="accent1"/>
                </a:gs>
                <a:gs pos="100000">
                  <a:schemeClr val="accent1">
                    <a:gamma/>
                    <a:shade val="69804"/>
                    <a:invGamma/>
                  </a:schemeClr>
                </a:gs>
              </a:gsLst>
              <a:lin ang="0" scaled="1"/>
            </a:gradFill>
            <a:ln w="12700">
              <a:noFill/>
              <a:round/>
              <a:headEnd/>
              <a:tailEnd/>
            </a:ln>
            <a:effectLst>
              <a:outerShdw dist="53882" dir="2700000" algn="ctr" rotWithShape="0">
                <a:srgbClr val="292929">
                  <a:alpha val="50000"/>
                </a:srgbClr>
              </a:outerShdw>
            </a:effectLst>
          </p:spPr>
          <p:txBody>
            <a:bodyPr wrap="none" anchor="ctr"/>
            <a:lstStyle/>
            <a:p>
              <a:endParaRPr lang="ru-RU"/>
            </a:p>
          </p:txBody>
        </p:sp>
        <p:sp>
          <p:nvSpPr>
            <p:cNvPr id="15374" name="AutoShape 14"/>
            <p:cNvSpPr>
              <a:spLocks noChangeArrowheads="1"/>
            </p:cNvSpPr>
            <p:nvPr/>
          </p:nvSpPr>
          <p:spPr bwMode="gray">
            <a:xfrm flipH="1">
              <a:off x="4878"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ru-RU"/>
            </a:p>
          </p:txBody>
        </p:sp>
        <p:sp>
          <p:nvSpPr>
            <p:cNvPr id="15375" name="AutoShape 15"/>
            <p:cNvSpPr>
              <a:spLocks noChangeArrowheads="1"/>
            </p:cNvSpPr>
            <p:nvPr/>
          </p:nvSpPr>
          <p:spPr bwMode="gray">
            <a:xfrm>
              <a:off x="3637" y="1457"/>
              <a:ext cx="59" cy="204"/>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endParaRPr lang="ru-RU"/>
            </a:p>
          </p:txBody>
        </p:sp>
      </p:grpSp>
      <p:sp>
        <p:nvSpPr>
          <p:cNvPr id="15376" name="AutoShape 16"/>
          <p:cNvSpPr>
            <a:spLocks noChangeArrowheads="1"/>
          </p:cNvSpPr>
          <p:nvPr/>
        </p:nvSpPr>
        <p:spPr bwMode="gray">
          <a:xfrm>
            <a:off x="683568" y="1988840"/>
            <a:ext cx="3600400" cy="4248472"/>
          </a:xfrm>
          <a:prstGeom prst="roundRect">
            <a:avLst>
              <a:gd name="adj" fmla="val 8014"/>
            </a:avLst>
          </a:prstGeom>
          <a:ln>
            <a:headEnd/>
            <a:tailEnd/>
          </a:ln>
        </p:spPr>
        <p:style>
          <a:lnRef idx="3">
            <a:schemeClr val="lt1"/>
          </a:lnRef>
          <a:fillRef idx="1">
            <a:schemeClr val="accent1"/>
          </a:fillRef>
          <a:effectRef idx="1">
            <a:schemeClr val="accent1"/>
          </a:effectRef>
          <a:fontRef idx="minor">
            <a:schemeClr val="lt1"/>
          </a:fontRef>
        </p:style>
        <p:txBody>
          <a:bodyPr wrap="none" anchor="ctr"/>
          <a:lstStyle/>
          <a:p>
            <a:endParaRPr lang="ru-RU"/>
          </a:p>
        </p:txBody>
      </p:sp>
      <p:sp>
        <p:nvSpPr>
          <p:cNvPr id="15377" name="Text Box 18"/>
          <p:cNvSpPr txBox="1">
            <a:spLocks noChangeArrowheads="1"/>
          </p:cNvSpPr>
          <p:nvPr/>
        </p:nvSpPr>
        <p:spPr bwMode="white">
          <a:xfrm>
            <a:off x="683568" y="1196752"/>
            <a:ext cx="3456383" cy="954107"/>
          </a:xfrm>
          <a:prstGeom prst="rect">
            <a:avLst/>
          </a:prstGeom>
          <a:noFill/>
          <a:ln w="9525" algn="ctr">
            <a:noFill/>
            <a:miter lim="800000"/>
            <a:headEnd/>
            <a:tailEnd/>
          </a:ln>
        </p:spPr>
        <p:txBody>
          <a:bodyPr wrap="square">
            <a:spAutoFit/>
          </a:bodyPr>
          <a:lstStyle/>
          <a:p>
            <a:pPr algn="ctr">
              <a:spcBef>
                <a:spcPct val="50000"/>
              </a:spcBef>
            </a:pPr>
            <a:r>
              <a:rPr lang="kk-KZ" sz="1600" b="1" dirty="0" smtClean="0">
                <a:solidFill>
                  <a:schemeClr val="bg1"/>
                </a:solidFill>
                <a:latin typeface="Times New Roman" pitchFamily="18" charset="0"/>
                <a:cs typeface="Times New Roman" pitchFamily="18" charset="0"/>
              </a:rPr>
              <a:t>Дебат </a:t>
            </a:r>
            <a:r>
              <a:rPr lang="kk-KZ" sz="1600" b="1" dirty="0" smtClean="0">
                <a:solidFill>
                  <a:schemeClr val="bg1"/>
                </a:solidFill>
                <a:latin typeface="Times New Roman" pitchFamily="18" charset="0"/>
                <a:cs typeface="Times New Roman" pitchFamily="18" charset="0"/>
              </a:rPr>
              <a:t>технологиясының білім сапасына әсерін </a:t>
            </a:r>
            <a:r>
              <a:rPr lang="kk-KZ" sz="1600" b="1" dirty="0" smtClean="0">
                <a:solidFill>
                  <a:schemeClr val="bg1"/>
                </a:solidFill>
                <a:latin typeface="Times New Roman" pitchFamily="18" charset="0"/>
                <a:cs typeface="Times New Roman" pitchFamily="18" charset="0"/>
              </a:rPr>
              <a:t>:</a:t>
            </a:r>
            <a:endParaRPr lang="ru-RU" sz="1600" b="1" dirty="0" smtClean="0">
              <a:solidFill>
                <a:schemeClr val="bg1"/>
              </a:solidFill>
              <a:latin typeface="Times New Roman" pitchFamily="18" charset="0"/>
              <a:cs typeface="Times New Roman" pitchFamily="18" charset="0"/>
            </a:endParaRPr>
          </a:p>
          <a:p>
            <a:pPr algn="ctr">
              <a:spcBef>
                <a:spcPct val="50000"/>
              </a:spcBef>
            </a:pPr>
            <a:endParaRPr lang="en-US" sz="1600" b="1" dirty="0">
              <a:solidFill>
                <a:schemeClr val="bg1"/>
              </a:solidFill>
              <a:latin typeface="Times New Roman" pitchFamily="18" charset="0"/>
              <a:cs typeface="Times New Roman" pitchFamily="18" charset="0"/>
            </a:endParaRPr>
          </a:p>
        </p:txBody>
      </p:sp>
      <p:sp>
        <p:nvSpPr>
          <p:cNvPr id="15378" name="Text Box 18"/>
          <p:cNvSpPr txBox="1">
            <a:spLocks noChangeArrowheads="1"/>
          </p:cNvSpPr>
          <p:nvPr/>
        </p:nvSpPr>
        <p:spPr bwMode="white">
          <a:xfrm>
            <a:off x="5220072" y="1268760"/>
            <a:ext cx="2880320" cy="584775"/>
          </a:xfrm>
          <a:prstGeom prst="rect">
            <a:avLst/>
          </a:prstGeom>
          <a:noFill/>
          <a:ln w="9525" algn="ctr">
            <a:noFill/>
            <a:miter lim="800000"/>
            <a:headEnd/>
            <a:tailEnd/>
          </a:ln>
        </p:spPr>
        <p:txBody>
          <a:bodyPr wrap="square">
            <a:spAutoFit/>
          </a:bodyPr>
          <a:lstStyle/>
          <a:p>
            <a:pPr algn="ctr">
              <a:spcBef>
                <a:spcPct val="50000"/>
              </a:spcBef>
            </a:pPr>
            <a:r>
              <a:rPr lang="kk-KZ" sz="1600" b="1" dirty="0" smtClean="0">
                <a:solidFill>
                  <a:schemeClr val="bg1"/>
                </a:solidFill>
                <a:latin typeface="Times New Roman" pitchFamily="18" charset="0"/>
                <a:cs typeface="Times New Roman" pitchFamily="18" charset="0"/>
              </a:rPr>
              <a:t>Дебат </a:t>
            </a:r>
            <a:r>
              <a:rPr lang="kk-KZ" sz="1600" b="1" dirty="0" smtClean="0">
                <a:solidFill>
                  <a:schemeClr val="bg1"/>
                </a:solidFill>
                <a:latin typeface="Times New Roman" pitchFamily="18" charset="0"/>
                <a:cs typeface="Times New Roman" pitchFamily="18" charset="0"/>
              </a:rPr>
              <a:t>технологиясының тәрбие ісіне әсері: </a:t>
            </a:r>
            <a:endParaRPr lang="en-US" sz="1600" b="1" dirty="0">
              <a:solidFill>
                <a:schemeClr val="bg1"/>
              </a:solidFill>
              <a:latin typeface="Times New Roman" pitchFamily="18" charset="0"/>
              <a:cs typeface="Times New Roman" pitchFamily="18" charset="0"/>
            </a:endParaRPr>
          </a:p>
        </p:txBody>
      </p:sp>
      <p:sp>
        <p:nvSpPr>
          <p:cNvPr id="15379" name="Rectangle 19"/>
          <p:cNvSpPr>
            <a:spLocks noChangeArrowheads="1"/>
          </p:cNvSpPr>
          <p:nvPr/>
        </p:nvSpPr>
        <p:spPr bwMode="gray">
          <a:xfrm>
            <a:off x="5868988" y="3463925"/>
            <a:ext cx="184731" cy="338554"/>
          </a:xfrm>
          <a:prstGeom prst="rect">
            <a:avLst/>
          </a:prstGeom>
          <a:noFill/>
          <a:ln w="9525">
            <a:noFill/>
            <a:miter lim="800000"/>
            <a:headEnd/>
            <a:tailEnd/>
          </a:ln>
          <a:effectLst/>
        </p:spPr>
        <p:txBody>
          <a:bodyPr wrap="none">
            <a:spAutoFit/>
          </a:bodyPr>
          <a:lstStyle/>
          <a:p>
            <a:pPr>
              <a:buClr>
                <a:srgbClr val="FF0066"/>
              </a:buClr>
              <a:buSzPct val="75000"/>
              <a:buFont typeface="Arial" charset="0"/>
              <a:buNone/>
            </a:pPr>
            <a:endParaRPr lang="en-US" sz="1600" b="1" dirty="0">
              <a:cs typeface="Arial" charset="0"/>
            </a:endParaRPr>
          </a:p>
        </p:txBody>
      </p:sp>
      <p:sp>
        <p:nvSpPr>
          <p:cNvPr id="15381" name="Text Box 21"/>
          <p:cNvSpPr txBox="1">
            <a:spLocks noChangeArrowheads="1"/>
          </p:cNvSpPr>
          <p:nvPr/>
        </p:nvSpPr>
        <p:spPr bwMode="gray">
          <a:xfrm>
            <a:off x="5999163" y="3724275"/>
            <a:ext cx="2514600" cy="307777"/>
          </a:xfrm>
          <a:prstGeom prst="rect">
            <a:avLst/>
          </a:prstGeom>
          <a:noFill/>
          <a:ln w="9525" algn="ctr">
            <a:noFill/>
            <a:miter lim="800000"/>
            <a:headEnd/>
            <a:tailEnd/>
          </a:ln>
          <a:effectLst/>
        </p:spPr>
        <p:txBody>
          <a:bodyPr>
            <a:spAutoFit/>
          </a:bodyPr>
          <a:lstStyle/>
          <a:p>
            <a:pPr eaLnBrk="0" hangingPunct="0"/>
            <a:r>
              <a:rPr lang="en-US" sz="1400" dirty="0" smtClean="0">
                <a:solidFill>
                  <a:srgbClr val="1C1C1C"/>
                </a:solidFill>
                <a:cs typeface="Arial" charset="0"/>
              </a:rPr>
              <a:t>.</a:t>
            </a:r>
            <a:endParaRPr lang="en-US" sz="1400" dirty="0">
              <a:solidFill>
                <a:srgbClr val="1C1C1C"/>
              </a:solidFill>
              <a:cs typeface="Arial" charset="0"/>
            </a:endParaRPr>
          </a:p>
        </p:txBody>
      </p:sp>
      <p:sp>
        <p:nvSpPr>
          <p:cNvPr id="15382" name="Text Box 22"/>
          <p:cNvSpPr txBox="1">
            <a:spLocks noChangeArrowheads="1"/>
          </p:cNvSpPr>
          <p:nvPr/>
        </p:nvSpPr>
        <p:spPr bwMode="gray">
          <a:xfrm>
            <a:off x="5999163" y="4943475"/>
            <a:ext cx="2514600" cy="307777"/>
          </a:xfrm>
          <a:prstGeom prst="rect">
            <a:avLst/>
          </a:prstGeom>
          <a:noFill/>
          <a:ln w="9525" algn="ctr">
            <a:noFill/>
            <a:miter lim="800000"/>
            <a:headEnd/>
            <a:tailEnd/>
          </a:ln>
          <a:effectLst/>
        </p:spPr>
        <p:txBody>
          <a:bodyPr>
            <a:spAutoFit/>
          </a:bodyPr>
          <a:lstStyle/>
          <a:p>
            <a:pPr eaLnBrk="0" hangingPunct="0"/>
            <a:r>
              <a:rPr lang="en-US" sz="1400" dirty="0" smtClean="0">
                <a:solidFill>
                  <a:srgbClr val="1C1C1C"/>
                </a:solidFill>
                <a:cs typeface="Arial" charset="0"/>
              </a:rPr>
              <a:t>.</a:t>
            </a:r>
            <a:endParaRPr lang="en-US" sz="1400" dirty="0">
              <a:solidFill>
                <a:srgbClr val="1C1C1C"/>
              </a:solidFill>
              <a:cs typeface="Arial" charset="0"/>
            </a:endParaRPr>
          </a:p>
        </p:txBody>
      </p:sp>
      <p:sp>
        <p:nvSpPr>
          <p:cNvPr id="15393" name="Rectangle 33"/>
          <p:cNvSpPr>
            <a:spLocks noChangeArrowheads="1"/>
          </p:cNvSpPr>
          <p:nvPr/>
        </p:nvSpPr>
        <p:spPr bwMode="gray">
          <a:xfrm>
            <a:off x="755576" y="2060848"/>
            <a:ext cx="3600400" cy="4681282"/>
          </a:xfrm>
          <a:prstGeom prst="rect">
            <a:avLst/>
          </a:prstGeom>
          <a:noFill/>
          <a:ln w="9525" algn="ctr">
            <a:noFill/>
            <a:miter lim="800000"/>
            <a:headEnd/>
            <a:tailEnd/>
          </a:ln>
          <a:effectLst/>
        </p:spPr>
        <p:txBody>
          <a:bodyPr wrap="square">
            <a:spAutoFit/>
          </a:bodyPr>
          <a:lstStyle/>
          <a:p>
            <a:pPr lvl="0">
              <a:lnSpc>
                <a:spcPct val="90000"/>
              </a:lnSpc>
              <a:buFont typeface="Wingdings" pitchFamily="2" charset="2"/>
              <a:buChar char="Ø"/>
            </a:pPr>
            <a:r>
              <a:rPr lang="kk-KZ" sz="1400" b="1" dirty="0" smtClean="0">
                <a:solidFill>
                  <a:schemeClr val="bg1"/>
                </a:solidFill>
                <a:latin typeface="Times New Roman" pitchFamily="18" charset="0"/>
                <a:cs typeface="Times New Roman" pitchFamily="18" charset="0"/>
              </a:rPr>
              <a:t>Дебат </a:t>
            </a:r>
            <a:r>
              <a:rPr lang="kk-KZ" sz="1400" b="1" dirty="0" smtClean="0">
                <a:solidFill>
                  <a:schemeClr val="bg1"/>
                </a:solidFill>
                <a:latin typeface="Times New Roman" pitchFamily="18" charset="0"/>
                <a:cs typeface="Times New Roman" pitchFamily="18" charset="0"/>
              </a:rPr>
              <a:t>сайысына даярлық </a:t>
            </a:r>
            <a:r>
              <a:rPr lang="kk-KZ" sz="1400" b="1" dirty="0" smtClean="0">
                <a:solidFill>
                  <a:schemeClr val="bg1"/>
                </a:solidFill>
                <a:latin typeface="Times New Roman" pitchFamily="18" charset="0"/>
                <a:cs typeface="Times New Roman" pitchFamily="18" charset="0"/>
              </a:rPr>
              <a:t>үлкен</a:t>
            </a:r>
          </a:p>
          <a:p>
            <a:pPr lvl="0">
              <a:lnSpc>
                <a:spcPct val="90000"/>
              </a:lnSpc>
            </a:pPr>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көлемді ақпаратты игеруді </a:t>
            </a:r>
            <a:r>
              <a:rPr lang="kk-KZ" sz="1400" b="1" dirty="0" smtClean="0">
                <a:solidFill>
                  <a:schemeClr val="bg1"/>
                </a:solidFill>
                <a:latin typeface="Times New Roman" pitchFamily="18" charset="0"/>
                <a:cs typeface="Times New Roman" pitchFamily="18" charset="0"/>
              </a:rPr>
              <a:t>талап</a:t>
            </a:r>
          </a:p>
          <a:p>
            <a:pPr lvl="0">
              <a:lnSpc>
                <a:spcPct val="90000"/>
              </a:lnSpc>
            </a:pPr>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етеді, әрі ол оқу </a:t>
            </a:r>
            <a:r>
              <a:rPr lang="kk-KZ" sz="1400" b="1" dirty="0" smtClean="0">
                <a:solidFill>
                  <a:schemeClr val="bg1"/>
                </a:solidFill>
                <a:latin typeface="Times New Roman" pitchFamily="18" charset="0"/>
                <a:cs typeface="Times New Roman" pitchFamily="18" charset="0"/>
              </a:rPr>
              <a:t>бағдарламасынан</a:t>
            </a:r>
          </a:p>
          <a:p>
            <a:pPr lvl="0">
              <a:lnSpc>
                <a:spcPct val="90000"/>
              </a:lnSpc>
            </a:pPr>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әлдеқайда көлемді</a:t>
            </a:r>
            <a:r>
              <a:rPr lang="kk-KZ" sz="1400" b="1" dirty="0" smtClean="0">
                <a:solidFill>
                  <a:schemeClr val="bg1"/>
                </a:solidFill>
                <a:latin typeface="Times New Roman" pitchFamily="18" charset="0"/>
                <a:cs typeface="Times New Roman" pitchFamily="18" charset="0"/>
              </a:rPr>
              <a:t>.</a:t>
            </a:r>
          </a:p>
          <a:p>
            <a:pPr lvl="0">
              <a:buFont typeface="Wingdings" pitchFamily="2" charset="2"/>
              <a:buChar char="Ø"/>
            </a:pPr>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Дебатқа қатысушының </a:t>
            </a:r>
            <a:r>
              <a:rPr lang="kk-KZ" sz="1400" b="1" dirty="0" smtClean="0">
                <a:solidFill>
                  <a:schemeClr val="bg1"/>
                </a:solidFill>
                <a:latin typeface="Times New Roman" pitchFamily="18" charset="0"/>
                <a:cs typeface="Times New Roman" pitchFamily="18" charset="0"/>
              </a:rPr>
              <a:t>білімі</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көлемді ақпарат арқылы ұлғаяды, </a:t>
            </a:r>
            <a:endParaRPr lang="ca-ES"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зерделейтін </a:t>
            </a:r>
            <a:r>
              <a:rPr lang="kk-KZ" sz="1400" b="1" dirty="0" smtClean="0">
                <a:solidFill>
                  <a:schemeClr val="bg1"/>
                </a:solidFill>
                <a:latin typeface="Times New Roman" pitchFamily="18" charset="0"/>
                <a:cs typeface="Times New Roman" pitchFamily="18" charset="0"/>
              </a:rPr>
              <a:t>материалдың</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күрделілігі  мен тереңдігін түсінеді.</a:t>
            </a:r>
            <a:endParaRPr lang="ru-RU" sz="1400" b="1" dirty="0" smtClean="0">
              <a:solidFill>
                <a:schemeClr val="bg1"/>
              </a:solidFill>
              <a:latin typeface="Times New Roman" pitchFamily="18" charset="0"/>
              <a:cs typeface="Times New Roman" pitchFamily="18" charset="0"/>
            </a:endParaRPr>
          </a:p>
          <a:p>
            <a:pPr lvl="0">
              <a:buFont typeface="Wingdings" pitchFamily="2" charset="2"/>
              <a:buChar char="Ø"/>
            </a:pPr>
            <a:r>
              <a:rPr lang="kk-KZ" sz="1400" b="1" dirty="0" smtClean="0">
                <a:solidFill>
                  <a:schemeClr val="bg1"/>
                </a:solidFill>
                <a:latin typeface="Times New Roman" pitchFamily="18" charset="0"/>
                <a:cs typeface="Times New Roman" pitchFamily="18" charset="0"/>
              </a:rPr>
              <a:t>Дебатқа </a:t>
            </a:r>
            <a:r>
              <a:rPr lang="kk-KZ" sz="1400" b="1" dirty="0" smtClean="0">
                <a:solidFill>
                  <a:schemeClr val="bg1"/>
                </a:solidFill>
                <a:latin typeface="Times New Roman" pitchFamily="18" charset="0"/>
                <a:cs typeface="Times New Roman" pitchFamily="18" charset="0"/>
              </a:rPr>
              <a:t>дайындық кезеңінде </a:t>
            </a:r>
            <a:endParaRPr lang="kk-KZ" sz="1400" b="1" dirty="0" smtClean="0">
              <a:solidFill>
                <a:schemeClr val="bg1"/>
              </a:solidFill>
              <a:latin typeface="Times New Roman" pitchFamily="18" charset="0"/>
              <a:cs typeface="Times New Roman" pitchFamily="18" charset="0"/>
            </a:endParaRPr>
          </a:p>
          <a:p>
            <a:pPr lvl="0"/>
            <a:r>
              <a:rPr lang="kk-KZ" sz="1400" b="1" dirty="0" smtClean="0">
                <a:solidFill>
                  <a:schemeClr val="bg1"/>
                </a:solidFill>
                <a:latin typeface="Times New Roman" pitchFamily="18" charset="0"/>
                <a:cs typeface="Times New Roman" pitchFamily="18" charset="0"/>
              </a:rPr>
              <a:t>оқушылар </a:t>
            </a:r>
            <a:r>
              <a:rPr lang="kk-KZ" sz="1400" b="1" dirty="0" smtClean="0">
                <a:solidFill>
                  <a:schemeClr val="bg1"/>
                </a:solidFill>
                <a:latin typeface="Times New Roman" pitchFamily="18" charset="0"/>
                <a:cs typeface="Times New Roman" pitchFamily="18" charset="0"/>
              </a:rPr>
              <a:t>өз бетінше ізденіп қана </a:t>
            </a:r>
            <a:endParaRPr lang="ca-ES"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қоймай, табылған </a:t>
            </a:r>
            <a:r>
              <a:rPr lang="kk-KZ" sz="1400" b="1" dirty="0" smtClean="0">
                <a:solidFill>
                  <a:schemeClr val="bg1"/>
                </a:solidFill>
                <a:latin typeface="Times New Roman" pitchFamily="18" charset="0"/>
                <a:cs typeface="Times New Roman" pitchFamily="18" charset="0"/>
              </a:rPr>
              <a:t>қосымша</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ақпаратпен топта бөлісіп, </a:t>
            </a:r>
            <a:r>
              <a:rPr lang="kk-KZ" sz="1400" b="1" dirty="0" smtClean="0">
                <a:solidFill>
                  <a:schemeClr val="bg1"/>
                </a:solidFill>
                <a:latin typeface="Times New Roman" pitchFamily="18" charset="0"/>
                <a:cs typeface="Times New Roman" pitchFamily="18" charset="0"/>
              </a:rPr>
              <a:t>өзара</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оқыту </a:t>
            </a:r>
            <a:r>
              <a:rPr lang="kk-KZ" sz="1400" b="1" dirty="0" smtClean="0">
                <a:solidFill>
                  <a:schemeClr val="bg1"/>
                </a:solidFill>
                <a:latin typeface="Times New Roman" pitchFamily="18" charset="0"/>
                <a:cs typeface="Times New Roman" pitchFamily="18" charset="0"/>
              </a:rPr>
              <a:t>әдісі </a:t>
            </a:r>
            <a:r>
              <a:rPr lang="kk-KZ" sz="1400" b="1" dirty="0" smtClean="0">
                <a:solidFill>
                  <a:schemeClr val="bg1"/>
                </a:solidFill>
                <a:latin typeface="Times New Roman" pitchFamily="18" charset="0"/>
                <a:cs typeface="Times New Roman" pitchFamily="18" charset="0"/>
              </a:rPr>
              <a:t>жүзеге асырылады. </a:t>
            </a:r>
            <a:endParaRPr lang="ru-RU" sz="1400" b="1" dirty="0" smtClean="0">
              <a:solidFill>
                <a:schemeClr val="bg1"/>
              </a:solidFill>
              <a:latin typeface="Times New Roman" pitchFamily="18" charset="0"/>
              <a:cs typeface="Times New Roman" pitchFamily="18" charset="0"/>
            </a:endParaRPr>
          </a:p>
          <a:p>
            <a:pPr lvl="0">
              <a:buFont typeface="Wingdings" pitchFamily="2" charset="2"/>
              <a:buChar char="Ø"/>
            </a:pPr>
            <a:r>
              <a:rPr lang="kk-KZ" sz="1400" b="1" dirty="0" smtClean="0">
                <a:solidFill>
                  <a:schemeClr val="bg1"/>
                </a:solidFill>
                <a:latin typeface="Times New Roman" pitchFamily="18" charset="0"/>
                <a:cs typeface="Times New Roman" pitchFamily="18" charset="0"/>
              </a:rPr>
              <a:t>Оқытудың </a:t>
            </a:r>
            <a:r>
              <a:rPr lang="kk-KZ" sz="1400" b="1" dirty="0" smtClean="0">
                <a:solidFill>
                  <a:schemeClr val="bg1"/>
                </a:solidFill>
                <a:latin typeface="Times New Roman" pitchFamily="18" charset="0"/>
                <a:cs typeface="Times New Roman" pitchFamily="18" charset="0"/>
              </a:rPr>
              <a:t>дамытушылық </a:t>
            </a:r>
            <a:r>
              <a:rPr lang="kk-KZ" sz="1400" b="1" dirty="0" smtClean="0">
                <a:solidFill>
                  <a:schemeClr val="bg1"/>
                </a:solidFill>
                <a:latin typeface="Times New Roman" pitchFamily="18" charset="0"/>
                <a:cs typeface="Times New Roman" pitchFamily="18" charset="0"/>
              </a:rPr>
              <a:t>мақсаты</a:t>
            </a:r>
          </a:p>
          <a:p>
            <a:pPr lvl="0">
              <a:buFont typeface="Wingdings" pitchFamily="2" charset="2"/>
              <a:buChar char="Ø"/>
            </a:pPr>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оқушылардың танымдық </a:t>
            </a:r>
            <a:endParaRPr lang="ca-ES"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белсенділігінің артуында, </a:t>
            </a:r>
            <a:endParaRPr lang="kk-KZ" sz="1400" b="1" dirty="0" smtClean="0">
              <a:solidFill>
                <a:schemeClr val="bg1"/>
              </a:solidFill>
              <a:latin typeface="Times New Roman" pitchFamily="18" charset="0"/>
              <a:cs typeface="Times New Roman" pitchFamily="18" charset="0"/>
            </a:endParaRPr>
          </a:p>
          <a:p>
            <a:pPr lvl="0"/>
            <a:r>
              <a:rPr lang="kk-KZ" sz="1400" b="1" dirty="0" smtClean="0">
                <a:solidFill>
                  <a:schemeClr val="bg1"/>
                </a:solidFill>
                <a:latin typeface="Times New Roman" pitchFamily="18" charset="0"/>
                <a:cs typeface="Times New Roman" pitchFamily="18" charset="0"/>
              </a:rPr>
              <a:t>қызығушылықтың </a:t>
            </a:r>
            <a:r>
              <a:rPr lang="kk-KZ" sz="1400" b="1" dirty="0" smtClean="0">
                <a:solidFill>
                  <a:schemeClr val="bg1"/>
                </a:solidFill>
                <a:latin typeface="Times New Roman" pitchFamily="18" charset="0"/>
                <a:cs typeface="Times New Roman" pitchFamily="18" charset="0"/>
              </a:rPr>
              <a:t>дамуында, </a:t>
            </a:r>
            <a:endParaRPr lang="kk-KZ" sz="1400" b="1" dirty="0" smtClean="0">
              <a:solidFill>
                <a:schemeClr val="bg1"/>
              </a:solidFill>
              <a:latin typeface="Times New Roman" pitchFamily="18" charset="0"/>
              <a:cs typeface="Times New Roman" pitchFamily="18" charset="0"/>
            </a:endParaRPr>
          </a:p>
          <a:p>
            <a:pPr lvl="0"/>
            <a:r>
              <a:rPr lang="kk-KZ" sz="1400" b="1" dirty="0" smtClean="0">
                <a:solidFill>
                  <a:schemeClr val="bg1"/>
                </a:solidFill>
                <a:latin typeface="Times New Roman" pitchFamily="18" charset="0"/>
                <a:cs typeface="Times New Roman" pitchFamily="18" charset="0"/>
              </a:rPr>
              <a:t>ойлаудың </a:t>
            </a:r>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зерттеулік әдістерін </a:t>
            </a:r>
            <a:endParaRPr lang="kk-KZ" sz="1400" b="1" dirty="0" smtClean="0">
              <a:solidFill>
                <a:schemeClr val="bg1"/>
              </a:solidFill>
              <a:latin typeface="Times New Roman" pitchFamily="18" charset="0"/>
              <a:cs typeface="Times New Roman" pitchFamily="18" charset="0"/>
            </a:endParaRPr>
          </a:p>
          <a:p>
            <a:pPr lvl="0"/>
            <a:r>
              <a:rPr lang="kk-KZ" sz="1400" b="1" dirty="0" smtClean="0">
                <a:solidFill>
                  <a:schemeClr val="bg1"/>
                </a:solidFill>
                <a:latin typeface="Times New Roman" pitchFamily="18" charset="0"/>
                <a:cs typeface="Times New Roman" pitchFamily="18" charset="0"/>
              </a:rPr>
              <a:t>игеруінде </a:t>
            </a:r>
            <a:r>
              <a:rPr lang="kk-KZ" sz="1400" b="1" dirty="0" smtClean="0">
                <a:solidFill>
                  <a:schemeClr val="bg1"/>
                </a:solidFill>
                <a:latin typeface="Times New Roman" pitchFamily="18" charset="0"/>
                <a:cs typeface="Times New Roman" pitchFamily="18" charset="0"/>
              </a:rPr>
              <a:t>көрініс табады. </a:t>
            </a:r>
            <a:endParaRPr lang="ru-RU" sz="1400" b="1" dirty="0" smtClean="0">
              <a:solidFill>
                <a:schemeClr val="bg1"/>
              </a:solidFill>
              <a:latin typeface="Times New Roman" pitchFamily="18" charset="0"/>
              <a:cs typeface="Times New Roman" pitchFamily="18" charset="0"/>
            </a:endParaRPr>
          </a:p>
          <a:p>
            <a:pPr lvl="0">
              <a:lnSpc>
                <a:spcPct val="90000"/>
              </a:lnSpc>
            </a:pPr>
            <a:endParaRPr lang="kk-KZ" sz="1400" b="1" dirty="0" smtClean="0">
              <a:solidFill>
                <a:schemeClr val="bg1"/>
              </a:solidFill>
              <a:latin typeface="Times New Roman" pitchFamily="18" charset="0"/>
              <a:cs typeface="Times New Roman" pitchFamily="18" charset="0"/>
            </a:endParaRPr>
          </a:p>
          <a:p>
            <a:pPr lvl="0">
              <a:lnSpc>
                <a:spcPct val="90000"/>
              </a:lnSpc>
            </a:pPr>
            <a:endParaRPr lang="ru-RU" sz="1400" b="1" dirty="0" smtClean="0">
              <a:solidFill>
                <a:schemeClr val="bg1"/>
              </a:solidFill>
              <a:latin typeface="Times New Roman" pitchFamily="18" charset="0"/>
              <a:cs typeface="Times New Roman" pitchFamily="18" charset="0"/>
            </a:endParaRPr>
          </a:p>
          <a:p>
            <a:pPr>
              <a:lnSpc>
                <a:spcPct val="90000"/>
              </a:lnSpc>
            </a:pPr>
            <a:endParaRPr lang="en-US" sz="1400" dirty="0">
              <a:solidFill>
                <a:schemeClr val="bg1"/>
              </a:solidFill>
              <a:latin typeface="Times New Roman" pitchFamily="18" charset="0"/>
              <a:cs typeface="Times New Roman" pitchFamily="18" charset="0"/>
            </a:endParaRPr>
          </a:p>
        </p:txBody>
      </p:sp>
      <p:sp>
        <p:nvSpPr>
          <p:cNvPr id="47" name="Прямоугольник 46"/>
          <p:cNvSpPr/>
          <p:nvPr/>
        </p:nvSpPr>
        <p:spPr>
          <a:xfrm>
            <a:off x="5004048" y="1988840"/>
            <a:ext cx="4644008" cy="4401205"/>
          </a:xfrm>
          <a:prstGeom prst="rect">
            <a:avLst/>
          </a:prstGeom>
        </p:spPr>
        <p:txBody>
          <a:bodyPr wrap="square">
            <a:spAutoFit/>
          </a:bodyPr>
          <a:lstStyle/>
          <a:p>
            <a:pPr marL="342900" lvl="0" indent="-342900"/>
            <a:r>
              <a:rPr lang="kk-KZ" sz="1400" dirty="0" smtClean="0">
                <a:solidFill>
                  <a:schemeClr val="bg1"/>
                </a:solidFill>
                <a:latin typeface="Times New Roman" pitchFamily="18" charset="0"/>
                <a:cs typeface="Times New Roman" pitchFamily="18" charset="0"/>
              </a:rPr>
              <a:t>Дайындық </a:t>
            </a:r>
            <a:r>
              <a:rPr lang="kk-KZ" sz="1400" dirty="0" smtClean="0">
                <a:solidFill>
                  <a:schemeClr val="bg1"/>
                </a:solidFill>
                <a:latin typeface="Times New Roman" pitchFamily="18" charset="0"/>
                <a:cs typeface="Times New Roman" pitchFamily="18" charset="0"/>
              </a:rPr>
              <a:t>кезінде оқушыларға </a:t>
            </a:r>
            <a:endParaRPr lang="kk-KZ" sz="1400" dirty="0" smtClean="0">
              <a:solidFill>
                <a:schemeClr val="bg1"/>
              </a:solidFill>
              <a:latin typeface="Times New Roman" pitchFamily="18" charset="0"/>
              <a:cs typeface="Times New Roman" pitchFamily="18" charset="0"/>
            </a:endParaRPr>
          </a:p>
          <a:p>
            <a:pPr marL="342900" lvl="0" indent="-342900"/>
            <a:r>
              <a:rPr lang="kk-KZ" sz="1400" dirty="0" smtClean="0">
                <a:solidFill>
                  <a:schemeClr val="bg1"/>
                </a:solidFill>
                <a:latin typeface="Times New Roman" pitchFamily="18" charset="0"/>
                <a:cs typeface="Times New Roman" pitchFamily="18" charset="0"/>
              </a:rPr>
              <a:t>адамгершілік</a:t>
            </a:r>
            <a:r>
              <a:rPr lang="kk-KZ" sz="1400" dirty="0" smtClean="0">
                <a:solidFill>
                  <a:schemeClr val="bg1"/>
                </a:solidFill>
                <a:latin typeface="Times New Roman" pitchFamily="18" charset="0"/>
                <a:cs typeface="Times New Roman" pitchFamily="18" charset="0"/>
              </a:rPr>
              <a:t>, </a:t>
            </a:r>
            <a:r>
              <a:rPr lang="kk-KZ" sz="1400" dirty="0" smtClean="0">
                <a:solidFill>
                  <a:schemeClr val="bg1"/>
                </a:solidFill>
                <a:latin typeface="Times New Roman" pitchFamily="18" charset="0"/>
                <a:cs typeface="Times New Roman" pitchFamily="18" charset="0"/>
              </a:rPr>
              <a:t>этика нормалары</a:t>
            </a:r>
            <a:r>
              <a:rPr lang="ca-ES" sz="1400" dirty="0" smtClean="0">
                <a:solidFill>
                  <a:schemeClr val="bg1"/>
                </a:solidFill>
                <a:latin typeface="Times New Roman" pitchFamily="18" charset="0"/>
                <a:cs typeface="Times New Roman" pitchFamily="18" charset="0"/>
              </a:rPr>
              <a:t> </a:t>
            </a:r>
            <a:r>
              <a:rPr lang="kk-KZ" sz="1400" dirty="0" smtClean="0">
                <a:solidFill>
                  <a:schemeClr val="bg1"/>
                </a:solidFill>
                <a:latin typeface="Times New Roman" pitchFamily="18" charset="0"/>
                <a:cs typeface="Times New Roman" pitchFamily="18" charset="0"/>
              </a:rPr>
              <a:t>түсіндіріліп</a:t>
            </a:r>
            <a:r>
              <a:rPr lang="kk-KZ" sz="1400" dirty="0" smtClean="0">
                <a:solidFill>
                  <a:schemeClr val="bg1"/>
                </a:solidFill>
                <a:latin typeface="Times New Roman" pitchFamily="18" charset="0"/>
                <a:cs typeface="Times New Roman" pitchFamily="18" charset="0"/>
              </a:rPr>
              <a:t>,</a:t>
            </a:r>
          </a:p>
          <a:p>
            <a:pPr marL="342900" lvl="0" indent="-342900"/>
            <a:r>
              <a:rPr lang="kk-KZ" sz="1400" dirty="0" smtClean="0">
                <a:solidFill>
                  <a:schemeClr val="bg1"/>
                </a:solidFill>
                <a:latin typeface="Times New Roman" pitchFamily="18" charset="0"/>
                <a:cs typeface="Times New Roman" pitchFamily="18" charset="0"/>
              </a:rPr>
              <a:t> </a:t>
            </a:r>
            <a:r>
              <a:rPr lang="kk-KZ" sz="1400" dirty="0" smtClean="0">
                <a:solidFill>
                  <a:schemeClr val="bg1"/>
                </a:solidFill>
                <a:latin typeface="Times New Roman" pitchFamily="18" charset="0"/>
                <a:cs typeface="Times New Roman" pitchFamily="18" charset="0"/>
              </a:rPr>
              <a:t>өзге пікірді сыйлау, сабыр сақтап сөйлеу, </a:t>
            </a:r>
            <a:endParaRPr lang="kk-KZ" sz="1400" dirty="0" smtClean="0">
              <a:solidFill>
                <a:schemeClr val="bg1"/>
              </a:solidFill>
              <a:latin typeface="Times New Roman" pitchFamily="18" charset="0"/>
              <a:cs typeface="Times New Roman" pitchFamily="18" charset="0"/>
            </a:endParaRPr>
          </a:p>
          <a:p>
            <a:pPr marL="342900" lvl="0" indent="-342900"/>
            <a:r>
              <a:rPr lang="kk-KZ" sz="1400" dirty="0" smtClean="0">
                <a:solidFill>
                  <a:schemeClr val="bg1"/>
                </a:solidFill>
                <a:latin typeface="Times New Roman" pitchFamily="18" charset="0"/>
                <a:cs typeface="Times New Roman" pitchFamily="18" charset="0"/>
              </a:rPr>
              <a:t>қарсыласын </a:t>
            </a:r>
            <a:r>
              <a:rPr lang="kk-KZ" sz="1400" dirty="0" smtClean="0">
                <a:solidFill>
                  <a:schemeClr val="bg1"/>
                </a:solidFill>
                <a:latin typeface="Times New Roman" pitchFamily="18" charset="0"/>
                <a:cs typeface="Times New Roman" pitchFamily="18" charset="0"/>
              </a:rPr>
              <a:t>сыйлау сияқты қасиеттер </a:t>
            </a:r>
            <a:endParaRPr lang="kk-KZ" sz="1400" dirty="0" smtClean="0">
              <a:solidFill>
                <a:schemeClr val="bg1"/>
              </a:solidFill>
              <a:latin typeface="Times New Roman" pitchFamily="18" charset="0"/>
              <a:cs typeface="Times New Roman" pitchFamily="18" charset="0"/>
            </a:endParaRPr>
          </a:p>
          <a:p>
            <a:pPr marL="342900" lvl="0" indent="-342900"/>
            <a:r>
              <a:rPr lang="kk-KZ" sz="1400" dirty="0" smtClean="0">
                <a:solidFill>
                  <a:schemeClr val="bg1"/>
                </a:solidFill>
                <a:latin typeface="Times New Roman" pitchFamily="18" charset="0"/>
                <a:cs typeface="Times New Roman" pitchFamily="18" charset="0"/>
              </a:rPr>
              <a:t>бойларына </a:t>
            </a:r>
            <a:r>
              <a:rPr lang="kk-KZ" sz="1400" dirty="0" smtClean="0">
                <a:solidFill>
                  <a:schemeClr val="bg1"/>
                </a:solidFill>
                <a:latin typeface="Times New Roman" pitchFamily="18" charset="0"/>
                <a:cs typeface="Times New Roman" pitchFamily="18" charset="0"/>
              </a:rPr>
              <a:t>сіңірілу қажет. </a:t>
            </a:r>
            <a:endParaRPr lang="ru-RU" sz="1400" dirty="0" smtClean="0">
              <a:solidFill>
                <a:schemeClr val="bg1"/>
              </a:solidFill>
              <a:latin typeface="Times New Roman" pitchFamily="18" charset="0"/>
              <a:cs typeface="Times New Roman" pitchFamily="18" charset="0"/>
            </a:endParaRPr>
          </a:p>
          <a:p>
            <a:pPr lvl="0"/>
            <a:r>
              <a:rPr lang="kk-KZ" sz="1400" dirty="0" smtClean="0">
                <a:solidFill>
                  <a:schemeClr val="bg1"/>
                </a:solidFill>
                <a:latin typeface="Times New Roman" pitchFamily="18" charset="0"/>
                <a:cs typeface="Times New Roman" pitchFamily="18" charset="0"/>
              </a:rPr>
              <a:t>Дебат </a:t>
            </a:r>
            <a:r>
              <a:rPr lang="kk-KZ" sz="1400" dirty="0" smtClean="0">
                <a:solidFill>
                  <a:schemeClr val="bg1"/>
                </a:solidFill>
                <a:latin typeface="Times New Roman" pitchFamily="18" charset="0"/>
                <a:cs typeface="Times New Roman" pitchFamily="18" charset="0"/>
              </a:rPr>
              <a:t>ұрыс-керіске, ерегіске, </a:t>
            </a:r>
            <a:r>
              <a:rPr lang="kk-KZ" sz="1400" dirty="0" smtClean="0">
                <a:solidFill>
                  <a:schemeClr val="bg1"/>
                </a:solidFill>
                <a:latin typeface="Times New Roman" pitchFamily="18" charset="0"/>
                <a:cs typeface="Times New Roman" pitchFamily="18" charset="0"/>
              </a:rPr>
              <a:t>түсінбеушілікке</a:t>
            </a:r>
          </a:p>
          <a:p>
            <a:pPr lvl="0"/>
            <a:r>
              <a:rPr lang="kk-KZ" sz="1400" dirty="0" smtClean="0">
                <a:solidFill>
                  <a:schemeClr val="bg1"/>
                </a:solidFill>
                <a:latin typeface="Times New Roman" pitchFamily="18" charset="0"/>
                <a:cs typeface="Times New Roman" pitchFamily="18" charset="0"/>
              </a:rPr>
              <a:t> </a:t>
            </a:r>
            <a:r>
              <a:rPr lang="kk-KZ" sz="1400" dirty="0" smtClean="0">
                <a:solidFill>
                  <a:schemeClr val="bg1"/>
                </a:solidFill>
                <a:latin typeface="Times New Roman" pitchFamily="18" charset="0"/>
                <a:cs typeface="Times New Roman" pitchFamily="18" charset="0"/>
              </a:rPr>
              <a:t>ұласпауы қажет. </a:t>
            </a:r>
            <a:endParaRPr lang="ru-RU" sz="1400" dirty="0" smtClean="0">
              <a:solidFill>
                <a:schemeClr val="bg1"/>
              </a:solidFill>
              <a:latin typeface="Times New Roman" pitchFamily="18" charset="0"/>
              <a:cs typeface="Times New Roman" pitchFamily="18" charset="0"/>
            </a:endParaRPr>
          </a:p>
          <a:p>
            <a:pPr lvl="0"/>
            <a:r>
              <a:rPr lang="kk-KZ" sz="1400" dirty="0" smtClean="0">
                <a:solidFill>
                  <a:schemeClr val="bg1"/>
                </a:solidFill>
                <a:latin typeface="Times New Roman" pitchFamily="18" charset="0"/>
                <a:cs typeface="Times New Roman" pitchFamily="18" charset="0"/>
              </a:rPr>
              <a:t>Дебат </a:t>
            </a:r>
            <a:r>
              <a:rPr lang="kk-KZ" sz="1400" dirty="0" smtClean="0">
                <a:solidFill>
                  <a:schemeClr val="bg1"/>
                </a:solidFill>
                <a:latin typeface="Times New Roman" pitchFamily="18" charset="0"/>
                <a:cs typeface="Times New Roman" pitchFamily="18" charset="0"/>
              </a:rPr>
              <a:t>қарама-қайшы көзқарастардың </a:t>
            </a:r>
            <a:endParaRPr lang="kk-KZ" sz="1400" dirty="0" smtClean="0">
              <a:solidFill>
                <a:schemeClr val="bg1"/>
              </a:solidFill>
              <a:latin typeface="Times New Roman" pitchFamily="18" charset="0"/>
              <a:cs typeface="Times New Roman" pitchFamily="18" charset="0"/>
            </a:endParaRPr>
          </a:p>
          <a:p>
            <a:pPr lvl="0"/>
            <a:r>
              <a:rPr lang="kk-KZ" sz="1400" dirty="0" smtClean="0">
                <a:solidFill>
                  <a:schemeClr val="bg1"/>
                </a:solidFill>
                <a:latin typeface="Times New Roman" pitchFamily="18" charset="0"/>
                <a:cs typeface="Times New Roman" pitchFamily="18" charset="0"/>
              </a:rPr>
              <a:t>қақтығысын </a:t>
            </a:r>
            <a:r>
              <a:rPr lang="kk-KZ" sz="1400" dirty="0" smtClean="0">
                <a:solidFill>
                  <a:schemeClr val="bg1"/>
                </a:solidFill>
                <a:latin typeface="Times New Roman" pitchFamily="18" charset="0"/>
                <a:cs typeface="Times New Roman" pitchFamily="18" charset="0"/>
              </a:rPr>
              <a:t>қамтамасыз ететін қатаң </a:t>
            </a:r>
            <a:endParaRPr lang="kk-KZ" sz="1400" dirty="0" smtClean="0">
              <a:solidFill>
                <a:schemeClr val="bg1"/>
              </a:solidFill>
              <a:latin typeface="Times New Roman" pitchFamily="18" charset="0"/>
              <a:cs typeface="Times New Roman" pitchFamily="18" charset="0"/>
            </a:endParaRPr>
          </a:p>
          <a:p>
            <a:pPr lvl="0"/>
            <a:r>
              <a:rPr lang="kk-KZ" sz="1400" dirty="0" smtClean="0">
                <a:solidFill>
                  <a:schemeClr val="bg1"/>
                </a:solidFill>
                <a:latin typeface="Times New Roman" pitchFamily="18" charset="0"/>
                <a:cs typeface="Times New Roman" pitchFamily="18" charset="0"/>
              </a:rPr>
              <a:t>ережелерге </a:t>
            </a:r>
            <a:r>
              <a:rPr lang="kk-KZ" sz="1400" dirty="0" smtClean="0">
                <a:solidFill>
                  <a:schemeClr val="bg1"/>
                </a:solidFill>
                <a:latin typeface="Times New Roman" pitchFamily="18" charset="0"/>
                <a:cs typeface="Times New Roman" pitchFamily="18" charset="0"/>
              </a:rPr>
              <a:t>бағынып өткізіледі</a:t>
            </a:r>
            <a:r>
              <a:rPr lang="kk-KZ" sz="1400" dirty="0" smtClean="0">
                <a:solidFill>
                  <a:schemeClr val="bg1"/>
                </a:solidFill>
                <a:latin typeface="Times New Roman" pitchFamily="18" charset="0"/>
                <a:cs typeface="Times New Roman" pitchFamily="18" charset="0"/>
              </a:rPr>
              <a:t>.</a:t>
            </a:r>
          </a:p>
          <a:p>
            <a:pPr lvl="0"/>
            <a:r>
              <a:rPr lang="kk-KZ" sz="1400" dirty="0" smtClean="0">
                <a:solidFill>
                  <a:schemeClr val="bg1"/>
                </a:solidFill>
                <a:latin typeface="Times New Roman" pitchFamily="18" charset="0"/>
                <a:cs typeface="Times New Roman" pitchFamily="18" charset="0"/>
              </a:rPr>
              <a:t> Талдау жұмыстарына </a:t>
            </a:r>
            <a:r>
              <a:rPr lang="kk-KZ" sz="1400" dirty="0" smtClean="0">
                <a:solidFill>
                  <a:schemeClr val="bg1"/>
                </a:solidFill>
                <a:latin typeface="Times New Roman" pitchFamily="18" charset="0"/>
                <a:cs typeface="Times New Roman" pitchFamily="18" charset="0"/>
              </a:rPr>
              <a:t>оқушыларды  да </a:t>
            </a:r>
            <a:endParaRPr lang="kk-KZ" sz="1400" dirty="0" smtClean="0">
              <a:solidFill>
                <a:schemeClr val="bg1"/>
              </a:solidFill>
              <a:latin typeface="Times New Roman" pitchFamily="18" charset="0"/>
              <a:cs typeface="Times New Roman" pitchFamily="18" charset="0"/>
            </a:endParaRPr>
          </a:p>
          <a:p>
            <a:pPr lvl="0"/>
            <a:r>
              <a:rPr lang="kk-KZ" sz="1400" dirty="0" smtClean="0">
                <a:solidFill>
                  <a:schemeClr val="bg1"/>
                </a:solidFill>
                <a:latin typeface="Times New Roman" pitchFamily="18" charset="0"/>
                <a:cs typeface="Times New Roman" pitchFamily="18" charset="0"/>
              </a:rPr>
              <a:t>қатыстырып</a:t>
            </a:r>
            <a:r>
              <a:rPr lang="kk-KZ" sz="1400" dirty="0" smtClean="0">
                <a:solidFill>
                  <a:schemeClr val="bg1"/>
                </a:solidFill>
                <a:latin typeface="Times New Roman" pitchFamily="18" charset="0"/>
                <a:cs typeface="Times New Roman" pitchFamily="18" charset="0"/>
              </a:rPr>
              <a:t>, </a:t>
            </a:r>
            <a:endParaRPr lang="kk-KZ" sz="1400" dirty="0" smtClean="0">
              <a:solidFill>
                <a:schemeClr val="bg1"/>
              </a:solidFill>
              <a:latin typeface="Times New Roman" pitchFamily="18" charset="0"/>
              <a:cs typeface="Times New Roman" pitchFamily="18" charset="0"/>
            </a:endParaRPr>
          </a:p>
          <a:p>
            <a:pPr lvl="0"/>
            <a:r>
              <a:rPr lang="kk-KZ" sz="1400" dirty="0" smtClean="0">
                <a:solidFill>
                  <a:schemeClr val="bg1"/>
                </a:solidFill>
                <a:latin typeface="Times New Roman" pitchFamily="18" charset="0"/>
                <a:cs typeface="Times New Roman" pitchFamily="18" charset="0"/>
              </a:rPr>
              <a:t>олардың сыни-талдау </a:t>
            </a:r>
            <a:r>
              <a:rPr lang="kk-KZ" sz="1400" dirty="0" smtClean="0">
                <a:solidFill>
                  <a:schemeClr val="bg1"/>
                </a:solidFill>
                <a:latin typeface="Times New Roman" pitchFamily="18" charset="0"/>
                <a:cs typeface="Times New Roman" pitchFamily="18" charset="0"/>
              </a:rPr>
              <a:t>ойларын </a:t>
            </a:r>
            <a:r>
              <a:rPr lang="kk-KZ" sz="1400" dirty="0" smtClean="0">
                <a:solidFill>
                  <a:schemeClr val="bg1"/>
                </a:solidFill>
                <a:latin typeface="Times New Roman" pitchFamily="18" charset="0"/>
                <a:cs typeface="Times New Roman" pitchFamily="18" charset="0"/>
              </a:rPr>
              <a:t>қалыптастыру</a:t>
            </a:r>
          </a:p>
          <a:p>
            <a:pPr lvl="0"/>
            <a:r>
              <a:rPr lang="kk-KZ" sz="1400" dirty="0" smtClean="0">
                <a:solidFill>
                  <a:schemeClr val="bg1"/>
                </a:solidFill>
                <a:latin typeface="Times New Roman" pitchFamily="18" charset="0"/>
                <a:cs typeface="Times New Roman" pitchFamily="18" charset="0"/>
              </a:rPr>
              <a:t> </a:t>
            </a:r>
            <a:r>
              <a:rPr lang="kk-KZ" sz="1400" dirty="0" smtClean="0">
                <a:solidFill>
                  <a:schemeClr val="bg1"/>
                </a:solidFill>
                <a:latin typeface="Times New Roman" pitchFamily="18" charset="0"/>
                <a:cs typeface="Times New Roman" pitchFamily="18" charset="0"/>
              </a:rPr>
              <a:t>арқылы дебаттың дамытушылық мақсатына </a:t>
            </a:r>
            <a:endParaRPr lang="kk-KZ" sz="1400" dirty="0" smtClean="0">
              <a:solidFill>
                <a:schemeClr val="bg1"/>
              </a:solidFill>
              <a:latin typeface="Times New Roman" pitchFamily="18" charset="0"/>
              <a:cs typeface="Times New Roman" pitchFamily="18" charset="0"/>
            </a:endParaRPr>
          </a:p>
          <a:p>
            <a:pPr lvl="0"/>
            <a:r>
              <a:rPr lang="kk-KZ" sz="1400" dirty="0" smtClean="0">
                <a:solidFill>
                  <a:schemeClr val="bg1"/>
                </a:solidFill>
                <a:latin typeface="Times New Roman" pitchFamily="18" charset="0"/>
                <a:cs typeface="Times New Roman" pitchFamily="18" charset="0"/>
              </a:rPr>
              <a:t>қол жеткізу.</a:t>
            </a:r>
          </a:p>
          <a:p>
            <a:pPr lvl="0"/>
            <a:r>
              <a:rPr lang="kk-KZ" sz="1400" dirty="0" smtClean="0">
                <a:solidFill>
                  <a:schemeClr val="bg1"/>
                </a:solidFill>
                <a:latin typeface="Times New Roman" pitchFamily="18" charset="0"/>
                <a:cs typeface="Times New Roman" pitchFamily="18" charset="0"/>
              </a:rPr>
              <a:t>Өзінің </a:t>
            </a:r>
            <a:r>
              <a:rPr lang="kk-KZ" sz="1400" dirty="0" smtClean="0">
                <a:solidFill>
                  <a:schemeClr val="bg1"/>
                </a:solidFill>
                <a:latin typeface="Times New Roman" pitchFamily="18" charset="0"/>
                <a:cs typeface="Times New Roman" pitchFamily="18" charset="0"/>
              </a:rPr>
              <a:t>және </a:t>
            </a:r>
            <a:r>
              <a:rPr lang="kk-KZ" sz="1400" dirty="0" smtClean="0">
                <a:solidFill>
                  <a:schemeClr val="bg1"/>
                </a:solidFill>
                <a:latin typeface="Times New Roman" pitchFamily="18" charset="0"/>
                <a:cs typeface="Times New Roman" pitchFamily="18" charset="0"/>
              </a:rPr>
              <a:t>жолдастарының</a:t>
            </a:r>
          </a:p>
          <a:p>
            <a:pPr lvl="0"/>
            <a:r>
              <a:rPr lang="kk-KZ" sz="1400" dirty="0" smtClean="0">
                <a:solidFill>
                  <a:schemeClr val="bg1"/>
                </a:solidFill>
                <a:latin typeface="Times New Roman" pitchFamily="18" charset="0"/>
                <a:cs typeface="Times New Roman" pitchFamily="18" charset="0"/>
              </a:rPr>
              <a:t> қызметін </a:t>
            </a:r>
            <a:r>
              <a:rPr lang="kk-KZ" sz="1400" dirty="0" smtClean="0">
                <a:solidFill>
                  <a:schemeClr val="bg1"/>
                </a:solidFill>
                <a:latin typeface="Times New Roman" pitchFamily="18" charset="0"/>
                <a:cs typeface="Times New Roman" pitchFamily="18" charset="0"/>
              </a:rPr>
              <a:t>жүйелі түрде талдауға </a:t>
            </a:r>
            <a:r>
              <a:rPr lang="kk-KZ" sz="1400" dirty="0" smtClean="0">
                <a:solidFill>
                  <a:schemeClr val="bg1"/>
                </a:solidFill>
                <a:latin typeface="Times New Roman" pitchFamily="18" charset="0"/>
                <a:cs typeface="Times New Roman" pitchFamily="18" charset="0"/>
              </a:rPr>
              <a:t>қатысқан </a:t>
            </a:r>
          </a:p>
          <a:p>
            <a:pPr lvl="0"/>
            <a:r>
              <a:rPr lang="kk-KZ" sz="1400" dirty="0" smtClean="0">
                <a:solidFill>
                  <a:schemeClr val="bg1"/>
                </a:solidFill>
                <a:latin typeface="Times New Roman" pitchFamily="18" charset="0"/>
                <a:cs typeface="Times New Roman" pitchFamily="18" charset="0"/>
              </a:rPr>
              <a:t>оқушының </a:t>
            </a:r>
            <a:r>
              <a:rPr lang="kk-KZ" sz="1400" dirty="0" smtClean="0">
                <a:solidFill>
                  <a:schemeClr val="bg1"/>
                </a:solidFill>
                <a:latin typeface="Times New Roman" pitchFamily="18" charset="0"/>
                <a:cs typeface="Times New Roman" pitchFamily="18" charset="0"/>
              </a:rPr>
              <a:t>бойында турашылдық, батылдық, </a:t>
            </a:r>
            <a:endParaRPr lang="kk-KZ" sz="1400" dirty="0" smtClean="0">
              <a:solidFill>
                <a:schemeClr val="bg1"/>
              </a:solidFill>
              <a:latin typeface="Times New Roman" pitchFamily="18" charset="0"/>
              <a:cs typeface="Times New Roman" pitchFamily="18" charset="0"/>
            </a:endParaRPr>
          </a:p>
          <a:p>
            <a:pPr lvl="0"/>
            <a:r>
              <a:rPr lang="kk-KZ" sz="1400" dirty="0" smtClean="0">
                <a:solidFill>
                  <a:schemeClr val="bg1"/>
                </a:solidFill>
                <a:latin typeface="Times New Roman" pitchFamily="18" charset="0"/>
                <a:cs typeface="Times New Roman" pitchFamily="18" charset="0"/>
              </a:rPr>
              <a:t>сын </a:t>
            </a:r>
            <a:r>
              <a:rPr lang="kk-KZ" sz="1400" dirty="0" smtClean="0">
                <a:solidFill>
                  <a:schemeClr val="bg1"/>
                </a:solidFill>
                <a:latin typeface="Times New Roman" pitchFamily="18" charset="0"/>
                <a:cs typeface="Times New Roman" pitchFamily="18" charset="0"/>
              </a:rPr>
              <a:t>тұрғысында және логикалық ойлау, </a:t>
            </a:r>
            <a:endParaRPr lang="kk-KZ" sz="1400" dirty="0" smtClean="0">
              <a:solidFill>
                <a:schemeClr val="bg1"/>
              </a:solidFill>
              <a:latin typeface="Times New Roman" pitchFamily="18" charset="0"/>
              <a:cs typeface="Times New Roman" pitchFamily="18" charset="0"/>
            </a:endParaRPr>
          </a:p>
          <a:p>
            <a:pPr lvl="0"/>
            <a:r>
              <a:rPr lang="kk-KZ" sz="1400" dirty="0" smtClean="0">
                <a:solidFill>
                  <a:schemeClr val="bg1"/>
                </a:solidFill>
                <a:latin typeface="Times New Roman" pitchFamily="18" charset="0"/>
                <a:cs typeface="Times New Roman" pitchFamily="18" charset="0"/>
              </a:rPr>
              <a:t>адамгершілік  </a:t>
            </a:r>
            <a:r>
              <a:rPr lang="kk-KZ" sz="1400" dirty="0" smtClean="0">
                <a:solidFill>
                  <a:schemeClr val="bg1"/>
                </a:solidFill>
                <a:latin typeface="Times New Roman" pitchFamily="18" charset="0"/>
                <a:cs typeface="Times New Roman" pitchFamily="18" charset="0"/>
              </a:rPr>
              <a:t>қасиеттер қалыптасады. </a:t>
            </a:r>
            <a:endParaRPr lang="ru-RU" sz="1400" dirty="0" smtClean="0">
              <a:solidFill>
                <a:schemeClr val="bg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kk-KZ" sz="3200" dirty="0" smtClean="0">
                <a:solidFill>
                  <a:schemeClr val="bg1"/>
                </a:solidFill>
                <a:latin typeface="Times New Roman" pitchFamily="18" charset="0"/>
                <a:cs typeface="Times New Roman" pitchFamily="18" charset="0"/>
              </a:rPr>
              <a:t>:</a:t>
            </a:r>
            <a:endParaRPr lang="ru-RU" sz="3200" dirty="0">
              <a:solidFill>
                <a:schemeClr val="bg1"/>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algn="ctr">
              <a:buNone/>
            </a:pPr>
            <a:r>
              <a:rPr lang="kk-KZ" sz="4400" dirty="0" smtClean="0">
                <a:latin typeface="Times New Roman" pitchFamily="18" charset="0"/>
                <a:cs typeface="Times New Roman" pitchFamily="18" charset="0"/>
              </a:rPr>
              <a:t>Назар қойып </a:t>
            </a:r>
          </a:p>
          <a:p>
            <a:pPr algn="ctr">
              <a:buNone/>
            </a:pPr>
            <a:r>
              <a:rPr lang="kk-KZ" sz="4400" dirty="0" smtClean="0">
                <a:latin typeface="Times New Roman" pitchFamily="18" charset="0"/>
                <a:cs typeface="Times New Roman" pitchFamily="18" charset="0"/>
              </a:rPr>
              <a:t>тыңдағандарыңызға </a:t>
            </a:r>
          </a:p>
          <a:p>
            <a:pPr algn="ctr">
              <a:buNone/>
            </a:pPr>
            <a:r>
              <a:rPr lang="kk-KZ" sz="4400" dirty="0" smtClean="0">
                <a:latin typeface="Times New Roman" pitchFamily="18" charset="0"/>
                <a:cs typeface="Times New Roman" pitchFamily="18" charset="0"/>
              </a:rPr>
              <a:t>рахмет!</a:t>
            </a:r>
            <a:endParaRPr lang="ru-RU" sz="4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64704"/>
            <a:ext cx="8229600" cy="5361459"/>
          </a:xfrm>
        </p:spPr>
        <p:txBody>
          <a:bodyPr>
            <a:noAutofit/>
          </a:bodyPr>
          <a:lstStyle/>
          <a:p>
            <a:pPr lvl="0" fontAlgn="base">
              <a:spcBef>
                <a:spcPct val="0"/>
              </a:spcBef>
              <a:spcAft>
                <a:spcPct val="0"/>
              </a:spcAft>
            </a:pPr>
            <a:r>
              <a:rPr lang="kk-KZ" sz="1800" b="1" dirty="0" smtClean="0">
                <a:solidFill>
                  <a:srgbClr val="FFC000"/>
                </a:solidFill>
                <a:latin typeface="Times New Roman" pitchFamily="18" charset="0"/>
                <a:ea typeface="Calibri" pitchFamily="34" charset="0"/>
                <a:cs typeface="Times New Roman" pitchFamily="18" charset="0"/>
              </a:rPr>
              <a:t>Дебат технологиясы – сапалы білім мен саналы тәрбие құралы</a:t>
            </a:r>
            <a:endParaRPr lang="ru-RU" sz="1800" b="1" dirty="0" smtClean="0">
              <a:solidFill>
                <a:srgbClr val="FFC000"/>
              </a:solidFill>
              <a:latin typeface="Times New Roman" pitchFamily="18" charset="0"/>
              <a:cs typeface="Times New Roman" pitchFamily="18" charset="0"/>
            </a:endParaRPr>
          </a:p>
          <a:p>
            <a:pPr lvl="0" eaLnBrk="0" fontAlgn="base" hangingPunct="0">
              <a:spcBef>
                <a:spcPct val="0"/>
              </a:spcBef>
              <a:spcAft>
                <a:spcPct val="0"/>
              </a:spcAft>
            </a:pPr>
            <a:r>
              <a:rPr lang="kk-KZ" sz="1600" dirty="0" smtClean="0">
                <a:solidFill>
                  <a:schemeClr val="accent3">
                    <a:lumMod val="40000"/>
                    <a:lumOff val="60000"/>
                  </a:schemeClr>
                </a:solidFill>
                <a:latin typeface="Times New Roman" pitchFamily="18" charset="0"/>
                <a:ea typeface="Calibri" pitchFamily="34" charset="0"/>
                <a:cs typeface="Times New Roman" pitchFamily="18" charset="0"/>
              </a:rPr>
              <a:t>Қазіргі таңда қоғамда демократиялық құбылыстар айшықталып, еліміз экономикалық, әлеуметтік және саяси даму жолына қадам басқаны белгілі. Өскелең заман талабына сай білім беруді демократияландыруға, ізгілендіруге мән беріліп, алғашқы нық қадамдар жасалынуда.  Бұрын мектептің негізгі міндеті жалпыға бірдей міндетті білім беру стандартына сәйкес  білім мен дағдыларын қалыптастыру болды. Ал қазіргі міндет өзгеше, себебі оқушыларға білім мен білік дағдыларын меңгертумен қатар оны ұшқыр ойлы, шығармашылық қабілеті жоғары, өзгермелі өмірге икемді, жан-жақты дамыған жеке тұлға ретінде қалыптастыру, дамыту біздерге, ХХІ ғасыр мұғалімдеріне зор жауапкершілік жүктейді. </a:t>
            </a:r>
            <a:endParaRPr lang="ru-RU" sz="1600" dirty="0" smtClean="0">
              <a:solidFill>
                <a:schemeClr val="accent3">
                  <a:lumMod val="40000"/>
                  <a:lumOff val="60000"/>
                </a:schemeClr>
              </a:solidFill>
              <a:latin typeface="Times New Roman" pitchFamily="18" charset="0"/>
              <a:cs typeface="Times New Roman" pitchFamily="18" charset="0"/>
            </a:endParaRPr>
          </a:p>
          <a:p>
            <a:pPr lvl="0" eaLnBrk="0" fontAlgn="base" hangingPunct="0">
              <a:spcBef>
                <a:spcPct val="0"/>
              </a:spcBef>
              <a:spcAft>
                <a:spcPct val="0"/>
              </a:spcAft>
            </a:pPr>
            <a:r>
              <a:rPr lang="kk-KZ" sz="1600" dirty="0" smtClean="0">
                <a:solidFill>
                  <a:schemeClr val="accent3">
                    <a:lumMod val="40000"/>
                    <a:lumOff val="60000"/>
                  </a:schemeClr>
                </a:solidFill>
                <a:latin typeface="Times New Roman" pitchFamily="18" charset="0"/>
                <a:ea typeface="Calibri" pitchFamily="34" charset="0"/>
                <a:cs typeface="Times New Roman" pitchFamily="18" charset="0"/>
              </a:rPr>
              <a:t>Баланы жеке тұлға ретінде қалыптастыру әлеуметтік жағдайда, оның табиғи қабілеттеріне қоршаған ортаның игі әсер еткенінде жүзеге асатынын ескерсе, сапалы білім мен саналы тәрбие беруде оқытудың инновациялық технологияларын игеру мен іс-тәжірибеге енгізудің маңызы да арта түседі. Баланың әлеуметтік және шығармашылық қабілеттерін ашуға, дамытуға елеулі ықпал ететін инновациялық оқыту технологиясының бірі – </a:t>
            </a:r>
            <a:r>
              <a:rPr lang="kk-KZ" sz="1600" dirty="0" smtClean="0">
                <a:solidFill>
                  <a:srgbClr val="FFC000"/>
                </a:solidFill>
                <a:latin typeface="Times New Roman" pitchFamily="18" charset="0"/>
                <a:ea typeface="Calibri" pitchFamily="34" charset="0"/>
                <a:cs typeface="Times New Roman" pitchFamily="18" charset="0"/>
              </a:rPr>
              <a:t>дебат бағдарламасы. </a:t>
            </a:r>
            <a:endParaRPr lang="ru-RU" sz="1600" dirty="0" smtClean="0">
              <a:solidFill>
                <a:srgbClr val="FFC000"/>
              </a:solidFill>
              <a:latin typeface="Times New Roman" pitchFamily="18" charset="0"/>
              <a:cs typeface="Times New Roman" pitchFamily="18" charset="0"/>
            </a:endParaRPr>
          </a:p>
          <a:p>
            <a:pPr lvl="0" eaLnBrk="0" fontAlgn="base" hangingPunct="0">
              <a:spcBef>
                <a:spcPct val="0"/>
              </a:spcBef>
              <a:spcAft>
                <a:spcPct val="0"/>
              </a:spcAft>
            </a:pPr>
            <a:r>
              <a:rPr lang="kk-KZ" sz="1600" dirty="0" smtClean="0">
                <a:solidFill>
                  <a:schemeClr val="accent3">
                    <a:lumMod val="40000"/>
                    <a:lumOff val="60000"/>
                  </a:schemeClr>
                </a:solidFill>
                <a:latin typeface="Times New Roman" pitchFamily="18" charset="0"/>
                <a:ea typeface="Calibri" pitchFamily="34" charset="0"/>
                <a:cs typeface="Times New Roman" pitchFamily="18" charset="0"/>
              </a:rPr>
              <a:t>Ендеше мектеп мұғалімдерінің иығындағы жүк те біршама ауырлай түспек. Қазір «жаңаша оқыту», «оқытудағы жаңа бетбұрыс» деген сөздер жиі айтылып жүр. Ал оның барлығы бұрынғыны мүлде жоққа шығару емес, бұрынғыға жаңаша көзқарас, жаңаша баға беру деп түсінемін.  Осы тұрғыдан алғанда «дебат» - қазақ әдебиеті пәні үшін өте тиімді әдіс. Әрине, мұнан әдебиеттің кез келген сабағында осы әдісті пайдалануға болады деген ой тумауы керек. </a:t>
            </a:r>
            <a:endParaRPr lang="ru-RU" sz="1600" dirty="0" smtClean="0">
              <a:solidFill>
                <a:schemeClr val="accent3">
                  <a:lumMod val="40000"/>
                  <a:lumOff val="6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124744"/>
            <a:ext cx="8229600" cy="5001419"/>
          </a:xfrm>
        </p:spPr>
        <p:txBody>
          <a:bodyPr>
            <a:normAutofit fontScale="47500" lnSpcReduction="20000"/>
          </a:bodyPr>
          <a:lstStyle/>
          <a:p>
            <a:pPr lvl="0" eaLnBrk="0" fontAlgn="base" hangingPunct="0">
              <a:spcBef>
                <a:spcPct val="0"/>
              </a:spcBef>
              <a:spcAft>
                <a:spcPct val="0"/>
              </a:spcAft>
            </a:pP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К. Поппердің </a:t>
            </a:r>
            <a:r>
              <a:rPr lang="kk-KZ" sz="3400" dirty="0" smtClean="0">
                <a:solidFill>
                  <a:srgbClr val="FFC000"/>
                </a:solidFill>
                <a:latin typeface="Times New Roman" pitchFamily="18" charset="0"/>
                <a:ea typeface="Calibri" pitchFamily="34" charset="0"/>
                <a:cs typeface="Times New Roman" pitchFamily="18" charset="0"/>
              </a:rPr>
              <a:t>«Дебат бағдарламасы», - </a:t>
            </a: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жаңа оқыту технологиясы. Ол мына қарым-қатынасқа негізделеді: мұғалім – оқушы бағыты және өте қажеттісі  оқушы – оқушы. Бұл оқу әдісінде әр оқушының іс-әрекеті, білімі топтың басқа мүшелеріне біліміне тығыз байланысты. Оқытудың бұл түрі шығармашылық ойды, оқушы мен  ұстаз арасындағы қарым – қатынасты қалыптастырады. </a:t>
            </a:r>
            <a:endParaRPr lang="ru-RU" sz="3400" dirty="0" smtClean="0">
              <a:solidFill>
                <a:schemeClr val="accent3">
                  <a:lumMod val="40000"/>
                  <a:lumOff val="60000"/>
                </a:schemeClr>
              </a:solidFill>
              <a:latin typeface="Times New Roman" pitchFamily="18" charset="0"/>
              <a:cs typeface="Times New Roman" pitchFamily="18" charset="0"/>
            </a:endParaRPr>
          </a:p>
          <a:p>
            <a:pPr lvl="0" eaLnBrk="0" fontAlgn="base" hangingPunct="0">
              <a:spcBef>
                <a:spcPct val="0"/>
              </a:spcBef>
              <a:spcAft>
                <a:spcPct val="0"/>
              </a:spcAft>
            </a:pP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Көркем шығарманы екі жаққа (бірінші – жақтаушы, екінші - даттаушы) бөлініп талдау арқылы мұғалім төмендегідей нәтижелерге қол жеткізеді:</a:t>
            </a:r>
            <a:endParaRPr lang="ru-RU" sz="3400" dirty="0" smtClean="0">
              <a:solidFill>
                <a:schemeClr val="accent3">
                  <a:lumMod val="40000"/>
                  <a:lumOff val="60000"/>
                </a:schemeClr>
              </a:solidFill>
              <a:latin typeface="Times New Roman" pitchFamily="18" charset="0"/>
              <a:cs typeface="Times New Roman" pitchFamily="18" charset="0"/>
            </a:endParaRPr>
          </a:p>
          <a:p>
            <a:pPr lvl="0" eaLnBrk="0" fontAlgn="base" hangingPunct="0">
              <a:spcBef>
                <a:spcPct val="0"/>
              </a:spcBef>
              <a:spcAft>
                <a:spcPct val="0"/>
              </a:spcAft>
              <a:buFontTx/>
              <a:buChar char="•"/>
            </a:pP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 Мәтінді оқушының толық оқып шығуы және өз пікіріне нақты  </a:t>
            </a:r>
            <a:endParaRPr lang="ru-RU" sz="3400" dirty="0" smtClean="0">
              <a:solidFill>
                <a:schemeClr val="accent3">
                  <a:lumMod val="40000"/>
                  <a:lumOff val="60000"/>
                </a:schemeClr>
              </a:solidFill>
              <a:latin typeface="Times New Roman" pitchFamily="18" charset="0"/>
              <a:cs typeface="Times New Roman" pitchFamily="18" charset="0"/>
            </a:endParaRPr>
          </a:p>
          <a:p>
            <a:pPr lvl="0" eaLnBrk="0" fontAlgn="base" hangingPunct="0">
              <a:spcBef>
                <a:spcPct val="0"/>
              </a:spcBef>
              <a:spcAft>
                <a:spcPct val="0"/>
              </a:spcAft>
            </a:pP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        мысалдармен дәлел іздеуі;</a:t>
            </a:r>
            <a:endParaRPr lang="ru-RU" sz="3400" dirty="0" smtClean="0">
              <a:solidFill>
                <a:schemeClr val="accent3">
                  <a:lumMod val="40000"/>
                  <a:lumOff val="60000"/>
                </a:schemeClr>
              </a:solidFill>
              <a:latin typeface="Times New Roman" pitchFamily="18" charset="0"/>
              <a:cs typeface="Times New Roman" pitchFamily="18" charset="0"/>
            </a:endParaRPr>
          </a:p>
          <a:p>
            <a:pPr lvl="0" eaLnBrk="0" fontAlgn="base" hangingPunct="0">
              <a:spcBef>
                <a:spcPct val="0"/>
              </a:spcBef>
              <a:spcAft>
                <a:spcPct val="0"/>
              </a:spcAft>
              <a:buFontTx/>
              <a:buChar char="•"/>
            </a:pP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Сол дәлел мен дәйектемелерге сүйене отырып өз көзқарасын жақтап шығуы;</a:t>
            </a:r>
            <a:endParaRPr lang="ru-RU" sz="3400" dirty="0" smtClean="0">
              <a:solidFill>
                <a:schemeClr val="accent3">
                  <a:lumMod val="40000"/>
                  <a:lumOff val="60000"/>
                </a:schemeClr>
              </a:solidFill>
              <a:latin typeface="Times New Roman" pitchFamily="18" charset="0"/>
              <a:cs typeface="Times New Roman" pitchFamily="18" charset="0"/>
            </a:endParaRPr>
          </a:p>
          <a:p>
            <a:pPr lvl="0" eaLnBrk="0" fontAlgn="base" hangingPunct="0">
              <a:spcBef>
                <a:spcPct val="0"/>
              </a:spcBef>
              <a:spcAft>
                <a:spcPct val="0"/>
              </a:spcAft>
              <a:buFontTx/>
              <a:buChar char="•"/>
            </a:pP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Жүйелі сөйлеуі, сайып келгенде мәдениетті сөйлеуі;</a:t>
            </a:r>
            <a:endParaRPr lang="ru-RU" sz="3400" dirty="0" smtClean="0">
              <a:solidFill>
                <a:schemeClr val="accent3">
                  <a:lumMod val="40000"/>
                  <a:lumOff val="60000"/>
                </a:schemeClr>
              </a:solidFill>
              <a:latin typeface="Times New Roman" pitchFamily="18" charset="0"/>
              <a:cs typeface="Times New Roman" pitchFamily="18" charset="0"/>
            </a:endParaRPr>
          </a:p>
          <a:p>
            <a:pPr lvl="0" eaLnBrk="0" fontAlgn="base" hangingPunct="0">
              <a:spcBef>
                <a:spcPct val="0"/>
              </a:spcBef>
              <a:spcAft>
                <a:spcPct val="0"/>
              </a:spcAft>
              <a:buFontTx/>
              <a:buChar char="•"/>
            </a:pP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Айтылған нәрселерден өз қажетін ала білуі;</a:t>
            </a:r>
            <a:endParaRPr lang="ru-RU" sz="3400" dirty="0" smtClean="0">
              <a:solidFill>
                <a:schemeClr val="accent3">
                  <a:lumMod val="40000"/>
                  <a:lumOff val="60000"/>
                </a:schemeClr>
              </a:solidFill>
              <a:latin typeface="Times New Roman" pitchFamily="18" charset="0"/>
              <a:cs typeface="Times New Roman" pitchFamily="18" charset="0"/>
            </a:endParaRPr>
          </a:p>
          <a:p>
            <a:pPr lvl="0" eaLnBrk="0" fontAlgn="base" hangingPunct="0">
              <a:spcBef>
                <a:spcPct val="0"/>
              </a:spcBef>
              <a:spcAft>
                <a:spcPct val="0"/>
              </a:spcAft>
              <a:buFontTx/>
              <a:buChar char="•"/>
            </a:pP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Шығармаға сын айта білуі; </a:t>
            </a:r>
            <a:endParaRPr lang="ru-RU" sz="3400" dirty="0" smtClean="0">
              <a:solidFill>
                <a:schemeClr val="accent3">
                  <a:lumMod val="40000"/>
                  <a:lumOff val="60000"/>
                </a:schemeClr>
              </a:solidFill>
              <a:latin typeface="Times New Roman" pitchFamily="18" charset="0"/>
              <a:cs typeface="Times New Roman" pitchFamily="18" charset="0"/>
            </a:endParaRPr>
          </a:p>
          <a:p>
            <a:pPr lvl="0" eaLnBrk="0" fontAlgn="base" hangingPunct="0">
              <a:spcBef>
                <a:spcPct val="0"/>
              </a:spcBef>
              <a:spcAft>
                <a:spcPct val="0"/>
              </a:spcAft>
              <a:buFontTx/>
              <a:buChar char="•"/>
            </a:pP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Оқушыны ой еркіндігіне жетелеу</a:t>
            </a: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a:t>
            </a:r>
          </a:p>
          <a:p>
            <a:pPr lvl="0"/>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К. Поппердің </a:t>
            </a:r>
            <a:r>
              <a:rPr lang="kk-KZ" sz="3400" dirty="0" smtClean="0">
                <a:solidFill>
                  <a:srgbClr val="FFC000"/>
                </a:solidFill>
                <a:latin typeface="Times New Roman" pitchFamily="18" charset="0"/>
                <a:ea typeface="Calibri" pitchFamily="34" charset="0"/>
                <a:cs typeface="Times New Roman" pitchFamily="18" charset="0"/>
              </a:rPr>
              <a:t>«Дебат бағдарламасы», </a:t>
            </a:r>
            <a:r>
              <a:rPr lang="kk-KZ" sz="3400" dirty="0" smtClean="0">
                <a:solidFill>
                  <a:schemeClr val="accent3">
                    <a:lumMod val="40000"/>
                    <a:lumOff val="60000"/>
                  </a:schemeClr>
                </a:solidFill>
                <a:latin typeface="Times New Roman" pitchFamily="18" charset="0"/>
                <a:ea typeface="Calibri" pitchFamily="34" charset="0"/>
                <a:cs typeface="Times New Roman" pitchFamily="18" charset="0"/>
              </a:rPr>
              <a:t>- жаңа оқыту технологиясы. Ол мына қарым-қатынасқа негізделеді: мұғалім – оқушы бағыты және өте қажеттісі  оқушы – оқушы. Бұл оқу әдісінде әр оқушының іс-әрекеті, білімі топтың басқа мүшелеріне біліміне тығыз байланысты. Оқытудың бұл түрі шығармашылық ойды, оқушы мен  ұстаз арасындағы қарым – қатынасты қалыптастырады. </a:t>
            </a:r>
            <a:endParaRPr lang="ru-RU" sz="3400" dirty="0" smtClean="0">
              <a:solidFill>
                <a:schemeClr val="accent3">
                  <a:lumMod val="40000"/>
                  <a:lumOff val="60000"/>
                </a:schemeClr>
              </a:solidFill>
              <a:latin typeface="Times New Roman" pitchFamily="18" charset="0"/>
              <a:cs typeface="Times New Roman" pitchFamily="18" charset="0"/>
            </a:endParaRPr>
          </a:p>
          <a:p>
            <a:endParaRPr lang="ru-RU" sz="3400" dirty="0" smtClean="0">
              <a:solidFill>
                <a:schemeClr val="accent3">
                  <a:lumMod val="40000"/>
                  <a:lumOff val="60000"/>
                </a:schemeClr>
              </a:solidFill>
              <a:latin typeface="Times New Roman" pitchFamily="18" charset="0"/>
              <a:cs typeface="Times New Roman" pitchFamily="18" charset="0"/>
            </a:endParaRPr>
          </a:p>
          <a:p>
            <a:pPr lvl="0" eaLnBrk="0" fontAlgn="base" hangingPunct="0">
              <a:spcBef>
                <a:spcPct val="0"/>
              </a:spcBef>
              <a:spcAft>
                <a:spcPct val="0"/>
              </a:spcAft>
              <a:buFontTx/>
              <a:buChar char="•"/>
            </a:pPr>
            <a:endParaRPr lang="kk-KZ" dirty="0" smtClean="0">
              <a:solidFill>
                <a:schemeClr val="accent3">
                  <a:lumMod val="40000"/>
                  <a:lumOff val="60000"/>
                </a:schemeClr>
              </a:solidFill>
              <a:latin typeface="Times New Roman" pitchFamily="18" charset="0"/>
              <a:cs typeface="Times New Roman" pitchFamily="18" charset="0"/>
            </a:endParaRPr>
          </a:p>
          <a:p>
            <a:endParaRPr lang="ru-RU" dirty="0" smtClean="0">
              <a:solidFill>
                <a:schemeClr val="accent3">
                  <a:lumMod val="40000"/>
                  <a:lumOff val="60000"/>
                </a:schemeClr>
              </a:solidFill>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1570186"/>
          </a:xfrm>
        </p:spPr>
        <p:txBody>
          <a:bodyPr>
            <a:noAutofit/>
          </a:bodyPr>
          <a:lstStyle/>
          <a:p>
            <a:r>
              <a:rPr lang="kk-KZ" sz="4000" dirty="0" smtClean="0">
                <a:solidFill>
                  <a:schemeClr val="bg1"/>
                </a:solidFill>
                <a:latin typeface="Arial" pitchFamily="34" charset="0"/>
                <a:cs typeface="Arial" pitchFamily="34" charset="0"/>
              </a:rPr>
              <a:t/>
            </a:r>
            <a:br>
              <a:rPr lang="kk-KZ" sz="4000" dirty="0" smtClean="0">
                <a:solidFill>
                  <a:schemeClr val="bg1"/>
                </a:solidFill>
                <a:latin typeface="Arial" pitchFamily="34" charset="0"/>
                <a:cs typeface="Arial" pitchFamily="34" charset="0"/>
              </a:rPr>
            </a:br>
            <a:r>
              <a:rPr lang="kk-KZ" sz="4000" dirty="0" smtClean="0">
                <a:solidFill>
                  <a:schemeClr val="bg1"/>
                </a:solidFill>
                <a:latin typeface="Arial" pitchFamily="34" charset="0"/>
                <a:cs typeface="Arial" pitchFamily="34" charset="0"/>
              </a:rPr>
              <a:t/>
            </a:r>
            <a:br>
              <a:rPr lang="kk-KZ" sz="4000" dirty="0" smtClean="0">
                <a:solidFill>
                  <a:schemeClr val="bg1"/>
                </a:solidFill>
                <a:latin typeface="Arial" pitchFamily="34" charset="0"/>
                <a:cs typeface="Arial" pitchFamily="34" charset="0"/>
              </a:rPr>
            </a:br>
            <a:r>
              <a:rPr lang="kk-KZ" sz="3600" dirty="0" smtClean="0">
                <a:solidFill>
                  <a:srgbClr val="FFC000"/>
                </a:solidFill>
                <a:latin typeface="Times New Roman" pitchFamily="18" charset="0"/>
                <a:cs typeface="Times New Roman" pitchFamily="18" charset="0"/>
              </a:rPr>
              <a:t>Сабақтың </a:t>
            </a:r>
            <a:r>
              <a:rPr lang="kk-KZ" sz="3600" dirty="0" smtClean="0">
                <a:solidFill>
                  <a:srgbClr val="FFC000"/>
                </a:solidFill>
                <a:latin typeface="Times New Roman" pitchFamily="18" charset="0"/>
                <a:cs typeface="Times New Roman" pitchFamily="18" charset="0"/>
              </a:rPr>
              <a:t>тақырыбы: </a:t>
            </a:r>
            <a:r>
              <a:rPr lang="kk-KZ" sz="3600" dirty="0" smtClean="0">
                <a:solidFill>
                  <a:schemeClr val="bg1"/>
                </a:solidFill>
                <a:latin typeface="Times New Roman" pitchFamily="18" charset="0"/>
                <a:cs typeface="Times New Roman" pitchFamily="18" charset="0"/>
              </a:rPr>
              <a:t/>
            </a:r>
            <a:br>
              <a:rPr lang="kk-KZ" sz="3600" dirty="0" smtClean="0">
                <a:solidFill>
                  <a:schemeClr val="bg1"/>
                </a:solidFill>
                <a:latin typeface="Times New Roman" pitchFamily="18" charset="0"/>
                <a:cs typeface="Times New Roman" pitchFamily="18" charset="0"/>
              </a:rPr>
            </a:br>
            <a:r>
              <a:rPr lang="kk-KZ" sz="3600" dirty="0" smtClean="0">
                <a:solidFill>
                  <a:schemeClr val="bg1"/>
                </a:solidFill>
                <a:latin typeface="Times New Roman" pitchFamily="18" charset="0"/>
                <a:cs typeface="Times New Roman" pitchFamily="18" charset="0"/>
              </a:rPr>
              <a:t>М</a:t>
            </a:r>
            <a:r>
              <a:rPr lang="kk-KZ" sz="3600" dirty="0" smtClean="0">
                <a:solidFill>
                  <a:schemeClr val="bg1"/>
                </a:solidFill>
                <a:latin typeface="Times New Roman" pitchFamily="18" charset="0"/>
                <a:cs typeface="Times New Roman" pitchFamily="18" charset="0"/>
              </a:rPr>
              <a:t>. Жұмабаев «Батыр Баян» поэмасы</a:t>
            </a:r>
            <a:r>
              <a:rPr lang="ru-RU" sz="4000" dirty="0" smtClean="0">
                <a:solidFill>
                  <a:schemeClr val="bg1"/>
                </a:solidFill>
                <a:latin typeface="Arial" pitchFamily="34" charset="0"/>
                <a:cs typeface="Arial" pitchFamily="34" charset="0"/>
              </a:rPr>
              <a:t/>
            </a:r>
            <a:br>
              <a:rPr lang="ru-RU" sz="4000" dirty="0" smtClean="0">
                <a:solidFill>
                  <a:schemeClr val="bg1"/>
                </a:solidFill>
                <a:latin typeface="Arial" pitchFamily="34" charset="0"/>
                <a:cs typeface="Arial" pitchFamily="34" charset="0"/>
              </a:rPr>
            </a:br>
            <a:endParaRPr lang="ru-RU" sz="4000" dirty="0">
              <a:solidFill>
                <a:schemeClr val="bg1"/>
              </a:solidFill>
            </a:endParaRPr>
          </a:p>
        </p:txBody>
      </p:sp>
      <p:sp>
        <p:nvSpPr>
          <p:cNvPr id="3" name="Содержимое 2"/>
          <p:cNvSpPr>
            <a:spLocks noGrp="1"/>
          </p:cNvSpPr>
          <p:nvPr>
            <p:ph idx="1"/>
          </p:nvPr>
        </p:nvSpPr>
        <p:spPr>
          <a:xfrm>
            <a:off x="899592" y="1628800"/>
            <a:ext cx="7725544" cy="4797152"/>
          </a:xfrm>
        </p:spPr>
        <p:txBody>
          <a:bodyPr>
            <a:normAutofit fontScale="62500" lnSpcReduction="20000"/>
          </a:bodyPr>
          <a:lstStyle/>
          <a:p>
            <a:pPr>
              <a:buNone/>
            </a:pPr>
            <a:r>
              <a:rPr lang="kk-KZ" sz="4200" b="1" dirty="0" smtClean="0">
                <a:solidFill>
                  <a:srgbClr val="FFC000"/>
                </a:solidFill>
                <a:latin typeface="Times New Roman" pitchFamily="18" charset="0"/>
                <a:cs typeface="Times New Roman" pitchFamily="18" charset="0"/>
              </a:rPr>
              <a:t>Сабақтың </a:t>
            </a:r>
            <a:r>
              <a:rPr lang="kk-KZ" sz="4200" b="1" dirty="0" smtClean="0">
                <a:solidFill>
                  <a:srgbClr val="FFC000"/>
                </a:solidFill>
                <a:latin typeface="Times New Roman" pitchFamily="18" charset="0"/>
                <a:cs typeface="Times New Roman" pitchFamily="18" charset="0"/>
              </a:rPr>
              <a:t>мақсаты</a:t>
            </a:r>
            <a:r>
              <a:rPr lang="kk-KZ" sz="4200" b="1" dirty="0" smtClean="0">
                <a:solidFill>
                  <a:srgbClr val="FFC000"/>
                </a:solidFill>
                <a:latin typeface="Times New Roman" pitchFamily="18" charset="0"/>
                <a:cs typeface="Times New Roman" pitchFamily="18" charset="0"/>
              </a:rPr>
              <a:t>:</a:t>
            </a:r>
            <a:endParaRPr lang="ru-RU" b="1" dirty="0" smtClean="0">
              <a:solidFill>
                <a:srgbClr val="FFC000"/>
              </a:solidFill>
              <a:latin typeface="Arial" pitchFamily="34" charset="0"/>
              <a:cs typeface="Arial" pitchFamily="34" charset="0"/>
            </a:endParaRPr>
          </a:p>
          <a:p>
            <a:pPr marL="0">
              <a:lnSpc>
                <a:spcPct val="120000"/>
              </a:lnSpc>
              <a:spcBef>
                <a:spcPts val="0"/>
              </a:spcBef>
            </a:pPr>
            <a:r>
              <a:rPr lang="ca-ES" b="1" dirty="0" smtClean="0">
                <a:latin typeface="Times New Roman" pitchFamily="18" charset="0"/>
                <a:cs typeface="Times New Roman" pitchFamily="18" charset="0"/>
              </a:rPr>
              <a:t>1. </a:t>
            </a:r>
            <a:r>
              <a:rPr lang="kk-KZ" b="1" dirty="0" smtClean="0">
                <a:latin typeface="Times New Roman" pitchFamily="18" charset="0"/>
                <a:cs typeface="Times New Roman" pitchFamily="18" charset="0"/>
              </a:rPr>
              <a:t>Поэманы түсініп оқып, Баян бейнесін екі топ өз             </a:t>
            </a:r>
          </a:p>
          <a:p>
            <a:pPr marL="0">
              <a:lnSpc>
                <a:spcPct val="120000"/>
              </a:lnSpc>
              <a:spcBef>
                <a:spcPts val="0"/>
              </a:spcBef>
            </a:pPr>
            <a:r>
              <a:rPr lang="kk-KZ" b="1" dirty="0" smtClean="0">
                <a:latin typeface="Times New Roman" pitchFamily="18" charset="0"/>
                <a:cs typeface="Times New Roman" pitchFamily="18" charset="0"/>
              </a:rPr>
              <a:t>     көзқарастарында дәлелдеу.(айғақ пен дәлелдеме арқылы</a:t>
            </a:r>
            <a:r>
              <a:rPr lang="kk-KZ" b="1" dirty="0" smtClean="0">
                <a:latin typeface="Times New Roman" pitchFamily="18" charset="0"/>
                <a:cs typeface="Times New Roman" pitchFamily="18" charset="0"/>
              </a:rPr>
              <a:t>)</a:t>
            </a:r>
            <a:endParaRPr lang="ru-RU" b="1" dirty="0" smtClean="0">
              <a:latin typeface="Times New Roman" pitchFamily="18" charset="0"/>
              <a:cs typeface="Times New Roman" pitchFamily="18" charset="0"/>
            </a:endParaRPr>
          </a:p>
          <a:p>
            <a:pPr marL="0">
              <a:lnSpc>
                <a:spcPct val="120000"/>
              </a:lnSpc>
              <a:spcBef>
                <a:spcPts val="0"/>
              </a:spcBef>
              <a:buNone/>
            </a:pPr>
            <a:r>
              <a:rPr lang="kk-KZ" b="1" dirty="0" smtClean="0">
                <a:latin typeface="Times New Roman" pitchFamily="18" charset="0"/>
                <a:cs typeface="Times New Roman" pitchFamily="18" charset="0"/>
              </a:rPr>
              <a:t>2. Сөз астарына үңіліп, мағынасын түсіну, өзекті ойды бөліп  </a:t>
            </a:r>
          </a:p>
          <a:p>
            <a:pPr marL="0">
              <a:lnSpc>
                <a:spcPct val="120000"/>
              </a:lnSpc>
              <a:spcBef>
                <a:spcPts val="0"/>
              </a:spcBef>
              <a:buNone/>
            </a:pPr>
            <a:r>
              <a:rPr lang="kk-KZ" b="1" dirty="0" smtClean="0">
                <a:latin typeface="Times New Roman" pitchFamily="18" charset="0"/>
                <a:cs typeface="Times New Roman" pitchFamily="18" charset="0"/>
              </a:rPr>
              <a:t>    ала білу, сыни тұрғыда ой қорытындысын жасау, өз пікірін  </a:t>
            </a:r>
          </a:p>
          <a:p>
            <a:pPr marL="0">
              <a:lnSpc>
                <a:spcPct val="120000"/>
              </a:lnSpc>
              <a:spcBef>
                <a:spcPts val="0"/>
              </a:spcBef>
              <a:buNone/>
            </a:pPr>
            <a:r>
              <a:rPr lang="kk-KZ" b="1" dirty="0" smtClean="0">
                <a:latin typeface="Times New Roman" pitchFamily="18" charset="0"/>
                <a:cs typeface="Times New Roman" pitchFamily="18" charset="0"/>
              </a:rPr>
              <a:t>    қорғай білу, сөйлеу мәнерін </a:t>
            </a:r>
            <a:r>
              <a:rPr lang="ru-RU" b="1" dirty="0" smtClean="0">
                <a:latin typeface="Times New Roman" pitchFamily="18" charset="0"/>
                <a:cs typeface="Times New Roman" pitchFamily="18" charset="0"/>
              </a:rPr>
              <a:t> </a:t>
            </a:r>
            <a:r>
              <a:rPr lang="kk-KZ" b="1" dirty="0" smtClean="0">
                <a:latin typeface="Times New Roman" pitchFamily="18" charset="0"/>
                <a:cs typeface="Times New Roman" pitchFamily="18" charset="0"/>
              </a:rPr>
              <a:t>қалыптастыру, дағдыларын </a:t>
            </a:r>
          </a:p>
          <a:p>
            <a:pPr marL="0">
              <a:lnSpc>
                <a:spcPct val="120000"/>
              </a:lnSpc>
              <a:spcBef>
                <a:spcPts val="0"/>
              </a:spcBef>
              <a:buNone/>
            </a:pPr>
            <a:r>
              <a:rPr lang="kk-KZ" b="1" dirty="0" smtClean="0">
                <a:latin typeface="Times New Roman" pitchFamily="18" charset="0"/>
                <a:cs typeface="Times New Roman" pitchFamily="18" charset="0"/>
              </a:rPr>
              <a:t>    дамыту</a:t>
            </a:r>
            <a:r>
              <a:rPr lang="kk-KZ" b="1" dirty="0" smtClean="0">
                <a:latin typeface="Times New Roman" pitchFamily="18" charset="0"/>
                <a:cs typeface="Times New Roman" pitchFamily="18" charset="0"/>
              </a:rPr>
              <a:t>.</a:t>
            </a:r>
            <a:endParaRPr lang="ru-RU" b="1" dirty="0" smtClean="0">
              <a:latin typeface="Times New Roman" pitchFamily="18" charset="0"/>
              <a:cs typeface="Times New Roman" pitchFamily="18" charset="0"/>
            </a:endParaRPr>
          </a:p>
          <a:p>
            <a:pPr marL="0">
              <a:lnSpc>
                <a:spcPct val="120000"/>
              </a:lnSpc>
              <a:spcBef>
                <a:spcPts val="0"/>
              </a:spcBef>
              <a:buNone/>
            </a:pPr>
            <a:r>
              <a:rPr lang="kk-KZ" b="1" dirty="0" smtClean="0">
                <a:latin typeface="Times New Roman" pitchFamily="18" charset="0"/>
                <a:cs typeface="Times New Roman" pitchFamily="18" charset="0"/>
              </a:rPr>
              <a:t>3. Поэманың басты кейіпкері Баянның іс-әрекетіне екі түрлі  </a:t>
            </a:r>
          </a:p>
          <a:p>
            <a:pPr marL="0">
              <a:lnSpc>
                <a:spcPct val="120000"/>
              </a:lnSpc>
              <a:spcBef>
                <a:spcPts val="0"/>
              </a:spcBef>
              <a:buNone/>
            </a:pPr>
            <a:r>
              <a:rPr lang="kk-KZ" b="1" dirty="0" smtClean="0">
                <a:latin typeface="Times New Roman" pitchFamily="18" charset="0"/>
                <a:cs typeface="Times New Roman" pitchFamily="18" charset="0"/>
              </a:rPr>
              <a:t>    көзқараста баға беру, қызу пікірталасқа қатыса отырып, </a:t>
            </a:r>
          </a:p>
          <a:p>
            <a:pPr marL="0">
              <a:lnSpc>
                <a:spcPct val="120000"/>
              </a:lnSpc>
              <a:spcBef>
                <a:spcPts val="0"/>
              </a:spcBef>
              <a:buNone/>
            </a:pPr>
            <a:r>
              <a:rPr lang="kk-KZ" b="1" dirty="0" smtClean="0">
                <a:latin typeface="Times New Roman" pitchFamily="18" charset="0"/>
                <a:cs typeface="Times New Roman" pitchFamily="18" charset="0"/>
              </a:rPr>
              <a:t>    әр топ өз пікірлерін өз дәлелдемелеріне сүйене отырып, </a:t>
            </a:r>
          </a:p>
          <a:p>
            <a:pPr marL="0">
              <a:lnSpc>
                <a:spcPct val="120000"/>
              </a:lnSpc>
              <a:spcBef>
                <a:spcPts val="0"/>
              </a:spcBef>
              <a:buNone/>
            </a:pPr>
            <a:r>
              <a:rPr lang="kk-KZ" b="1" dirty="0" smtClean="0">
                <a:latin typeface="Times New Roman" pitchFamily="18" charset="0"/>
                <a:cs typeface="Times New Roman" pitchFamily="18" charset="0"/>
              </a:rPr>
              <a:t>   бұлтартпас айғақтар келтіру арқылы мақал-мәтел,  </a:t>
            </a:r>
          </a:p>
          <a:p>
            <a:pPr marL="0">
              <a:lnSpc>
                <a:spcPct val="120000"/>
              </a:lnSpc>
              <a:spcBef>
                <a:spcPts val="0"/>
              </a:spcBef>
              <a:buNone/>
            </a:pPr>
            <a:r>
              <a:rPr lang="kk-KZ" b="1" dirty="0" smtClean="0">
                <a:latin typeface="Times New Roman" pitchFamily="18" charset="0"/>
                <a:cs typeface="Times New Roman" pitchFamily="18" charset="0"/>
              </a:rPr>
              <a:t>   афоризм сөздерді тірек етіп қоолдана білуге үйрету.</a:t>
            </a:r>
          </a:p>
          <a:p>
            <a:pPr>
              <a:buNone/>
            </a:pPr>
            <a:endParaRPr lang="ru-RU" b="1" dirty="0" smtClean="0">
              <a:latin typeface="Arial" pitchFamily="34" charset="0"/>
              <a:cs typeface="Arial" pitchFamily="34" charset="0"/>
            </a:endParaRPr>
          </a:p>
          <a:p>
            <a:pPr>
              <a:buNone/>
            </a:pPr>
            <a:r>
              <a:rPr lang="kk-KZ" sz="3800" b="1" dirty="0" smtClean="0">
                <a:solidFill>
                  <a:srgbClr val="FFC000"/>
                </a:solidFill>
                <a:latin typeface="Times New Roman" pitchFamily="18" charset="0"/>
                <a:cs typeface="Times New Roman" pitchFamily="18" charset="0"/>
              </a:rPr>
              <a:t>Сабақтың түрі:</a:t>
            </a:r>
            <a:r>
              <a:rPr lang="kk-KZ" sz="3800" b="1" dirty="0" smtClean="0">
                <a:latin typeface="Times New Roman" pitchFamily="18" charset="0"/>
                <a:cs typeface="Times New Roman" pitchFamily="18" charset="0"/>
              </a:rPr>
              <a:t>  дебат – пікірсайыс сабағы</a:t>
            </a:r>
            <a:endParaRPr lang="ru-RU" sz="3800" b="1"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600201"/>
            <a:ext cx="8229600" cy="1612776"/>
          </a:xfrm>
        </p:spPr>
        <p:txBody>
          <a:bodyPr>
            <a:normAutofit/>
          </a:bodyPr>
          <a:lstStyle/>
          <a:p>
            <a:pPr>
              <a:buNone/>
            </a:pPr>
            <a:r>
              <a:rPr lang="kk-KZ" sz="6000" b="1" dirty="0" smtClean="0">
                <a:latin typeface="Times New Roman" pitchFamily="18" charset="0"/>
                <a:cs typeface="Times New Roman" pitchFamily="18" charset="0"/>
              </a:rPr>
              <a:t>  Сабақтың </a:t>
            </a:r>
            <a:r>
              <a:rPr lang="kk-KZ" sz="6000" b="1" dirty="0" smtClean="0">
                <a:latin typeface="Times New Roman" pitchFamily="18" charset="0"/>
                <a:cs typeface="Times New Roman" pitchFamily="18" charset="0"/>
              </a:rPr>
              <a:t>жоспары</a:t>
            </a:r>
            <a:r>
              <a:rPr lang="kk-KZ" sz="6000" b="1" dirty="0" smtClean="0">
                <a:latin typeface="Times New Roman" pitchFamily="18" charset="0"/>
                <a:cs typeface="Times New Roman" pitchFamily="18" charset="0"/>
              </a:rPr>
              <a:t>:</a:t>
            </a:r>
          </a:p>
          <a:p>
            <a:endParaRPr lang="ru-RU" sz="6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1221" name="AutoShape 5"/>
          <p:cNvSpPr>
            <a:spLocks noChangeArrowheads="1"/>
          </p:cNvSpPr>
          <p:nvPr/>
        </p:nvSpPr>
        <p:spPr bwMode="gray">
          <a:xfrm>
            <a:off x="3059832" y="1484784"/>
            <a:ext cx="4104456" cy="2880320"/>
          </a:xfrm>
          <a:prstGeom prst="homePlate">
            <a:avLst>
              <a:gd name="adj" fmla="val 27281"/>
            </a:avLst>
          </a:prstGeom>
          <a:gradFill rotWithShape="1">
            <a:gsLst>
              <a:gs pos="0">
                <a:schemeClr val="hlink">
                  <a:gamma/>
                  <a:tint val="0"/>
                  <a:invGamma/>
                </a:schemeClr>
              </a:gs>
              <a:gs pos="100000">
                <a:schemeClr val="hlink"/>
              </a:gs>
            </a:gsLst>
            <a:lin ang="18900000" scaled="1"/>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endParaRPr lang="ru-RU"/>
          </a:p>
        </p:txBody>
      </p:sp>
      <p:sp>
        <p:nvSpPr>
          <p:cNvPr id="1161223" name="AutoShape 7"/>
          <p:cNvSpPr>
            <a:spLocks noChangeArrowheads="1"/>
          </p:cNvSpPr>
          <p:nvPr/>
        </p:nvSpPr>
        <p:spPr bwMode="ltGray">
          <a:xfrm>
            <a:off x="683568" y="1484784"/>
            <a:ext cx="3528392" cy="2880320"/>
          </a:xfrm>
          <a:prstGeom prst="homePlate">
            <a:avLst>
              <a:gd name="adj" fmla="val 25000"/>
            </a:avLst>
          </a:prstGeom>
          <a:gradFill rotWithShape="1">
            <a:gsLst>
              <a:gs pos="0">
                <a:schemeClr val="accent1"/>
              </a:gs>
              <a:gs pos="100000">
                <a:schemeClr val="accent1">
                  <a:gamma/>
                  <a:shade val="69804"/>
                  <a:invGamma/>
                </a:schemeClr>
              </a:gs>
            </a:gsLst>
            <a:lin ang="2700000" scaled="1"/>
          </a:gradFill>
          <a:ln w="12700" algn="ctr">
            <a:noFill/>
            <a:prstDash val="dash"/>
            <a:miter lim="800000"/>
            <a:headEnd/>
            <a:tailEnd/>
          </a:ln>
          <a:effectLst>
            <a:outerShdw dist="56796" dir="3806097" algn="ctr" rotWithShape="0">
              <a:srgbClr val="808080">
                <a:alpha val="50000"/>
              </a:srgbClr>
            </a:outerShdw>
          </a:effectLst>
        </p:spPr>
        <p:txBody>
          <a:bodyPr wrap="none" anchor="ctr"/>
          <a:lstStyle/>
          <a:p>
            <a:pPr algn="ctr">
              <a:buNone/>
            </a:pPr>
            <a:endParaRPr lang="kk-KZ" sz="1600" b="1" dirty="0" smtClean="0">
              <a:solidFill>
                <a:schemeClr val="bg1"/>
              </a:solidFill>
              <a:latin typeface="Times New Roman" pitchFamily="18" charset="0"/>
              <a:cs typeface="Times New Roman" pitchFamily="18" charset="0"/>
            </a:endParaRPr>
          </a:p>
          <a:p>
            <a:pPr algn="ctr">
              <a:buNone/>
            </a:pPr>
            <a:endParaRPr lang="kk-KZ" sz="1600" b="1" dirty="0" smtClean="0">
              <a:solidFill>
                <a:schemeClr val="bg1"/>
              </a:solidFill>
              <a:latin typeface="Times New Roman" pitchFamily="18" charset="0"/>
              <a:cs typeface="Times New Roman" pitchFamily="18" charset="0"/>
            </a:endParaRPr>
          </a:p>
          <a:p>
            <a:pPr algn="ctr">
              <a:buNone/>
            </a:pPr>
            <a:endParaRPr lang="kk-KZ" sz="1600" b="1" dirty="0" smtClean="0">
              <a:solidFill>
                <a:schemeClr val="bg1"/>
              </a:solidFill>
              <a:latin typeface="Times New Roman" pitchFamily="18" charset="0"/>
              <a:cs typeface="Times New Roman" pitchFamily="18" charset="0"/>
            </a:endParaRPr>
          </a:p>
          <a:p>
            <a:pPr algn="ctr">
              <a:buNone/>
            </a:pPr>
            <a:endParaRPr lang="kk-KZ" sz="1600" b="1" dirty="0" smtClean="0">
              <a:solidFill>
                <a:schemeClr val="bg1"/>
              </a:solidFill>
              <a:latin typeface="Times New Roman" pitchFamily="18" charset="0"/>
              <a:cs typeface="Times New Roman" pitchFamily="18" charset="0"/>
            </a:endParaRPr>
          </a:p>
          <a:p>
            <a:pPr algn="ctr">
              <a:buNone/>
            </a:pPr>
            <a:endParaRPr lang="kk-KZ" sz="1600" b="1" dirty="0" smtClean="0">
              <a:solidFill>
                <a:schemeClr val="bg1"/>
              </a:solidFill>
              <a:latin typeface="Times New Roman" pitchFamily="18" charset="0"/>
              <a:cs typeface="Times New Roman" pitchFamily="18" charset="0"/>
            </a:endParaRPr>
          </a:p>
          <a:p>
            <a:pPr algn="ctr">
              <a:buNone/>
            </a:pPr>
            <a:r>
              <a:rPr lang="kk-KZ" sz="2000" b="1" dirty="0" smtClean="0">
                <a:solidFill>
                  <a:schemeClr val="bg1"/>
                </a:solidFill>
                <a:latin typeface="Times New Roman" pitchFamily="18" charset="0"/>
                <a:cs typeface="Times New Roman" pitchFamily="18" charset="0"/>
              </a:rPr>
              <a:t>Кілт </a:t>
            </a:r>
            <a:r>
              <a:rPr lang="kk-KZ" sz="2000" b="1" dirty="0" smtClean="0">
                <a:solidFill>
                  <a:schemeClr val="bg1"/>
                </a:solidFill>
                <a:latin typeface="Times New Roman" pitchFamily="18" charset="0"/>
                <a:cs typeface="Times New Roman" pitchFamily="18" charset="0"/>
              </a:rPr>
              <a:t>сөздер, </a:t>
            </a:r>
            <a:endParaRPr lang="kk-KZ" sz="2000" b="1" dirty="0" smtClean="0">
              <a:solidFill>
                <a:schemeClr val="bg1"/>
              </a:solidFill>
              <a:latin typeface="Times New Roman" pitchFamily="18" charset="0"/>
              <a:cs typeface="Times New Roman" pitchFamily="18" charset="0"/>
            </a:endParaRPr>
          </a:p>
          <a:p>
            <a:pPr algn="ctr">
              <a:buNone/>
            </a:pPr>
            <a:r>
              <a:rPr lang="kk-KZ" sz="2000" b="1" dirty="0" smtClean="0">
                <a:solidFill>
                  <a:schemeClr val="bg1"/>
                </a:solidFill>
                <a:latin typeface="Times New Roman" pitchFamily="18" charset="0"/>
                <a:cs typeface="Times New Roman" pitchFamily="18" charset="0"/>
              </a:rPr>
              <a:t>аргументтер</a:t>
            </a:r>
            <a:r>
              <a:rPr lang="kk-KZ" sz="2000" b="1" dirty="0" smtClean="0">
                <a:solidFill>
                  <a:schemeClr val="bg1"/>
                </a:solidFill>
                <a:latin typeface="Times New Roman" pitchFamily="18" charset="0"/>
                <a:cs typeface="Times New Roman" pitchFamily="18" charset="0"/>
              </a:rPr>
              <a:t>:</a:t>
            </a:r>
            <a:endParaRPr lang="ru-RU" sz="2000" b="1" dirty="0" smtClean="0">
              <a:solidFill>
                <a:schemeClr val="bg1"/>
              </a:solidFill>
              <a:latin typeface="Times New Roman" pitchFamily="18" charset="0"/>
              <a:cs typeface="Times New Roman" pitchFamily="18" charset="0"/>
            </a:endParaRPr>
          </a:p>
          <a:p>
            <a:pPr marL="342900" indent="-342900" algn="ctr">
              <a:buFont typeface="Wingdings" pitchFamily="2" charset="2"/>
              <a:buChar char="v"/>
            </a:pPr>
            <a:r>
              <a:rPr lang="kk-KZ" sz="1600" dirty="0" smtClean="0">
                <a:solidFill>
                  <a:schemeClr val="bg1"/>
                </a:solidFill>
                <a:latin typeface="Times New Roman" pitchFamily="18" charset="0"/>
                <a:cs typeface="Times New Roman" pitchFamily="18" charset="0"/>
              </a:rPr>
              <a:t>Қылмыс </a:t>
            </a:r>
            <a:r>
              <a:rPr lang="kk-KZ" sz="1600" dirty="0" smtClean="0">
                <a:solidFill>
                  <a:schemeClr val="bg1"/>
                </a:solidFill>
                <a:latin typeface="Times New Roman" pitchFamily="18" charset="0"/>
                <a:cs typeface="Times New Roman" pitchFamily="18" charset="0"/>
              </a:rPr>
              <a:t>- кісіні </a:t>
            </a:r>
            <a:r>
              <a:rPr lang="kk-KZ" sz="1600" dirty="0" smtClean="0">
                <a:solidFill>
                  <a:schemeClr val="bg1"/>
                </a:solidFill>
                <a:latin typeface="Times New Roman" pitchFamily="18" charset="0"/>
                <a:cs typeface="Times New Roman" pitchFamily="18" charset="0"/>
              </a:rPr>
              <a:t>әдейі </a:t>
            </a:r>
          </a:p>
          <a:p>
            <a:pPr marL="342900" indent="-342900" algn="ctr"/>
            <a:r>
              <a:rPr lang="kk-KZ" sz="1600" dirty="0" smtClean="0">
                <a:solidFill>
                  <a:schemeClr val="bg1"/>
                </a:solidFill>
                <a:latin typeface="Times New Roman" pitchFamily="18" charset="0"/>
                <a:cs typeface="Times New Roman" pitchFamily="18" charset="0"/>
              </a:rPr>
              <a:t>қасақана </a:t>
            </a:r>
            <a:r>
              <a:rPr lang="kk-KZ" sz="1600" dirty="0" smtClean="0">
                <a:solidFill>
                  <a:schemeClr val="bg1"/>
                </a:solidFill>
                <a:latin typeface="Times New Roman" pitchFamily="18" charset="0"/>
                <a:cs typeface="Times New Roman" pitchFamily="18" charset="0"/>
              </a:rPr>
              <a:t>дайындалып </a:t>
            </a:r>
            <a:endParaRPr lang="kk-KZ" sz="1600" dirty="0" smtClean="0">
              <a:solidFill>
                <a:schemeClr val="bg1"/>
              </a:solidFill>
              <a:latin typeface="Times New Roman" pitchFamily="18" charset="0"/>
              <a:cs typeface="Times New Roman" pitchFamily="18" charset="0"/>
            </a:endParaRPr>
          </a:p>
          <a:p>
            <a:pPr marL="342900" indent="-342900" algn="ctr"/>
            <a:r>
              <a:rPr lang="kk-KZ" sz="1600" dirty="0" smtClean="0">
                <a:solidFill>
                  <a:schemeClr val="bg1"/>
                </a:solidFill>
                <a:latin typeface="Times New Roman" pitchFamily="18" charset="0"/>
                <a:cs typeface="Times New Roman" pitchFamily="18" charset="0"/>
              </a:rPr>
              <a:t>өлтіру</a:t>
            </a:r>
            <a:r>
              <a:rPr lang="kk-KZ" sz="1600" dirty="0" smtClean="0">
                <a:solidFill>
                  <a:schemeClr val="bg1"/>
                </a:solidFill>
                <a:latin typeface="Times New Roman" pitchFamily="18" charset="0"/>
                <a:cs typeface="Times New Roman" pitchFamily="18" charset="0"/>
              </a:rPr>
              <a:t>.</a:t>
            </a:r>
            <a:endParaRPr lang="ru-RU" sz="1600" dirty="0" smtClean="0">
              <a:solidFill>
                <a:schemeClr val="bg1"/>
              </a:solidFill>
              <a:latin typeface="Times New Roman" pitchFamily="18" charset="0"/>
              <a:cs typeface="Times New Roman" pitchFamily="18" charset="0"/>
            </a:endParaRPr>
          </a:p>
          <a:p>
            <a:pPr algn="ctr">
              <a:buFont typeface="Wingdings" pitchFamily="2" charset="2"/>
              <a:buChar char="v"/>
            </a:pPr>
            <a:r>
              <a:rPr lang="kk-KZ" sz="1600" dirty="0" smtClean="0">
                <a:solidFill>
                  <a:schemeClr val="bg1"/>
                </a:solidFill>
                <a:latin typeface="Times New Roman" pitchFamily="18" charset="0"/>
                <a:cs typeface="Times New Roman" pitchFamily="18" charset="0"/>
              </a:rPr>
              <a:t>.Ар </a:t>
            </a:r>
            <a:r>
              <a:rPr lang="kk-KZ" sz="1600" dirty="0" smtClean="0">
                <a:solidFill>
                  <a:schemeClr val="bg1"/>
                </a:solidFill>
                <a:latin typeface="Times New Roman" pitchFamily="18" charset="0"/>
                <a:cs typeface="Times New Roman" pitchFamily="18" charset="0"/>
              </a:rPr>
              <a:t>намысын, ел </a:t>
            </a:r>
            <a:endParaRPr lang="kk-KZ" sz="1600" dirty="0" smtClean="0">
              <a:solidFill>
                <a:schemeClr val="bg1"/>
              </a:solidFill>
              <a:latin typeface="Times New Roman" pitchFamily="18" charset="0"/>
              <a:cs typeface="Times New Roman" pitchFamily="18" charset="0"/>
            </a:endParaRPr>
          </a:p>
          <a:p>
            <a:pPr algn="ctr"/>
            <a:r>
              <a:rPr lang="kk-KZ" sz="1600" dirty="0" smtClean="0">
                <a:solidFill>
                  <a:schemeClr val="bg1"/>
                </a:solidFill>
                <a:latin typeface="Times New Roman" pitchFamily="18" charset="0"/>
                <a:cs typeface="Times New Roman" pitchFamily="18" charset="0"/>
              </a:rPr>
              <a:t>Намысын қорғау </a:t>
            </a:r>
            <a:r>
              <a:rPr lang="kk-KZ" sz="1600" dirty="0" smtClean="0">
                <a:solidFill>
                  <a:schemeClr val="bg1"/>
                </a:solidFill>
                <a:latin typeface="Times New Roman" pitchFamily="18" charset="0"/>
                <a:cs typeface="Times New Roman" pitchFamily="18" charset="0"/>
              </a:rPr>
              <a:t>үшін </a:t>
            </a:r>
            <a:endParaRPr lang="kk-KZ" sz="1600" dirty="0" smtClean="0">
              <a:solidFill>
                <a:schemeClr val="bg1"/>
              </a:solidFill>
              <a:latin typeface="Times New Roman" pitchFamily="18" charset="0"/>
              <a:cs typeface="Times New Roman" pitchFamily="18" charset="0"/>
            </a:endParaRPr>
          </a:p>
          <a:p>
            <a:pPr algn="ctr"/>
            <a:r>
              <a:rPr lang="kk-KZ" sz="1600" dirty="0" smtClean="0">
                <a:solidFill>
                  <a:schemeClr val="bg1"/>
                </a:solidFill>
                <a:latin typeface="Times New Roman" pitchFamily="18" charset="0"/>
                <a:cs typeface="Times New Roman" pitchFamily="18" charset="0"/>
              </a:rPr>
              <a:t>жасалған</a:t>
            </a:r>
            <a:r>
              <a:rPr lang="kk-KZ" sz="1600" dirty="0" smtClean="0">
                <a:solidFill>
                  <a:schemeClr val="bg1"/>
                </a:solidFill>
                <a:latin typeface="Times New Roman" pitchFamily="18" charset="0"/>
                <a:cs typeface="Times New Roman" pitchFamily="18" charset="0"/>
              </a:rPr>
              <a:t>.</a:t>
            </a:r>
            <a:endParaRPr lang="ru-RU" sz="1600" dirty="0" smtClean="0">
              <a:solidFill>
                <a:schemeClr val="bg1"/>
              </a:solidFill>
              <a:latin typeface="Times New Roman" pitchFamily="18" charset="0"/>
              <a:cs typeface="Times New Roman" pitchFamily="18" charset="0"/>
            </a:endParaRPr>
          </a:p>
          <a:p>
            <a:pPr algn="ctr">
              <a:buFont typeface="Wingdings" pitchFamily="2" charset="2"/>
              <a:buChar char="v"/>
            </a:pPr>
            <a:r>
              <a:rPr lang="kk-KZ" sz="1600" dirty="0" smtClean="0">
                <a:solidFill>
                  <a:schemeClr val="bg1"/>
                </a:solidFill>
                <a:latin typeface="Times New Roman" pitchFamily="18" charset="0"/>
                <a:cs typeface="Times New Roman" pitchFamily="18" charset="0"/>
              </a:rPr>
              <a:t>Кек </a:t>
            </a:r>
            <a:r>
              <a:rPr lang="kk-KZ" sz="1600" dirty="0" smtClean="0">
                <a:solidFill>
                  <a:schemeClr val="bg1"/>
                </a:solidFill>
                <a:latin typeface="Times New Roman" pitchFamily="18" charset="0"/>
                <a:cs typeface="Times New Roman" pitchFamily="18" charset="0"/>
              </a:rPr>
              <a:t>– жауға, дұшпанға</a:t>
            </a:r>
            <a:r>
              <a:rPr lang="kk-KZ" sz="1600" dirty="0" smtClean="0">
                <a:solidFill>
                  <a:schemeClr val="bg1"/>
                </a:solidFill>
                <a:latin typeface="Times New Roman" pitchFamily="18" charset="0"/>
                <a:cs typeface="Times New Roman" pitchFamily="18" charset="0"/>
              </a:rPr>
              <a:t>,</a:t>
            </a:r>
          </a:p>
          <a:p>
            <a:pPr algn="ctr">
              <a:buNone/>
            </a:pPr>
            <a:r>
              <a:rPr lang="kk-KZ" sz="1600" dirty="0" smtClean="0">
                <a:solidFill>
                  <a:schemeClr val="bg1"/>
                </a:solidFill>
                <a:latin typeface="Times New Roman" pitchFamily="18" charset="0"/>
                <a:cs typeface="Times New Roman" pitchFamily="18" charset="0"/>
              </a:rPr>
              <a:t> </a:t>
            </a:r>
            <a:r>
              <a:rPr lang="kk-KZ" sz="1600" dirty="0" smtClean="0">
                <a:solidFill>
                  <a:schemeClr val="bg1"/>
                </a:solidFill>
                <a:latin typeface="Times New Roman" pitchFamily="18" charset="0"/>
                <a:cs typeface="Times New Roman" pitchFamily="18" charset="0"/>
              </a:rPr>
              <a:t>сатқынға деген </a:t>
            </a:r>
            <a:endParaRPr lang="kk-KZ" sz="1600" dirty="0" smtClean="0">
              <a:solidFill>
                <a:schemeClr val="bg1"/>
              </a:solidFill>
              <a:latin typeface="Times New Roman" pitchFamily="18" charset="0"/>
              <a:cs typeface="Times New Roman" pitchFamily="18" charset="0"/>
            </a:endParaRPr>
          </a:p>
          <a:p>
            <a:pPr algn="ctr">
              <a:buNone/>
            </a:pPr>
            <a:r>
              <a:rPr lang="kk-KZ" sz="1600" dirty="0" smtClean="0">
                <a:solidFill>
                  <a:schemeClr val="bg1"/>
                </a:solidFill>
                <a:latin typeface="Times New Roman" pitchFamily="18" charset="0"/>
                <a:cs typeface="Times New Roman" pitchFamily="18" charset="0"/>
              </a:rPr>
              <a:t>өшпенділік, қастық.</a:t>
            </a:r>
          </a:p>
          <a:p>
            <a:pPr algn="ctr">
              <a:buNone/>
            </a:pPr>
            <a:r>
              <a:rPr lang="kk-KZ" sz="1600" dirty="0" smtClean="0">
                <a:solidFill>
                  <a:schemeClr val="bg1"/>
                </a:solidFill>
                <a:latin typeface="Times New Roman" pitchFamily="18" charset="0"/>
                <a:cs typeface="Times New Roman" pitchFamily="18" charset="0"/>
              </a:rPr>
              <a:t> </a:t>
            </a:r>
            <a:r>
              <a:rPr lang="kk-KZ" sz="1600" dirty="0" smtClean="0">
                <a:solidFill>
                  <a:schemeClr val="bg1"/>
                </a:solidFill>
                <a:latin typeface="Times New Roman" pitchFamily="18" charset="0"/>
                <a:cs typeface="Times New Roman" pitchFamily="18" charset="0"/>
              </a:rPr>
              <a:t>   </a:t>
            </a:r>
          </a:p>
          <a:p>
            <a:pPr>
              <a:buNone/>
            </a:pPr>
            <a:endParaRPr lang="kk-KZ" sz="1600" dirty="0" smtClean="0">
              <a:solidFill>
                <a:schemeClr val="bg1"/>
              </a:solidFill>
              <a:latin typeface="Times New Roman" pitchFamily="18" charset="0"/>
              <a:cs typeface="Times New Roman" pitchFamily="18" charset="0"/>
            </a:endParaRPr>
          </a:p>
          <a:p>
            <a:pPr>
              <a:buNone/>
            </a:pPr>
            <a:endParaRPr lang="kk-KZ" sz="1400" dirty="0" smtClean="0">
              <a:solidFill>
                <a:schemeClr val="bg1"/>
              </a:solidFill>
              <a:latin typeface="Times New Roman" pitchFamily="18" charset="0"/>
              <a:cs typeface="Times New Roman" pitchFamily="18" charset="0"/>
            </a:endParaRPr>
          </a:p>
          <a:p>
            <a:pPr>
              <a:buNone/>
            </a:pPr>
            <a:endParaRPr lang="kk-KZ" sz="1400" dirty="0" smtClean="0">
              <a:solidFill>
                <a:schemeClr val="bg1"/>
              </a:solidFill>
              <a:latin typeface="Times New Roman" pitchFamily="18" charset="0"/>
              <a:cs typeface="Times New Roman" pitchFamily="18" charset="0"/>
            </a:endParaRPr>
          </a:p>
          <a:p>
            <a:pPr>
              <a:buNone/>
            </a:pPr>
            <a:endParaRPr lang="kk-KZ" sz="1400" dirty="0" smtClean="0">
              <a:solidFill>
                <a:schemeClr val="bg1"/>
              </a:solidFill>
              <a:latin typeface="Times New Roman" pitchFamily="18" charset="0"/>
              <a:cs typeface="Times New Roman" pitchFamily="18" charset="0"/>
            </a:endParaRPr>
          </a:p>
          <a:p>
            <a:pPr>
              <a:buNone/>
            </a:pPr>
            <a:endParaRPr lang="ru-RU" sz="1400" dirty="0" smtClean="0">
              <a:solidFill>
                <a:schemeClr val="bg1"/>
              </a:solidFill>
              <a:latin typeface="Times New Roman" pitchFamily="18" charset="0"/>
              <a:cs typeface="Times New Roman" pitchFamily="18" charset="0"/>
            </a:endParaRPr>
          </a:p>
        </p:txBody>
      </p:sp>
      <p:sp>
        <p:nvSpPr>
          <p:cNvPr id="1161227" name="Rectangle 11"/>
          <p:cNvSpPr>
            <a:spLocks noChangeArrowheads="1"/>
          </p:cNvSpPr>
          <p:nvPr/>
        </p:nvSpPr>
        <p:spPr bwMode="auto">
          <a:xfrm>
            <a:off x="827584" y="404664"/>
            <a:ext cx="7467600" cy="1384995"/>
          </a:xfrm>
          <a:prstGeom prst="rect">
            <a:avLst/>
          </a:prstGeom>
          <a:noFill/>
          <a:ln w="9525" algn="ctr">
            <a:noFill/>
            <a:miter lim="800000"/>
            <a:headEnd/>
            <a:tailEnd/>
          </a:ln>
          <a:effectLst/>
        </p:spPr>
        <p:txBody>
          <a:bodyPr>
            <a:spAutoFit/>
          </a:bodyPr>
          <a:lstStyle/>
          <a:p>
            <a:pPr algn="ctr"/>
            <a:r>
              <a:rPr lang="kk-KZ" sz="2000" b="1" dirty="0" smtClean="0">
                <a:solidFill>
                  <a:schemeClr val="accent5">
                    <a:lumMod val="20000"/>
                    <a:lumOff val="80000"/>
                  </a:schemeClr>
                </a:solidFill>
                <a:latin typeface="Times New Roman" pitchFamily="18" charset="0"/>
                <a:cs typeface="Times New Roman" pitchFamily="18" charset="0"/>
              </a:rPr>
              <a:t>І </a:t>
            </a:r>
            <a:r>
              <a:rPr lang="kk-KZ" sz="2000" b="1" dirty="0" smtClean="0">
                <a:solidFill>
                  <a:schemeClr val="accent5">
                    <a:lumMod val="20000"/>
                    <a:lumOff val="80000"/>
                  </a:schemeClr>
                </a:solidFill>
                <a:latin typeface="Times New Roman" pitchFamily="18" charset="0"/>
                <a:cs typeface="Times New Roman" pitchFamily="18" charset="0"/>
              </a:rPr>
              <a:t>кезең</a:t>
            </a:r>
          </a:p>
          <a:p>
            <a:pPr lvl="0" algn="ctr">
              <a:buNone/>
            </a:pPr>
            <a:r>
              <a:rPr lang="kk-KZ" sz="2000" b="1" dirty="0" smtClean="0">
                <a:solidFill>
                  <a:schemeClr val="bg1"/>
                </a:solidFill>
                <a:latin typeface="Times New Roman" pitchFamily="18" charset="0"/>
                <a:cs typeface="Times New Roman" pitchFamily="18" charset="0"/>
              </a:rPr>
              <a:t>Жақтаушы топтың қарар тақырыбы:</a:t>
            </a:r>
            <a:endParaRPr lang="ru-RU" sz="2000" dirty="0" smtClean="0">
              <a:solidFill>
                <a:schemeClr val="bg1"/>
              </a:solidFill>
              <a:latin typeface="Times New Roman" pitchFamily="18" charset="0"/>
              <a:cs typeface="Times New Roman" pitchFamily="18" charset="0"/>
            </a:endParaRPr>
          </a:p>
          <a:p>
            <a:pPr algn="ctr">
              <a:buNone/>
            </a:pPr>
            <a:r>
              <a:rPr lang="kk-KZ" sz="2000" dirty="0" smtClean="0">
                <a:solidFill>
                  <a:schemeClr val="bg1"/>
                </a:solidFill>
                <a:latin typeface="Times New Roman" pitchFamily="18" charset="0"/>
                <a:cs typeface="Times New Roman" pitchFamily="18" charset="0"/>
              </a:rPr>
              <a:t> </a:t>
            </a:r>
            <a:r>
              <a:rPr lang="kk-KZ" sz="2000" b="1" dirty="0" smtClean="0">
                <a:solidFill>
                  <a:schemeClr val="bg1"/>
                </a:solidFill>
                <a:latin typeface="Times New Roman" pitchFamily="18" charset="0"/>
                <a:cs typeface="Times New Roman" pitchFamily="18" charset="0"/>
              </a:rPr>
              <a:t>«Інісін өлтірген Баянның ісі қылмысқа жатпайды»</a:t>
            </a:r>
            <a:endParaRPr lang="ru-RU" sz="2000" b="1" dirty="0" smtClean="0">
              <a:solidFill>
                <a:schemeClr val="bg1"/>
              </a:solidFill>
              <a:latin typeface="Times New Roman" pitchFamily="18" charset="0"/>
              <a:cs typeface="Times New Roman" pitchFamily="18" charset="0"/>
            </a:endParaRPr>
          </a:p>
          <a:p>
            <a:pPr algn="ctr"/>
            <a:endParaRPr lang="en-US" sz="2400" b="1" dirty="0" smtClean="0">
              <a:solidFill>
                <a:schemeClr val="bg1"/>
              </a:solidFill>
              <a:latin typeface="Times New Roman" pitchFamily="18" charset="0"/>
              <a:cs typeface="Times New Roman" pitchFamily="18" charset="0"/>
            </a:endParaRPr>
          </a:p>
        </p:txBody>
      </p:sp>
      <p:sp>
        <p:nvSpPr>
          <p:cNvPr id="1161228" name="Rectangle 12"/>
          <p:cNvSpPr>
            <a:spLocks noChangeArrowheads="1"/>
          </p:cNvSpPr>
          <p:nvPr/>
        </p:nvSpPr>
        <p:spPr bwMode="auto">
          <a:xfrm>
            <a:off x="3851920" y="1628800"/>
            <a:ext cx="2808312" cy="2616101"/>
          </a:xfrm>
          <a:prstGeom prst="rect">
            <a:avLst/>
          </a:prstGeom>
          <a:noFill/>
          <a:ln w="9525" algn="ctr">
            <a:noFill/>
            <a:miter lim="800000"/>
            <a:headEnd/>
            <a:tailEnd/>
          </a:ln>
          <a:effectLst/>
        </p:spPr>
        <p:txBody>
          <a:bodyPr wrap="square">
            <a:spAutoFit/>
          </a:bodyPr>
          <a:lstStyle/>
          <a:p>
            <a:pPr algn="ctr">
              <a:buNone/>
            </a:pPr>
            <a:r>
              <a:rPr lang="kk-KZ" sz="2000" b="1" dirty="0" smtClean="0">
                <a:solidFill>
                  <a:schemeClr val="bg1"/>
                </a:solidFill>
                <a:latin typeface="Times New Roman" pitchFamily="18" charset="0"/>
                <a:cs typeface="Times New Roman" pitchFamily="18" charset="0"/>
              </a:rPr>
              <a:t>Дәлелдемелер</a:t>
            </a:r>
            <a:r>
              <a:rPr lang="kk-KZ" b="1" dirty="0" smtClean="0">
                <a:solidFill>
                  <a:schemeClr val="bg1"/>
                </a:solidFill>
                <a:latin typeface="Times New Roman" pitchFamily="18" charset="0"/>
                <a:cs typeface="Times New Roman" pitchFamily="18" charset="0"/>
              </a:rPr>
              <a:t>:</a:t>
            </a:r>
            <a:endParaRPr lang="ru-RU" b="1" dirty="0" smtClean="0">
              <a:solidFill>
                <a:schemeClr val="bg1"/>
              </a:solidFill>
              <a:latin typeface="Times New Roman" pitchFamily="18" charset="0"/>
              <a:cs typeface="Times New Roman" pitchFamily="18" charset="0"/>
            </a:endParaRPr>
          </a:p>
          <a:p>
            <a:pPr algn="ctr">
              <a:buNone/>
            </a:pPr>
            <a:r>
              <a:rPr lang="kk-KZ" sz="1600" b="1" dirty="0" smtClean="0">
                <a:solidFill>
                  <a:srgbClr val="C00000"/>
                </a:solidFill>
                <a:latin typeface="Times New Roman" pitchFamily="18" charset="0"/>
                <a:cs typeface="Times New Roman" pitchFamily="18" charset="0"/>
              </a:rPr>
              <a:t>1.</a:t>
            </a:r>
            <a:r>
              <a:rPr lang="kk-KZ" sz="1600" dirty="0" smtClean="0">
                <a:latin typeface="Times New Roman" pitchFamily="18" charset="0"/>
                <a:cs typeface="Times New Roman" pitchFamily="18" charset="0"/>
              </a:rPr>
              <a:t> «Батыр – ел қорғаны»</a:t>
            </a:r>
            <a:endParaRPr lang="ru-RU" sz="1600" dirty="0" smtClean="0">
              <a:latin typeface="Times New Roman" pitchFamily="18" charset="0"/>
              <a:cs typeface="Times New Roman" pitchFamily="18" charset="0"/>
            </a:endParaRPr>
          </a:p>
          <a:p>
            <a:pPr algn="ctr">
              <a:buNone/>
            </a:pPr>
            <a:r>
              <a:rPr lang="kk-KZ" sz="1600" b="1" dirty="0" smtClean="0">
                <a:solidFill>
                  <a:srgbClr val="C00000"/>
                </a:solidFill>
                <a:latin typeface="Times New Roman" pitchFamily="18" charset="0"/>
                <a:cs typeface="Times New Roman" pitchFamily="18" charset="0"/>
              </a:rPr>
              <a:t>2. </a:t>
            </a:r>
            <a:r>
              <a:rPr lang="kk-KZ" sz="1600" dirty="0" smtClean="0">
                <a:latin typeface="Times New Roman" pitchFamily="18" charset="0"/>
                <a:cs typeface="Times New Roman" pitchFamily="18" charset="0"/>
              </a:rPr>
              <a:t>«Жауға жаныңды </a:t>
            </a:r>
            <a:endParaRPr lang="kk-KZ" sz="1600" dirty="0" smtClean="0">
              <a:latin typeface="Times New Roman" pitchFamily="18" charset="0"/>
              <a:cs typeface="Times New Roman" pitchFamily="18" charset="0"/>
            </a:endParaRPr>
          </a:p>
          <a:p>
            <a:pPr algn="ctr">
              <a:buNone/>
            </a:pPr>
            <a:r>
              <a:rPr lang="kk-KZ" sz="1600" dirty="0" smtClean="0">
                <a:latin typeface="Times New Roman" pitchFamily="18" charset="0"/>
                <a:cs typeface="Times New Roman" pitchFamily="18" charset="0"/>
              </a:rPr>
              <a:t>берсең </a:t>
            </a:r>
            <a:r>
              <a:rPr lang="kk-KZ" sz="1600" dirty="0" smtClean="0">
                <a:latin typeface="Times New Roman" pitchFamily="18" charset="0"/>
                <a:cs typeface="Times New Roman" pitchFamily="18" charset="0"/>
              </a:rPr>
              <a:t>де, жолдасыңды құтқар»</a:t>
            </a:r>
            <a:endParaRPr lang="ru-RU" sz="1600" dirty="0" smtClean="0">
              <a:latin typeface="Times New Roman" pitchFamily="18" charset="0"/>
              <a:cs typeface="Times New Roman" pitchFamily="18" charset="0"/>
            </a:endParaRPr>
          </a:p>
          <a:p>
            <a:pPr algn="ctr">
              <a:buNone/>
            </a:pPr>
            <a:r>
              <a:rPr lang="kk-KZ" sz="1600" b="1" dirty="0" smtClean="0">
                <a:solidFill>
                  <a:srgbClr val="C00000"/>
                </a:solidFill>
                <a:latin typeface="Times New Roman" pitchFamily="18" charset="0"/>
                <a:cs typeface="Times New Roman" pitchFamily="18" charset="0"/>
              </a:rPr>
              <a:t>3. </a:t>
            </a:r>
            <a:r>
              <a:rPr lang="kk-KZ" sz="1600" dirty="0" smtClean="0">
                <a:latin typeface="Times New Roman" pitchFamily="18" charset="0"/>
                <a:cs typeface="Times New Roman" pitchFamily="18" charset="0"/>
              </a:rPr>
              <a:t>Халқының намысын, </a:t>
            </a:r>
            <a:endParaRPr lang="kk-KZ" sz="1600" dirty="0" smtClean="0">
              <a:latin typeface="Times New Roman" pitchFamily="18" charset="0"/>
              <a:cs typeface="Times New Roman" pitchFamily="18" charset="0"/>
            </a:endParaRPr>
          </a:p>
          <a:p>
            <a:pPr algn="ctr">
              <a:buNone/>
            </a:pPr>
            <a:r>
              <a:rPr lang="kk-KZ" sz="1600" dirty="0" smtClean="0">
                <a:latin typeface="Times New Roman" pitchFamily="18" charset="0"/>
                <a:cs typeface="Times New Roman" pitchFamily="18" charset="0"/>
              </a:rPr>
              <a:t>ер </a:t>
            </a:r>
            <a:r>
              <a:rPr lang="kk-KZ" sz="1600" dirty="0" smtClean="0">
                <a:latin typeface="Times New Roman" pitchFamily="18" charset="0"/>
                <a:cs typeface="Times New Roman" pitchFamily="18" charset="0"/>
              </a:rPr>
              <a:t>азаматтың азуына, дұшпанға күлкі   </a:t>
            </a:r>
          </a:p>
          <a:p>
            <a:pPr algn="ctr">
              <a:buNone/>
            </a:pPr>
            <a:r>
              <a:rPr lang="kk-KZ" sz="1600" dirty="0" smtClean="0">
                <a:latin typeface="Times New Roman" pitchFamily="18" charset="0"/>
                <a:cs typeface="Times New Roman" pitchFamily="18" charset="0"/>
              </a:rPr>
              <a:t>     болмау үшін жасалған қылмыс  – қылмыс емес</a:t>
            </a:r>
            <a:r>
              <a:rPr lang="kk-KZ" sz="1400" b="1" dirty="0" smtClean="0">
                <a:solidFill>
                  <a:srgbClr val="0070C0"/>
                </a:solidFill>
                <a:latin typeface="Times New Roman" pitchFamily="18" charset="0"/>
                <a:cs typeface="Times New Roman" pitchFamily="18" charset="0"/>
              </a:rPr>
              <a:t>.</a:t>
            </a:r>
            <a:endParaRPr lang="ru-RU" sz="1400" b="1" dirty="0" smtClean="0">
              <a:solidFill>
                <a:srgbClr val="0070C0"/>
              </a:solidFill>
              <a:latin typeface="Times New Roman" pitchFamily="18" charset="0"/>
              <a:cs typeface="Times New Roman" pitchFamily="18" charset="0"/>
            </a:endParaRPr>
          </a:p>
        </p:txBody>
      </p:sp>
      <p:sp>
        <p:nvSpPr>
          <p:cNvPr id="1161229" name="Rectangle 13"/>
          <p:cNvSpPr>
            <a:spLocks noChangeArrowheads="1"/>
          </p:cNvSpPr>
          <p:nvPr/>
        </p:nvSpPr>
        <p:spPr bwMode="black">
          <a:xfrm>
            <a:off x="755576" y="4293096"/>
            <a:ext cx="7452816" cy="2302169"/>
          </a:xfrm>
          <a:prstGeom prst="rect">
            <a:avLst/>
          </a:prstGeom>
          <a:noFill/>
          <a:ln w="9525" algn="ctr">
            <a:noFill/>
            <a:miter lim="800000"/>
            <a:headEnd/>
            <a:tailEnd/>
          </a:ln>
          <a:effectLst/>
        </p:spPr>
        <p:txBody>
          <a:bodyPr wrap="square">
            <a:spAutoFit/>
          </a:bodyPr>
          <a:lstStyle/>
          <a:p>
            <a:pPr>
              <a:buNone/>
            </a:pPr>
            <a:r>
              <a:rPr lang="kk-KZ" sz="2000" b="1" dirty="0" smtClean="0">
                <a:solidFill>
                  <a:schemeClr val="bg1"/>
                </a:solidFill>
                <a:latin typeface="Times New Roman" pitchFamily="18" charset="0"/>
                <a:cs typeface="Times New Roman" pitchFamily="18" charset="0"/>
              </a:rPr>
              <a:t>Айғақтар:</a:t>
            </a:r>
            <a:endParaRPr lang="ru-RU" sz="2000" b="1" dirty="0" smtClean="0">
              <a:solidFill>
                <a:schemeClr val="bg1"/>
              </a:solidFill>
              <a:latin typeface="Times New Roman" pitchFamily="18" charset="0"/>
              <a:cs typeface="Times New Roman" pitchFamily="18" charset="0"/>
            </a:endParaRPr>
          </a:p>
          <a:p>
            <a:pPr lvl="0">
              <a:buNone/>
            </a:pPr>
            <a:r>
              <a:rPr lang="kk-KZ" dirty="0" smtClean="0">
                <a:solidFill>
                  <a:schemeClr val="bg1"/>
                </a:solidFill>
                <a:latin typeface="Times New Roman" pitchFamily="18" charset="0"/>
                <a:cs typeface="Times New Roman" pitchFamily="18" charset="0"/>
              </a:rPr>
              <a:t>*</a:t>
            </a:r>
            <a:r>
              <a:rPr lang="ca-ES" dirty="0" smtClean="0">
                <a:solidFill>
                  <a:schemeClr val="bg1"/>
                </a:solidFill>
                <a:latin typeface="Times New Roman" pitchFamily="18" charset="0"/>
                <a:cs typeface="Times New Roman" pitchFamily="18" charset="0"/>
              </a:rPr>
              <a:t> </a:t>
            </a:r>
            <a:r>
              <a:rPr lang="kk-KZ" dirty="0" smtClean="0">
                <a:solidFill>
                  <a:schemeClr val="bg1"/>
                </a:solidFill>
                <a:latin typeface="Times New Roman" pitchFamily="18" charset="0"/>
                <a:cs typeface="Times New Roman" pitchFamily="18" charset="0"/>
              </a:rPr>
              <a:t>«Би, Қанай! Аттанбайды хан Абылай, келмесе қандыбалақ </a:t>
            </a:r>
            <a:r>
              <a:rPr lang="kk-KZ" dirty="0" smtClean="0">
                <a:solidFill>
                  <a:schemeClr val="bg1"/>
                </a:solidFill>
                <a:latin typeface="Times New Roman" pitchFamily="18" charset="0"/>
                <a:cs typeface="Times New Roman" pitchFamily="18" charset="0"/>
              </a:rPr>
              <a:t> </a:t>
            </a:r>
            <a:r>
              <a:rPr lang="kk-KZ" dirty="0" smtClean="0">
                <a:solidFill>
                  <a:schemeClr val="bg1"/>
                </a:solidFill>
                <a:latin typeface="Times New Roman" pitchFamily="18" charset="0"/>
                <a:cs typeface="Times New Roman" pitchFamily="18" charset="0"/>
              </a:rPr>
              <a:t>батыр Баян»</a:t>
            </a:r>
            <a:endParaRPr lang="ru-RU" dirty="0" smtClean="0">
              <a:solidFill>
                <a:schemeClr val="bg1"/>
              </a:solidFill>
              <a:latin typeface="Times New Roman" pitchFamily="18" charset="0"/>
              <a:cs typeface="Times New Roman" pitchFamily="18" charset="0"/>
            </a:endParaRPr>
          </a:p>
          <a:p>
            <a:pPr lvl="0">
              <a:buNone/>
            </a:pPr>
            <a:r>
              <a:rPr lang="kk-KZ" dirty="0" smtClean="0">
                <a:solidFill>
                  <a:schemeClr val="bg1"/>
                </a:solidFill>
                <a:latin typeface="Times New Roman" pitchFamily="18" charset="0"/>
                <a:cs typeface="Times New Roman" pitchFamily="18" charset="0"/>
              </a:rPr>
              <a:t>*</a:t>
            </a:r>
            <a:r>
              <a:rPr lang="ca-ES" dirty="0" smtClean="0">
                <a:solidFill>
                  <a:schemeClr val="bg1"/>
                </a:solidFill>
                <a:latin typeface="Times New Roman" pitchFamily="18" charset="0"/>
                <a:cs typeface="Times New Roman" pitchFamily="18" charset="0"/>
              </a:rPr>
              <a:t> </a:t>
            </a:r>
            <a:r>
              <a:rPr lang="kk-KZ" dirty="0" smtClean="0">
                <a:solidFill>
                  <a:schemeClr val="bg1"/>
                </a:solidFill>
                <a:latin typeface="Times New Roman" pitchFamily="18" charset="0"/>
                <a:cs typeface="Times New Roman" pitchFamily="18" charset="0"/>
              </a:rPr>
              <a:t>Жоқ, әлде, жоқ, жоқ, әлде өлтірдім бе</a:t>
            </a:r>
            <a:r>
              <a:rPr lang="kk-KZ" dirty="0" smtClean="0">
                <a:solidFill>
                  <a:schemeClr val="bg1"/>
                </a:solidFill>
                <a:latin typeface="Times New Roman" pitchFamily="18" charset="0"/>
                <a:cs typeface="Times New Roman" pitchFamily="18" charset="0"/>
              </a:rPr>
              <a:t>,</a:t>
            </a:r>
            <a:r>
              <a:rPr lang="ru-RU" dirty="0" smtClean="0">
                <a:solidFill>
                  <a:schemeClr val="bg1"/>
                </a:solidFill>
                <a:latin typeface="Times New Roman" pitchFamily="18" charset="0"/>
                <a:cs typeface="Times New Roman" pitchFamily="18" charset="0"/>
              </a:rPr>
              <a:t> </a:t>
            </a:r>
            <a:r>
              <a:rPr lang="kk-KZ" dirty="0" smtClean="0">
                <a:solidFill>
                  <a:schemeClr val="bg1"/>
                </a:solidFill>
                <a:latin typeface="Times New Roman" pitchFamily="18" charset="0"/>
                <a:cs typeface="Times New Roman" pitchFamily="18" charset="0"/>
              </a:rPr>
              <a:t> </a:t>
            </a:r>
            <a:r>
              <a:rPr lang="kk-KZ" dirty="0" smtClean="0">
                <a:solidFill>
                  <a:schemeClr val="bg1"/>
                </a:solidFill>
                <a:latin typeface="Times New Roman" pitchFamily="18" charset="0"/>
                <a:cs typeface="Times New Roman" pitchFamily="18" charset="0"/>
              </a:rPr>
              <a:t>Інімді алты алаштың намыс үшін?!</a:t>
            </a:r>
            <a:endParaRPr lang="ru-RU" dirty="0" smtClean="0">
              <a:solidFill>
                <a:schemeClr val="bg1"/>
              </a:solidFill>
              <a:latin typeface="Times New Roman" pitchFamily="18" charset="0"/>
              <a:cs typeface="Times New Roman" pitchFamily="18" charset="0"/>
            </a:endParaRPr>
          </a:p>
          <a:p>
            <a:pPr lvl="0">
              <a:buNone/>
            </a:pPr>
            <a:r>
              <a:rPr lang="kk-KZ" dirty="0" smtClean="0">
                <a:solidFill>
                  <a:schemeClr val="bg1"/>
                </a:solidFill>
                <a:latin typeface="Times New Roman" pitchFamily="18" charset="0"/>
                <a:cs typeface="Times New Roman" pitchFamily="18" charset="0"/>
              </a:rPr>
              <a:t>*</a:t>
            </a:r>
            <a:r>
              <a:rPr lang="ca-ES" dirty="0" smtClean="0">
                <a:solidFill>
                  <a:schemeClr val="bg1"/>
                </a:solidFill>
                <a:latin typeface="Times New Roman" pitchFamily="18" charset="0"/>
                <a:cs typeface="Times New Roman" pitchFamily="18" charset="0"/>
              </a:rPr>
              <a:t> </a:t>
            </a:r>
            <a:r>
              <a:rPr lang="kk-KZ" dirty="0" smtClean="0">
                <a:solidFill>
                  <a:schemeClr val="bg1"/>
                </a:solidFill>
                <a:latin typeface="Times New Roman" pitchFamily="18" charset="0"/>
                <a:cs typeface="Times New Roman" pitchFamily="18" charset="0"/>
              </a:rPr>
              <a:t>– Апырым-ай, алаш арын жоқтамастан, жөңкіліп бұл кетудің мәні     </a:t>
            </a:r>
          </a:p>
          <a:p>
            <a:pPr lvl="0">
              <a:buNone/>
            </a:pPr>
            <a:r>
              <a:rPr lang="kk-KZ" dirty="0" smtClean="0">
                <a:solidFill>
                  <a:schemeClr val="bg1"/>
                </a:solidFill>
                <a:latin typeface="Times New Roman" pitchFamily="18" charset="0"/>
                <a:cs typeface="Times New Roman" pitchFamily="18" charset="0"/>
              </a:rPr>
              <a:t>  қалай? Жігіттерімді жинайын, олар кетсе де, мен кетпеспін.</a:t>
            </a:r>
            <a:endParaRPr lang="ru-RU" dirty="0" smtClean="0">
              <a:solidFill>
                <a:schemeClr val="bg1"/>
              </a:solidFill>
              <a:latin typeface="Times New Roman" pitchFamily="18" charset="0"/>
              <a:cs typeface="Times New Roman" pitchFamily="18" charset="0"/>
            </a:endParaRPr>
          </a:p>
          <a:p>
            <a:endParaRPr lang="ru-RU" sz="1600" dirty="0" smtClean="0">
              <a:solidFill>
                <a:schemeClr val="bg1"/>
              </a:solidFill>
              <a:latin typeface="Times New Roman" pitchFamily="18" charset="0"/>
              <a:cs typeface="Times New Roman" pitchFamily="18" charset="0"/>
            </a:endParaRPr>
          </a:p>
          <a:p>
            <a:pPr algn="l" eaLnBrk="0" hangingPunct="0">
              <a:lnSpc>
                <a:spcPct val="110000"/>
              </a:lnSpc>
            </a:pPr>
            <a:endParaRPr lang="en-US" sz="1600" dirty="0">
              <a:solidFill>
                <a:schemeClr val="bg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1221" name="AutoShape 5"/>
          <p:cNvSpPr>
            <a:spLocks noChangeArrowheads="1"/>
          </p:cNvSpPr>
          <p:nvPr/>
        </p:nvSpPr>
        <p:spPr bwMode="gray">
          <a:xfrm>
            <a:off x="3491880" y="1556792"/>
            <a:ext cx="5040560" cy="2808312"/>
          </a:xfrm>
          <a:prstGeom prst="homePlate">
            <a:avLst>
              <a:gd name="adj" fmla="val 27281"/>
            </a:avLst>
          </a:prstGeom>
          <a:gradFill rotWithShape="1">
            <a:gsLst>
              <a:gs pos="0">
                <a:schemeClr val="hlink">
                  <a:gamma/>
                  <a:tint val="0"/>
                  <a:invGamma/>
                </a:schemeClr>
              </a:gs>
              <a:gs pos="100000">
                <a:schemeClr val="hlink"/>
              </a:gs>
            </a:gsLst>
            <a:lin ang="18900000" scaled="1"/>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endParaRPr lang="ru-RU"/>
          </a:p>
        </p:txBody>
      </p:sp>
      <p:sp>
        <p:nvSpPr>
          <p:cNvPr id="1161223" name="AutoShape 7"/>
          <p:cNvSpPr>
            <a:spLocks noChangeArrowheads="1"/>
          </p:cNvSpPr>
          <p:nvPr/>
        </p:nvSpPr>
        <p:spPr bwMode="ltGray">
          <a:xfrm>
            <a:off x="683568" y="1484784"/>
            <a:ext cx="3888432" cy="2880320"/>
          </a:xfrm>
          <a:prstGeom prst="homePlate">
            <a:avLst>
              <a:gd name="adj" fmla="val 25000"/>
            </a:avLst>
          </a:prstGeom>
          <a:gradFill rotWithShape="1">
            <a:gsLst>
              <a:gs pos="0">
                <a:schemeClr val="accent1"/>
              </a:gs>
              <a:gs pos="100000">
                <a:schemeClr val="accent1">
                  <a:gamma/>
                  <a:shade val="69804"/>
                  <a:invGamma/>
                </a:schemeClr>
              </a:gs>
            </a:gsLst>
            <a:lin ang="2700000" scaled="1"/>
          </a:gradFill>
          <a:ln w="12700" algn="ctr">
            <a:noFill/>
            <a:prstDash val="dash"/>
            <a:miter lim="800000"/>
            <a:headEnd/>
            <a:tailEnd/>
          </a:ln>
          <a:effectLst>
            <a:outerShdw dist="56796" dir="3806097" algn="ctr" rotWithShape="0">
              <a:srgbClr val="808080">
                <a:alpha val="50000"/>
              </a:srgbClr>
            </a:outerShdw>
          </a:effectLst>
        </p:spPr>
        <p:txBody>
          <a:bodyPr wrap="none" anchor="ctr"/>
          <a:lstStyle/>
          <a:p>
            <a:pPr algn="ctr">
              <a:buNone/>
            </a:pPr>
            <a:endParaRPr lang="kk-KZ" sz="1600" b="1" dirty="0" smtClean="0">
              <a:solidFill>
                <a:schemeClr val="bg1"/>
              </a:solidFill>
              <a:latin typeface="Times New Roman" pitchFamily="18" charset="0"/>
              <a:cs typeface="Times New Roman" pitchFamily="18" charset="0"/>
            </a:endParaRPr>
          </a:p>
          <a:p>
            <a:pPr algn="ctr">
              <a:buNone/>
            </a:pPr>
            <a:endParaRPr lang="kk-KZ" sz="1600" b="1" dirty="0" smtClean="0">
              <a:solidFill>
                <a:schemeClr val="bg1"/>
              </a:solidFill>
              <a:latin typeface="Times New Roman" pitchFamily="18" charset="0"/>
              <a:cs typeface="Times New Roman" pitchFamily="18" charset="0"/>
            </a:endParaRPr>
          </a:p>
          <a:p>
            <a:pPr algn="ctr">
              <a:buNone/>
            </a:pPr>
            <a:endParaRPr lang="kk-KZ" sz="1600" b="1" dirty="0" smtClean="0">
              <a:solidFill>
                <a:schemeClr val="bg1"/>
              </a:solidFill>
              <a:latin typeface="Times New Roman" pitchFamily="18" charset="0"/>
              <a:cs typeface="Times New Roman" pitchFamily="18" charset="0"/>
            </a:endParaRPr>
          </a:p>
          <a:p>
            <a:pPr algn="ctr">
              <a:buNone/>
            </a:pPr>
            <a:endParaRPr lang="kk-KZ" sz="1600" b="1" dirty="0" smtClean="0">
              <a:solidFill>
                <a:schemeClr val="bg1"/>
              </a:solidFill>
              <a:latin typeface="Times New Roman" pitchFamily="18" charset="0"/>
              <a:cs typeface="Times New Roman" pitchFamily="18" charset="0"/>
            </a:endParaRPr>
          </a:p>
          <a:p>
            <a:pPr algn="ctr">
              <a:buNone/>
            </a:pPr>
            <a:endParaRPr lang="kk-KZ" sz="1600" b="1" dirty="0" smtClean="0">
              <a:solidFill>
                <a:schemeClr val="bg1"/>
              </a:solidFill>
              <a:latin typeface="Times New Roman" pitchFamily="18" charset="0"/>
              <a:cs typeface="Times New Roman" pitchFamily="18" charset="0"/>
            </a:endParaRPr>
          </a:p>
          <a:p>
            <a:pPr algn="ctr">
              <a:buNone/>
            </a:pPr>
            <a:endParaRPr lang="kk-KZ" sz="2000" b="1" dirty="0" smtClean="0">
              <a:solidFill>
                <a:schemeClr val="bg1"/>
              </a:solidFill>
              <a:latin typeface="Times New Roman" pitchFamily="18" charset="0"/>
              <a:cs typeface="Times New Roman" pitchFamily="18" charset="0"/>
            </a:endParaRPr>
          </a:p>
          <a:p>
            <a:pPr algn="ctr">
              <a:buNone/>
            </a:pPr>
            <a:r>
              <a:rPr lang="kk-KZ" sz="2000" b="1" dirty="0" smtClean="0">
                <a:solidFill>
                  <a:schemeClr val="bg1"/>
                </a:solidFill>
                <a:latin typeface="Times New Roman" pitchFamily="18" charset="0"/>
                <a:cs typeface="Times New Roman" pitchFamily="18" charset="0"/>
              </a:rPr>
              <a:t>Кілт сөздер, </a:t>
            </a:r>
          </a:p>
          <a:p>
            <a:pPr algn="ctr">
              <a:buNone/>
            </a:pPr>
            <a:r>
              <a:rPr lang="kk-KZ" sz="2000" b="1" dirty="0" smtClean="0">
                <a:solidFill>
                  <a:schemeClr val="bg1"/>
                </a:solidFill>
                <a:latin typeface="Times New Roman" pitchFamily="18" charset="0"/>
                <a:cs typeface="Times New Roman" pitchFamily="18" charset="0"/>
              </a:rPr>
              <a:t>аргументтер:</a:t>
            </a:r>
          </a:p>
          <a:p>
            <a:pPr marL="457200" lvl="0" indent="-457200" algn="ctr">
              <a:buAutoNum type="arabicPeriod"/>
            </a:pPr>
            <a:r>
              <a:rPr lang="kk-KZ" sz="2000" dirty="0" smtClean="0">
                <a:solidFill>
                  <a:schemeClr val="bg1"/>
                </a:solidFill>
                <a:latin typeface="Times New Roman" pitchFamily="18" charset="0"/>
                <a:cs typeface="Times New Roman" pitchFamily="18" charset="0"/>
              </a:rPr>
              <a:t>Қызғаныш </a:t>
            </a:r>
            <a:r>
              <a:rPr lang="kk-KZ" sz="2000" dirty="0" smtClean="0">
                <a:solidFill>
                  <a:schemeClr val="bg1"/>
                </a:solidFill>
                <a:latin typeface="Times New Roman" pitchFamily="18" charset="0"/>
                <a:cs typeface="Times New Roman" pitchFamily="18" charset="0"/>
              </a:rPr>
              <a:t>сезімі </a:t>
            </a:r>
            <a:endParaRPr lang="kk-KZ" sz="2000" dirty="0" smtClean="0">
              <a:solidFill>
                <a:schemeClr val="bg1"/>
              </a:solidFill>
              <a:latin typeface="Times New Roman" pitchFamily="18" charset="0"/>
              <a:cs typeface="Times New Roman" pitchFamily="18" charset="0"/>
            </a:endParaRPr>
          </a:p>
          <a:p>
            <a:pPr marL="457200" lvl="0" indent="-457200" algn="ctr"/>
            <a:r>
              <a:rPr lang="kk-KZ" sz="2000" dirty="0" smtClean="0">
                <a:solidFill>
                  <a:schemeClr val="bg1"/>
                </a:solidFill>
                <a:latin typeface="Times New Roman" pitchFamily="18" charset="0"/>
                <a:cs typeface="Times New Roman" pitchFamily="18" charset="0"/>
              </a:rPr>
              <a:t>жайлағаннан </a:t>
            </a:r>
            <a:r>
              <a:rPr lang="kk-KZ" sz="2000" dirty="0" smtClean="0">
                <a:solidFill>
                  <a:schemeClr val="bg1"/>
                </a:solidFill>
                <a:latin typeface="Times New Roman" pitchFamily="18" charset="0"/>
                <a:cs typeface="Times New Roman" pitchFamily="18" charset="0"/>
              </a:rPr>
              <a:t>кейін өлтірді. </a:t>
            </a:r>
            <a:endParaRPr lang="ru-RU" sz="2000" dirty="0" smtClean="0">
              <a:solidFill>
                <a:schemeClr val="bg1"/>
              </a:solidFill>
              <a:latin typeface="Times New Roman" pitchFamily="18" charset="0"/>
              <a:cs typeface="Times New Roman" pitchFamily="18" charset="0"/>
            </a:endParaRPr>
          </a:p>
          <a:p>
            <a:pPr lvl="0" algn="ctr"/>
            <a:r>
              <a:rPr lang="ca-ES" sz="2000" dirty="0" smtClean="0">
                <a:solidFill>
                  <a:schemeClr val="bg1"/>
                </a:solidFill>
                <a:latin typeface="Times New Roman" pitchFamily="18" charset="0"/>
                <a:cs typeface="Times New Roman" pitchFamily="18" charset="0"/>
              </a:rPr>
              <a:t>2. </a:t>
            </a:r>
            <a:r>
              <a:rPr lang="kk-KZ" sz="2000" dirty="0" smtClean="0">
                <a:solidFill>
                  <a:schemeClr val="bg1"/>
                </a:solidFill>
                <a:latin typeface="Times New Roman" pitchFamily="18" charset="0"/>
                <a:cs typeface="Times New Roman" pitchFamily="18" charset="0"/>
              </a:rPr>
              <a:t>Халық кегін, намысын </a:t>
            </a:r>
            <a:endParaRPr lang="kk-KZ" sz="2000" dirty="0" smtClean="0">
              <a:solidFill>
                <a:schemeClr val="bg1"/>
              </a:solidFill>
              <a:latin typeface="Times New Roman" pitchFamily="18" charset="0"/>
              <a:cs typeface="Times New Roman" pitchFamily="18" charset="0"/>
            </a:endParaRPr>
          </a:p>
          <a:p>
            <a:pPr lvl="0" algn="ctr"/>
            <a:r>
              <a:rPr lang="kk-KZ" sz="2000" dirty="0" smtClean="0">
                <a:solidFill>
                  <a:schemeClr val="bg1"/>
                </a:solidFill>
                <a:latin typeface="Times New Roman" pitchFamily="18" charset="0"/>
                <a:cs typeface="Times New Roman" pitchFamily="18" charset="0"/>
              </a:rPr>
              <a:t>алға </a:t>
            </a:r>
            <a:r>
              <a:rPr lang="kk-KZ" sz="2000" dirty="0" smtClean="0">
                <a:solidFill>
                  <a:schemeClr val="bg1"/>
                </a:solidFill>
                <a:latin typeface="Times New Roman" pitchFamily="18" charset="0"/>
                <a:cs typeface="Times New Roman" pitchFamily="18" charset="0"/>
              </a:rPr>
              <a:t>тартып өш алды.</a:t>
            </a:r>
            <a:endParaRPr lang="ru-RU" sz="2000" dirty="0" smtClean="0">
              <a:solidFill>
                <a:schemeClr val="bg1"/>
              </a:solidFill>
              <a:latin typeface="Times New Roman" pitchFamily="18" charset="0"/>
              <a:cs typeface="Times New Roman" pitchFamily="18" charset="0"/>
            </a:endParaRPr>
          </a:p>
          <a:p>
            <a:pPr lvl="0" algn="ctr"/>
            <a:r>
              <a:rPr lang="ca-ES" sz="2000" dirty="0" smtClean="0">
                <a:solidFill>
                  <a:schemeClr val="bg1"/>
                </a:solidFill>
                <a:latin typeface="Times New Roman" pitchFamily="18" charset="0"/>
                <a:cs typeface="Times New Roman" pitchFamily="18" charset="0"/>
              </a:rPr>
              <a:t>3. </a:t>
            </a:r>
            <a:r>
              <a:rPr lang="kk-KZ" sz="2000" dirty="0" smtClean="0">
                <a:solidFill>
                  <a:schemeClr val="bg1"/>
                </a:solidFill>
                <a:latin typeface="Times New Roman" pitchFamily="18" charset="0"/>
                <a:cs typeface="Times New Roman" pitchFamily="18" charset="0"/>
              </a:rPr>
              <a:t>Туғанын, бауырын, </a:t>
            </a:r>
            <a:endParaRPr lang="kk-KZ" sz="2000" dirty="0" smtClean="0">
              <a:solidFill>
                <a:schemeClr val="bg1"/>
              </a:solidFill>
              <a:latin typeface="Times New Roman" pitchFamily="18" charset="0"/>
              <a:cs typeface="Times New Roman" pitchFamily="18" charset="0"/>
            </a:endParaRPr>
          </a:p>
          <a:p>
            <a:pPr lvl="0" algn="ctr"/>
            <a:r>
              <a:rPr lang="kk-KZ" sz="2000" dirty="0" smtClean="0">
                <a:solidFill>
                  <a:schemeClr val="bg1"/>
                </a:solidFill>
                <a:latin typeface="Times New Roman" pitchFamily="18" charset="0"/>
                <a:cs typeface="Times New Roman" pitchFamily="18" charset="0"/>
              </a:rPr>
              <a:t>жалпы </a:t>
            </a:r>
            <a:r>
              <a:rPr lang="kk-KZ" sz="2000" dirty="0" smtClean="0">
                <a:solidFill>
                  <a:schemeClr val="bg1"/>
                </a:solidFill>
                <a:latin typeface="Times New Roman" pitchFamily="18" charset="0"/>
                <a:cs typeface="Times New Roman" pitchFamily="18" charset="0"/>
              </a:rPr>
              <a:t>кісі өлтіру </a:t>
            </a:r>
            <a:endParaRPr lang="kk-KZ" sz="2000" dirty="0" smtClean="0">
              <a:solidFill>
                <a:schemeClr val="bg1"/>
              </a:solidFill>
              <a:latin typeface="Times New Roman" pitchFamily="18" charset="0"/>
              <a:cs typeface="Times New Roman" pitchFamily="18" charset="0"/>
            </a:endParaRPr>
          </a:p>
          <a:p>
            <a:pPr lvl="0" algn="ctr"/>
            <a:r>
              <a:rPr lang="kk-KZ" sz="2000" dirty="0" smtClean="0">
                <a:solidFill>
                  <a:schemeClr val="bg1"/>
                </a:solidFill>
                <a:latin typeface="Times New Roman" pitchFamily="18" charset="0"/>
                <a:cs typeface="Times New Roman" pitchFamily="18" charset="0"/>
              </a:rPr>
              <a:t>қылмысқа </a:t>
            </a:r>
            <a:r>
              <a:rPr lang="kk-KZ" sz="2000" dirty="0" smtClean="0">
                <a:solidFill>
                  <a:schemeClr val="bg1"/>
                </a:solidFill>
                <a:latin typeface="Times New Roman" pitchFamily="18" charset="0"/>
                <a:cs typeface="Times New Roman" pitchFamily="18" charset="0"/>
              </a:rPr>
              <a:t>жатады.</a:t>
            </a:r>
            <a:endParaRPr lang="ru-RU" sz="2000" dirty="0" smtClean="0">
              <a:solidFill>
                <a:schemeClr val="bg1"/>
              </a:solidFill>
              <a:latin typeface="Times New Roman" pitchFamily="18" charset="0"/>
              <a:cs typeface="Times New Roman" pitchFamily="18" charset="0"/>
            </a:endParaRPr>
          </a:p>
          <a:p>
            <a:pPr algn="ctr">
              <a:buNone/>
            </a:pPr>
            <a:endParaRPr lang="ru-RU" sz="2000" dirty="0" smtClean="0">
              <a:solidFill>
                <a:schemeClr val="bg1"/>
              </a:solidFill>
              <a:latin typeface="Times New Roman" pitchFamily="18" charset="0"/>
              <a:cs typeface="Times New Roman" pitchFamily="18" charset="0"/>
            </a:endParaRPr>
          </a:p>
          <a:p>
            <a:pPr algn="ctr">
              <a:buNone/>
            </a:pPr>
            <a:r>
              <a:rPr lang="kk-KZ" sz="1600" dirty="0" smtClean="0">
                <a:solidFill>
                  <a:schemeClr val="bg1"/>
                </a:solidFill>
                <a:latin typeface="Times New Roman" pitchFamily="18" charset="0"/>
                <a:cs typeface="Times New Roman" pitchFamily="18" charset="0"/>
              </a:rPr>
              <a:t>    </a:t>
            </a:r>
          </a:p>
          <a:p>
            <a:pPr>
              <a:buNone/>
            </a:pPr>
            <a:endParaRPr lang="kk-KZ" sz="1600" dirty="0" smtClean="0">
              <a:solidFill>
                <a:schemeClr val="bg1"/>
              </a:solidFill>
              <a:latin typeface="Times New Roman" pitchFamily="18" charset="0"/>
              <a:cs typeface="Times New Roman" pitchFamily="18" charset="0"/>
            </a:endParaRPr>
          </a:p>
          <a:p>
            <a:pPr>
              <a:buNone/>
            </a:pPr>
            <a:endParaRPr lang="kk-KZ" sz="1400" dirty="0" smtClean="0">
              <a:solidFill>
                <a:schemeClr val="bg1"/>
              </a:solidFill>
              <a:latin typeface="Times New Roman" pitchFamily="18" charset="0"/>
              <a:cs typeface="Times New Roman" pitchFamily="18" charset="0"/>
            </a:endParaRPr>
          </a:p>
          <a:p>
            <a:pPr>
              <a:buNone/>
            </a:pPr>
            <a:endParaRPr lang="kk-KZ" sz="1400" dirty="0" smtClean="0">
              <a:solidFill>
                <a:schemeClr val="bg1"/>
              </a:solidFill>
              <a:latin typeface="Times New Roman" pitchFamily="18" charset="0"/>
              <a:cs typeface="Times New Roman" pitchFamily="18" charset="0"/>
            </a:endParaRPr>
          </a:p>
          <a:p>
            <a:pPr>
              <a:buNone/>
            </a:pPr>
            <a:endParaRPr lang="kk-KZ" sz="1400" dirty="0" smtClean="0">
              <a:solidFill>
                <a:schemeClr val="bg1"/>
              </a:solidFill>
              <a:latin typeface="Times New Roman" pitchFamily="18" charset="0"/>
              <a:cs typeface="Times New Roman" pitchFamily="18" charset="0"/>
            </a:endParaRPr>
          </a:p>
          <a:p>
            <a:pPr>
              <a:buNone/>
            </a:pPr>
            <a:endParaRPr lang="ru-RU" sz="1400" dirty="0" smtClean="0">
              <a:solidFill>
                <a:schemeClr val="bg1"/>
              </a:solidFill>
              <a:latin typeface="Times New Roman" pitchFamily="18" charset="0"/>
              <a:cs typeface="Times New Roman" pitchFamily="18" charset="0"/>
            </a:endParaRPr>
          </a:p>
        </p:txBody>
      </p:sp>
      <p:sp>
        <p:nvSpPr>
          <p:cNvPr id="1161227" name="Rectangle 11"/>
          <p:cNvSpPr>
            <a:spLocks noChangeArrowheads="1"/>
          </p:cNvSpPr>
          <p:nvPr/>
        </p:nvSpPr>
        <p:spPr bwMode="auto">
          <a:xfrm>
            <a:off x="827584" y="404664"/>
            <a:ext cx="7467600" cy="1015663"/>
          </a:xfrm>
          <a:prstGeom prst="rect">
            <a:avLst/>
          </a:prstGeom>
          <a:noFill/>
          <a:ln w="9525" algn="ctr">
            <a:noFill/>
            <a:miter lim="800000"/>
            <a:headEnd/>
            <a:tailEnd/>
          </a:ln>
          <a:effectLst/>
        </p:spPr>
        <p:txBody>
          <a:bodyPr>
            <a:spAutoFit/>
          </a:bodyPr>
          <a:lstStyle/>
          <a:p>
            <a:pPr algn="ctr"/>
            <a:r>
              <a:rPr lang="kk-KZ" sz="2000" b="1" dirty="0" smtClean="0">
                <a:solidFill>
                  <a:schemeClr val="bg1"/>
                </a:solidFill>
                <a:latin typeface="Times New Roman" pitchFamily="18" charset="0"/>
                <a:cs typeface="Times New Roman" pitchFamily="18" charset="0"/>
              </a:rPr>
              <a:t>ІІ </a:t>
            </a:r>
            <a:r>
              <a:rPr lang="kk-KZ" sz="2000" b="1" dirty="0" smtClean="0">
                <a:solidFill>
                  <a:schemeClr val="bg1"/>
                </a:solidFill>
                <a:latin typeface="Times New Roman" pitchFamily="18" charset="0"/>
                <a:cs typeface="Times New Roman" pitchFamily="18" charset="0"/>
              </a:rPr>
              <a:t>кезең</a:t>
            </a:r>
            <a:endParaRPr lang="ru-RU" sz="2000" b="1" dirty="0" smtClean="0">
              <a:solidFill>
                <a:schemeClr val="bg1"/>
              </a:solidFill>
              <a:latin typeface="Times New Roman" pitchFamily="18" charset="0"/>
              <a:cs typeface="Times New Roman" pitchFamily="18" charset="0"/>
            </a:endParaRPr>
          </a:p>
          <a:p>
            <a:pPr lvl="0" algn="ctr"/>
            <a:r>
              <a:rPr lang="kk-KZ" sz="2000" b="1" dirty="0" smtClean="0">
                <a:solidFill>
                  <a:schemeClr val="bg1"/>
                </a:solidFill>
                <a:latin typeface="Times New Roman" pitchFamily="18" charset="0"/>
                <a:cs typeface="Times New Roman" pitchFamily="18" charset="0"/>
              </a:rPr>
              <a:t>Даттаушы топтың қарар тақырыбы:</a:t>
            </a:r>
            <a:endParaRPr lang="ru-RU" sz="2000" b="1" dirty="0" smtClean="0">
              <a:solidFill>
                <a:schemeClr val="bg1"/>
              </a:solidFill>
              <a:latin typeface="Times New Roman" pitchFamily="18" charset="0"/>
              <a:cs typeface="Times New Roman" pitchFamily="18" charset="0"/>
            </a:endParaRPr>
          </a:p>
          <a:p>
            <a:pPr algn="ctr"/>
            <a:r>
              <a:rPr lang="kk-KZ" sz="2000" b="1" dirty="0" smtClean="0">
                <a:solidFill>
                  <a:schemeClr val="bg1"/>
                </a:solidFill>
                <a:latin typeface="Times New Roman" pitchFamily="18" charset="0"/>
                <a:cs typeface="Times New Roman" pitchFamily="18" charset="0"/>
              </a:rPr>
              <a:t>«Інісін өлтірген Баянның ісі қылмысқа жатады</a:t>
            </a:r>
            <a:r>
              <a:rPr lang="kk-KZ" sz="2000" b="1" dirty="0" smtClean="0">
                <a:solidFill>
                  <a:schemeClr val="bg1"/>
                </a:solidFill>
                <a:latin typeface="Times New Roman" pitchFamily="18" charset="0"/>
                <a:cs typeface="Times New Roman" pitchFamily="18" charset="0"/>
              </a:rPr>
              <a:t>»</a:t>
            </a:r>
            <a:endParaRPr lang="ru-RU" sz="2000" b="1" dirty="0" smtClean="0">
              <a:solidFill>
                <a:schemeClr val="bg1"/>
              </a:solidFill>
              <a:latin typeface="Times New Roman" pitchFamily="18" charset="0"/>
              <a:cs typeface="Times New Roman" pitchFamily="18" charset="0"/>
            </a:endParaRPr>
          </a:p>
        </p:txBody>
      </p:sp>
      <p:sp>
        <p:nvSpPr>
          <p:cNvPr id="1161228" name="Rectangle 12"/>
          <p:cNvSpPr>
            <a:spLocks noChangeArrowheads="1"/>
          </p:cNvSpPr>
          <p:nvPr/>
        </p:nvSpPr>
        <p:spPr bwMode="auto">
          <a:xfrm>
            <a:off x="3851920" y="1484785"/>
            <a:ext cx="4320480" cy="3170099"/>
          </a:xfrm>
          <a:prstGeom prst="rect">
            <a:avLst/>
          </a:prstGeom>
          <a:noFill/>
          <a:ln w="9525" algn="ctr">
            <a:noFill/>
            <a:miter lim="800000"/>
            <a:headEnd/>
            <a:tailEnd/>
          </a:ln>
          <a:effectLst/>
        </p:spPr>
        <p:txBody>
          <a:bodyPr wrap="square">
            <a:spAutoFit/>
          </a:bodyPr>
          <a:lstStyle/>
          <a:p>
            <a:pPr algn="ctr">
              <a:buNone/>
            </a:pPr>
            <a:r>
              <a:rPr lang="kk-KZ" sz="2000" b="1" dirty="0" smtClean="0">
                <a:latin typeface="Times New Roman" pitchFamily="18" charset="0"/>
                <a:cs typeface="Times New Roman" pitchFamily="18" charset="0"/>
              </a:rPr>
              <a:t>Дәлелдемелер:</a:t>
            </a:r>
          </a:p>
          <a:p>
            <a:pPr lvl="0" algn="ctr"/>
            <a:r>
              <a:rPr lang="kk-KZ" sz="2000" dirty="0" smtClean="0">
                <a:latin typeface="Times New Roman" pitchFamily="18" charset="0"/>
                <a:cs typeface="Times New Roman" pitchFamily="18" charset="0"/>
              </a:rPr>
              <a:t>       </a:t>
            </a:r>
            <a:r>
              <a:rPr lang="ca-ES" sz="2000" dirty="0" smtClean="0">
                <a:latin typeface="Times New Roman" pitchFamily="18" charset="0"/>
                <a:cs typeface="Times New Roman" pitchFamily="18" charset="0"/>
              </a:rPr>
              <a:t>1</a:t>
            </a:r>
            <a:r>
              <a:rPr lang="ca-ES"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«Ашу-ызамен  жасалған істі іске асырушы - Баян»</a:t>
            </a:r>
            <a:endParaRPr lang="ru-RU" sz="2000" dirty="0" smtClean="0">
              <a:latin typeface="Times New Roman" pitchFamily="18" charset="0"/>
              <a:cs typeface="Times New Roman" pitchFamily="18" charset="0"/>
            </a:endParaRPr>
          </a:p>
          <a:p>
            <a:pPr lvl="0" algn="ctr"/>
            <a:r>
              <a:rPr lang="kk-KZ" sz="2000" dirty="0" smtClean="0">
                <a:latin typeface="Times New Roman" pitchFamily="18" charset="0"/>
                <a:cs typeface="Times New Roman" pitchFamily="18" charset="0"/>
              </a:rPr>
              <a:t>     </a:t>
            </a:r>
            <a:r>
              <a:rPr lang="ca-ES" sz="2000" dirty="0" smtClean="0">
                <a:latin typeface="Times New Roman" pitchFamily="18" charset="0"/>
                <a:cs typeface="Times New Roman" pitchFamily="18" charset="0"/>
              </a:rPr>
              <a:t>2</a:t>
            </a:r>
            <a:r>
              <a:rPr lang="ca-ES"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«Кінәсін жуу үшін соғысқа </a:t>
            </a:r>
            <a:r>
              <a:rPr lang="kk-KZ" sz="2000" dirty="0" smtClean="0">
                <a:latin typeface="Times New Roman" pitchFamily="18" charset="0"/>
                <a:cs typeface="Times New Roman" pitchFamily="18" charset="0"/>
              </a:rPr>
              <a:t>       </a:t>
            </a:r>
          </a:p>
          <a:p>
            <a:pPr lvl="0" algn="ctr"/>
            <a:r>
              <a:rPr lang="kk-KZ"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          аттанып</a:t>
            </a:r>
            <a:r>
              <a:rPr lang="kk-KZ" sz="2000" dirty="0" smtClean="0">
                <a:latin typeface="Times New Roman" pitchFamily="18" charset="0"/>
                <a:cs typeface="Times New Roman" pitchFamily="18" charset="0"/>
              </a:rPr>
              <a:t>, қалмақпен соғысады»</a:t>
            </a:r>
            <a:endParaRPr lang="ru-RU" sz="2000" dirty="0" smtClean="0">
              <a:latin typeface="Times New Roman" pitchFamily="18" charset="0"/>
              <a:cs typeface="Times New Roman" pitchFamily="18" charset="0"/>
            </a:endParaRPr>
          </a:p>
          <a:p>
            <a:pPr lvl="0" algn="ctr"/>
            <a:r>
              <a:rPr lang="ca-ES" sz="2000" dirty="0" smtClean="0">
                <a:latin typeface="Times New Roman" pitchFamily="18" charset="0"/>
                <a:cs typeface="Times New Roman" pitchFamily="18" charset="0"/>
              </a:rPr>
              <a:t>3. </a:t>
            </a:r>
            <a:r>
              <a:rPr lang="kk-KZ" sz="2000" dirty="0" smtClean="0">
                <a:latin typeface="Times New Roman" pitchFamily="18" charset="0"/>
                <a:cs typeface="Times New Roman" pitchFamily="18" charset="0"/>
              </a:rPr>
              <a:t>«Сұлуға деген махаббаты, </a:t>
            </a:r>
            <a:endParaRPr lang="kk-KZ" sz="2000" dirty="0" smtClean="0">
              <a:latin typeface="Times New Roman" pitchFamily="18" charset="0"/>
              <a:cs typeface="Times New Roman" pitchFamily="18" charset="0"/>
            </a:endParaRPr>
          </a:p>
          <a:p>
            <a:pPr lvl="0" algn="ctr"/>
            <a:r>
              <a:rPr lang="kk-KZ"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     айырылып </a:t>
            </a:r>
            <a:r>
              <a:rPr lang="kk-KZ" sz="2000" dirty="0" smtClean="0">
                <a:latin typeface="Times New Roman" pitchFamily="18" charset="0"/>
                <a:cs typeface="Times New Roman" pitchFamily="18" charset="0"/>
              </a:rPr>
              <a:t>қалу </a:t>
            </a:r>
            <a:r>
              <a:rPr lang="kk-KZ" sz="2000" dirty="0" smtClean="0">
                <a:latin typeface="Times New Roman" pitchFamily="18" charset="0"/>
                <a:cs typeface="Times New Roman" pitchFamily="18" charset="0"/>
              </a:rPr>
              <a:t>күйініші қылмысқа </a:t>
            </a:r>
            <a:endParaRPr lang="ca-ES" sz="2000" dirty="0" smtClean="0">
              <a:latin typeface="Times New Roman" pitchFamily="18" charset="0"/>
              <a:cs typeface="Times New Roman" pitchFamily="18" charset="0"/>
            </a:endParaRPr>
          </a:p>
          <a:p>
            <a:pPr lvl="0" algn="ctr"/>
            <a:r>
              <a:rPr lang="ca-ES"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итермелейді»</a:t>
            </a:r>
            <a:endParaRPr lang="ru-RU" sz="2000" dirty="0" smtClean="0">
              <a:latin typeface="Times New Roman" pitchFamily="18" charset="0"/>
              <a:cs typeface="Times New Roman" pitchFamily="18" charset="0"/>
            </a:endParaRPr>
          </a:p>
          <a:p>
            <a:pPr algn="ctr">
              <a:buNone/>
            </a:pPr>
            <a:endParaRPr lang="ru-RU" sz="2000" dirty="0" smtClean="0">
              <a:latin typeface="Times New Roman" pitchFamily="18" charset="0"/>
              <a:cs typeface="Times New Roman" pitchFamily="18" charset="0"/>
            </a:endParaRPr>
          </a:p>
        </p:txBody>
      </p:sp>
      <p:sp>
        <p:nvSpPr>
          <p:cNvPr id="1161229" name="Rectangle 13"/>
          <p:cNvSpPr>
            <a:spLocks noChangeArrowheads="1"/>
          </p:cNvSpPr>
          <p:nvPr/>
        </p:nvSpPr>
        <p:spPr bwMode="black">
          <a:xfrm>
            <a:off x="755576" y="4293096"/>
            <a:ext cx="7452816" cy="2456057"/>
          </a:xfrm>
          <a:prstGeom prst="rect">
            <a:avLst/>
          </a:prstGeom>
          <a:noFill/>
          <a:ln w="9525" algn="ctr">
            <a:noFill/>
            <a:miter lim="800000"/>
            <a:headEnd/>
            <a:tailEnd/>
          </a:ln>
          <a:effectLst/>
        </p:spPr>
        <p:txBody>
          <a:bodyPr wrap="square">
            <a:spAutoFit/>
          </a:bodyPr>
          <a:lstStyle/>
          <a:p>
            <a:pPr>
              <a:buNone/>
            </a:pPr>
            <a:r>
              <a:rPr lang="kk-KZ" sz="2000" b="1" dirty="0" smtClean="0">
                <a:solidFill>
                  <a:schemeClr val="bg1"/>
                </a:solidFill>
                <a:latin typeface="Times New Roman" pitchFamily="18" charset="0"/>
                <a:cs typeface="Times New Roman" pitchFamily="18" charset="0"/>
              </a:rPr>
              <a:t>Айғақтар</a:t>
            </a:r>
            <a:r>
              <a:rPr lang="kk-KZ" sz="2000" b="1" dirty="0" smtClean="0">
                <a:solidFill>
                  <a:schemeClr val="bg1"/>
                </a:solidFill>
                <a:latin typeface="Times New Roman" pitchFamily="18" charset="0"/>
                <a:cs typeface="Times New Roman" pitchFamily="18" charset="0"/>
              </a:rPr>
              <a:t>:</a:t>
            </a:r>
          </a:p>
          <a:p>
            <a:pPr lvl="0"/>
            <a:r>
              <a:rPr lang="ca-ES" sz="2000" dirty="0" smtClean="0">
                <a:solidFill>
                  <a:schemeClr val="bg1"/>
                </a:solidFill>
                <a:latin typeface="Times New Roman" pitchFamily="18" charset="0"/>
                <a:cs typeface="Times New Roman" pitchFamily="18" charset="0"/>
              </a:rPr>
              <a:t>* </a:t>
            </a:r>
            <a:r>
              <a:rPr lang="kk-KZ" sz="2000" dirty="0" smtClean="0">
                <a:solidFill>
                  <a:schemeClr val="bg1"/>
                </a:solidFill>
                <a:latin typeface="Times New Roman" pitchFamily="18" charset="0"/>
                <a:cs typeface="Times New Roman" pitchFamily="18" charset="0"/>
              </a:rPr>
              <a:t>Ер Баян бір жорықта еліме ойран салып, ата-анамның бауырынан </a:t>
            </a:r>
            <a:r>
              <a:rPr lang="ca-ES" sz="2000" dirty="0" smtClean="0">
                <a:solidFill>
                  <a:schemeClr val="bg1"/>
                </a:solidFill>
                <a:latin typeface="Times New Roman" pitchFamily="18" charset="0"/>
                <a:cs typeface="Times New Roman" pitchFamily="18" charset="0"/>
              </a:rPr>
              <a:t> </a:t>
            </a:r>
            <a:r>
              <a:rPr lang="kk-KZ" sz="2000" dirty="0" smtClean="0">
                <a:solidFill>
                  <a:schemeClr val="bg1"/>
                </a:solidFill>
                <a:latin typeface="Times New Roman" pitchFamily="18" charset="0"/>
                <a:cs typeface="Times New Roman" pitchFamily="18" charset="0"/>
              </a:rPr>
              <a:t>шырқыратып </a:t>
            </a:r>
            <a:r>
              <a:rPr lang="kk-KZ" sz="2000" dirty="0" smtClean="0">
                <a:solidFill>
                  <a:schemeClr val="bg1"/>
                </a:solidFill>
                <a:latin typeface="Times New Roman" pitchFamily="18" charset="0"/>
                <a:cs typeface="Times New Roman" pitchFamily="18" charset="0"/>
              </a:rPr>
              <a:t>алып кетті.</a:t>
            </a:r>
            <a:endParaRPr lang="ru-RU" sz="2000" dirty="0" smtClean="0">
              <a:solidFill>
                <a:schemeClr val="bg1"/>
              </a:solidFill>
              <a:latin typeface="Times New Roman" pitchFamily="18" charset="0"/>
              <a:cs typeface="Times New Roman" pitchFamily="18" charset="0"/>
            </a:endParaRPr>
          </a:p>
          <a:p>
            <a:pPr lvl="0"/>
            <a:r>
              <a:rPr lang="ca-ES" sz="2000" dirty="0" smtClean="0">
                <a:solidFill>
                  <a:schemeClr val="bg1"/>
                </a:solidFill>
                <a:latin typeface="Times New Roman" pitchFamily="18" charset="0"/>
                <a:cs typeface="Times New Roman" pitchFamily="18" charset="0"/>
              </a:rPr>
              <a:t>* </a:t>
            </a:r>
            <a:r>
              <a:rPr lang="kk-KZ" sz="2000" dirty="0" smtClean="0">
                <a:solidFill>
                  <a:schemeClr val="bg1"/>
                </a:solidFill>
                <a:latin typeface="Times New Roman" pitchFamily="18" charset="0"/>
                <a:cs typeface="Times New Roman" pitchFamily="18" charset="0"/>
              </a:rPr>
              <a:t>Екі қыршын жастың ажалы: «Жан көке, аға!», «- Баян аға!»</a:t>
            </a:r>
            <a:endParaRPr lang="ru-RU" sz="2000" dirty="0" smtClean="0">
              <a:solidFill>
                <a:schemeClr val="bg1"/>
              </a:solidFill>
              <a:latin typeface="Times New Roman" pitchFamily="18" charset="0"/>
              <a:cs typeface="Times New Roman" pitchFamily="18" charset="0"/>
            </a:endParaRPr>
          </a:p>
          <a:p>
            <a:pPr lvl="0"/>
            <a:r>
              <a:rPr lang="ca-ES" sz="2000" dirty="0" smtClean="0">
                <a:solidFill>
                  <a:schemeClr val="bg1"/>
                </a:solidFill>
                <a:latin typeface="Times New Roman" pitchFamily="18" charset="0"/>
                <a:cs typeface="Times New Roman" pitchFamily="18" charset="0"/>
              </a:rPr>
              <a:t>* </a:t>
            </a:r>
            <a:r>
              <a:rPr lang="kk-KZ" sz="2000" dirty="0" smtClean="0">
                <a:solidFill>
                  <a:schemeClr val="bg1"/>
                </a:solidFill>
                <a:latin typeface="Times New Roman" pitchFamily="18" charset="0"/>
                <a:cs typeface="Times New Roman" pitchFamily="18" charset="0"/>
              </a:rPr>
              <a:t>Баян монологы: «Жейтұғын өз күшігін болдым бөрі,</a:t>
            </a:r>
            <a:endParaRPr lang="ru-RU" sz="2000" dirty="0" smtClean="0">
              <a:solidFill>
                <a:schemeClr val="bg1"/>
              </a:solidFill>
              <a:latin typeface="Times New Roman" pitchFamily="18" charset="0"/>
              <a:cs typeface="Times New Roman" pitchFamily="18" charset="0"/>
            </a:endParaRPr>
          </a:p>
          <a:p>
            <a:r>
              <a:rPr lang="kk-KZ" sz="2000" dirty="0" smtClean="0">
                <a:solidFill>
                  <a:schemeClr val="bg1"/>
                </a:solidFill>
                <a:latin typeface="Times New Roman" pitchFamily="18" charset="0"/>
                <a:cs typeface="Times New Roman" pitchFamily="18" charset="0"/>
              </a:rPr>
              <a:t>                              Ісімді мынау ағат немен жабам?»</a:t>
            </a:r>
            <a:endParaRPr lang="ru-RU" sz="2000" dirty="0" smtClean="0">
              <a:solidFill>
                <a:schemeClr val="bg1"/>
              </a:solidFill>
              <a:latin typeface="Times New Roman" pitchFamily="18" charset="0"/>
              <a:cs typeface="Times New Roman" pitchFamily="18" charset="0"/>
            </a:endParaRPr>
          </a:p>
          <a:p>
            <a:endParaRPr lang="ru-RU" sz="1600" dirty="0" smtClean="0">
              <a:solidFill>
                <a:schemeClr val="bg1"/>
              </a:solidFill>
              <a:latin typeface="Times New Roman" pitchFamily="18" charset="0"/>
              <a:cs typeface="Times New Roman" pitchFamily="18" charset="0"/>
            </a:endParaRPr>
          </a:p>
          <a:p>
            <a:pPr algn="l" eaLnBrk="0" hangingPunct="0">
              <a:lnSpc>
                <a:spcPct val="110000"/>
              </a:lnSpc>
            </a:pPr>
            <a:endParaRPr lang="en-US" sz="1600" dirty="0">
              <a:solidFill>
                <a:schemeClr val="bg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2242" name="AutoShape 2"/>
          <p:cNvSpPr>
            <a:spLocks noChangeArrowheads="1"/>
          </p:cNvSpPr>
          <p:nvPr/>
        </p:nvSpPr>
        <p:spPr bwMode="gray">
          <a:xfrm>
            <a:off x="2123728" y="1340768"/>
            <a:ext cx="6202312" cy="1511424"/>
          </a:xfrm>
          <a:prstGeom prst="roundRect">
            <a:avLst>
              <a:gd name="adj" fmla="val 11505"/>
            </a:avLst>
          </a:prstGeom>
          <a:gradFill rotWithShape="1">
            <a:gsLst>
              <a:gs pos="0">
                <a:srgbClr val="F3DA47"/>
              </a:gs>
              <a:gs pos="100000">
                <a:schemeClr val="bg1"/>
              </a:gs>
            </a:gsLst>
            <a:lin ang="0" scaled="1"/>
          </a:gradFill>
          <a:ln w="6350" algn="ctr">
            <a:noFill/>
            <a:prstDash val="sysDot"/>
            <a:round/>
            <a:headEnd/>
            <a:tailEnd/>
          </a:ln>
          <a:effectLst/>
        </p:spPr>
        <p:txBody>
          <a:bodyPr wrap="none" anchor="ctr"/>
          <a:lstStyle/>
          <a:p>
            <a:endParaRPr lang="ru-RU"/>
          </a:p>
        </p:txBody>
      </p:sp>
      <p:sp>
        <p:nvSpPr>
          <p:cNvPr id="1162243" name="Text Box 3"/>
          <p:cNvSpPr txBox="1">
            <a:spLocks noChangeArrowheads="1"/>
          </p:cNvSpPr>
          <p:nvPr/>
        </p:nvSpPr>
        <p:spPr bwMode="black">
          <a:xfrm>
            <a:off x="3059832" y="1340768"/>
            <a:ext cx="5868144" cy="1938992"/>
          </a:xfrm>
          <a:prstGeom prst="rect">
            <a:avLst/>
          </a:prstGeom>
          <a:noFill/>
          <a:ln w="9525" algn="ctr">
            <a:noFill/>
            <a:miter lim="800000"/>
            <a:headEnd/>
            <a:tailEnd/>
          </a:ln>
          <a:effectLst/>
        </p:spPr>
        <p:txBody>
          <a:bodyPr wrap="square">
            <a:spAutoFit/>
          </a:bodyPr>
          <a:lstStyle/>
          <a:p>
            <a:pPr marL="342900" lvl="0" indent="-342900"/>
            <a:r>
              <a:rPr lang="ca-ES" sz="1600" dirty="0" smtClean="0">
                <a:solidFill>
                  <a:srgbClr val="C00000"/>
                </a:solidFill>
                <a:latin typeface="Times New Roman" pitchFamily="18" charset="0"/>
                <a:cs typeface="Times New Roman" pitchFamily="18" charset="0"/>
              </a:rPr>
              <a:t>1.</a:t>
            </a:r>
            <a:r>
              <a:rPr lang="ca-ES" sz="1600" dirty="0" smtClean="0">
                <a:solidFill>
                  <a:srgbClr val="0070C0"/>
                </a:solidFill>
                <a:latin typeface="Times New Roman" pitchFamily="18" charset="0"/>
                <a:cs typeface="Times New Roman" pitchFamily="18" charset="0"/>
              </a:rPr>
              <a:t> </a:t>
            </a:r>
            <a:r>
              <a:rPr lang="kk-KZ" sz="1600" dirty="0" smtClean="0">
                <a:solidFill>
                  <a:srgbClr val="002060"/>
                </a:solidFill>
                <a:latin typeface="Times New Roman" pitchFamily="18" charset="0"/>
                <a:cs typeface="Times New Roman" pitchFamily="18" charset="0"/>
              </a:rPr>
              <a:t>Ноян сүйгені үшін айыпты ма?</a:t>
            </a:r>
            <a:endParaRPr lang="ru-RU" sz="1600" dirty="0" smtClean="0">
              <a:solidFill>
                <a:srgbClr val="002060"/>
              </a:solidFill>
              <a:latin typeface="Times New Roman" pitchFamily="18" charset="0"/>
              <a:cs typeface="Times New Roman" pitchFamily="18" charset="0"/>
            </a:endParaRPr>
          </a:p>
          <a:p>
            <a:pPr lvl="0"/>
            <a:r>
              <a:rPr lang="ca-ES" sz="1600" dirty="0" smtClean="0">
                <a:solidFill>
                  <a:srgbClr val="C00000"/>
                </a:solidFill>
                <a:latin typeface="Times New Roman" pitchFamily="18" charset="0"/>
                <a:cs typeface="Times New Roman" pitchFamily="18" charset="0"/>
              </a:rPr>
              <a:t>2. </a:t>
            </a:r>
            <a:r>
              <a:rPr lang="kk-KZ" sz="1600" dirty="0" smtClean="0">
                <a:solidFill>
                  <a:srgbClr val="002060"/>
                </a:solidFill>
                <a:latin typeface="Times New Roman" pitchFamily="18" charset="0"/>
                <a:cs typeface="Times New Roman" pitchFamily="18" charset="0"/>
              </a:rPr>
              <a:t>Кісі өлтірмей ер, ел </a:t>
            </a:r>
            <a:r>
              <a:rPr lang="ca-ES" sz="1600" dirty="0" smtClean="0">
                <a:solidFill>
                  <a:srgbClr val="002060"/>
                </a:solidFill>
                <a:latin typeface="Times New Roman" pitchFamily="18" charset="0"/>
                <a:cs typeface="Times New Roman" pitchFamily="18" charset="0"/>
              </a:rPr>
              <a:t> </a:t>
            </a:r>
            <a:r>
              <a:rPr lang="kk-KZ" sz="1600" dirty="0" smtClean="0">
                <a:solidFill>
                  <a:srgbClr val="002060"/>
                </a:solidFill>
                <a:latin typeface="Times New Roman" pitchFamily="18" charset="0"/>
                <a:cs typeface="Times New Roman" pitchFamily="18" charset="0"/>
              </a:rPr>
              <a:t>намысын </a:t>
            </a:r>
            <a:r>
              <a:rPr lang="kk-KZ" sz="1600" dirty="0" smtClean="0">
                <a:solidFill>
                  <a:srgbClr val="002060"/>
                </a:solidFill>
                <a:latin typeface="Times New Roman" pitchFamily="18" charset="0"/>
                <a:cs typeface="Times New Roman" pitchFamily="18" charset="0"/>
              </a:rPr>
              <a:t>қорғауға </a:t>
            </a:r>
            <a:endParaRPr lang="kk-KZ" sz="1600" dirty="0" smtClean="0">
              <a:solidFill>
                <a:srgbClr val="002060"/>
              </a:solidFill>
              <a:latin typeface="Times New Roman" pitchFamily="18" charset="0"/>
              <a:cs typeface="Times New Roman" pitchFamily="18" charset="0"/>
            </a:endParaRPr>
          </a:p>
          <a:p>
            <a:pPr lvl="0"/>
            <a:r>
              <a:rPr lang="kk-KZ" sz="1600" dirty="0" smtClean="0">
                <a:solidFill>
                  <a:srgbClr val="002060"/>
                </a:solidFill>
                <a:latin typeface="Times New Roman" pitchFamily="18" charset="0"/>
                <a:cs typeface="Times New Roman" pitchFamily="18" charset="0"/>
              </a:rPr>
              <a:t>    болмай </a:t>
            </a:r>
            <a:r>
              <a:rPr lang="ca-ES" sz="1600" dirty="0" smtClean="0">
                <a:solidFill>
                  <a:srgbClr val="002060"/>
                </a:solidFill>
                <a:latin typeface="Times New Roman" pitchFamily="18" charset="0"/>
                <a:cs typeface="Times New Roman" pitchFamily="18" charset="0"/>
              </a:rPr>
              <a:t> </a:t>
            </a:r>
            <a:r>
              <a:rPr lang="kk-KZ" sz="1600" dirty="0" smtClean="0">
                <a:solidFill>
                  <a:srgbClr val="002060"/>
                </a:solidFill>
                <a:latin typeface="Times New Roman" pitchFamily="18" charset="0"/>
                <a:cs typeface="Times New Roman" pitchFamily="18" charset="0"/>
              </a:rPr>
              <a:t>ма</a:t>
            </a:r>
            <a:r>
              <a:rPr lang="kk-KZ" sz="1600" dirty="0" smtClean="0">
                <a:solidFill>
                  <a:srgbClr val="002060"/>
                </a:solidFill>
                <a:latin typeface="Times New Roman" pitchFamily="18" charset="0"/>
                <a:cs typeface="Times New Roman" pitchFamily="18" charset="0"/>
              </a:rPr>
              <a:t>?</a:t>
            </a:r>
            <a:endParaRPr lang="ru-RU" sz="1600" dirty="0" smtClean="0">
              <a:solidFill>
                <a:srgbClr val="002060"/>
              </a:solidFill>
              <a:latin typeface="Times New Roman" pitchFamily="18" charset="0"/>
              <a:cs typeface="Times New Roman" pitchFamily="18" charset="0"/>
            </a:endParaRPr>
          </a:p>
          <a:p>
            <a:pPr lvl="0"/>
            <a:r>
              <a:rPr lang="ca-ES" sz="1600" dirty="0" smtClean="0">
                <a:solidFill>
                  <a:srgbClr val="C00000"/>
                </a:solidFill>
                <a:latin typeface="Times New Roman" pitchFamily="18" charset="0"/>
                <a:cs typeface="Times New Roman" pitchFamily="18" charset="0"/>
              </a:rPr>
              <a:t>3.</a:t>
            </a:r>
            <a:r>
              <a:rPr lang="ca-ES" sz="1600" dirty="0" smtClean="0">
                <a:solidFill>
                  <a:srgbClr val="0070C0"/>
                </a:solidFill>
                <a:latin typeface="Times New Roman" pitchFamily="18" charset="0"/>
                <a:cs typeface="Times New Roman" pitchFamily="18" charset="0"/>
              </a:rPr>
              <a:t> </a:t>
            </a:r>
            <a:r>
              <a:rPr lang="kk-KZ" sz="1600" dirty="0" smtClean="0">
                <a:solidFill>
                  <a:srgbClr val="002060"/>
                </a:solidFill>
                <a:latin typeface="Times New Roman" pitchFamily="18" charset="0"/>
                <a:cs typeface="Times New Roman" pitchFamily="18" charset="0"/>
              </a:rPr>
              <a:t>Әйел үшін інісін </a:t>
            </a:r>
            <a:r>
              <a:rPr lang="kk-KZ" sz="1600" dirty="0" smtClean="0">
                <a:solidFill>
                  <a:srgbClr val="002060"/>
                </a:solidFill>
                <a:latin typeface="Times New Roman" pitchFamily="18" charset="0"/>
                <a:cs typeface="Times New Roman" pitchFamily="18" charset="0"/>
              </a:rPr>
              <a:t>өлтіру батырға </a:t>
            </a:r>
            <a:r>
              <a:rPr lang="kk-KZ" sz="1600" dirty="0" smtClean="0">
                <a:solidFill>
                  <a:srgbClr val="002060"/>
                </a:solidFill>
                <a:latin typeface="Times New Roman" pitchFamily="18" charset="0"/>
                <a:cs typeface="Times New Roman" pitchFamily="18" charset="0"/>
              </a:rPr>
              <a:t>лайық іс пе?</a:t>
            </a:r>
            <a:endParaRPr lang="ru-RU" sz="1600" dirty="0" smtClean="0">
              <a:solidFill>
                <a:srgbClr val="002060"/>
              </a:solidFill>
              <a:latin typeface="Times New Roman" pitchFamily="18" charset="0"/>
              <a:cs typeface="Times New Roman" pitchFamily="18" charset="0"/>
            </a:endParaRPr>
          </a:p>
          <a:p>
            <a:pPr lvl="0"/>
            <a:r>
              <a:rPr lang="ca-ES" sz="1600" dirty="0" smtClean="0">
                <a:solidFill>
                  <a:srgbClr val="C00000"/>
                </a:solidFill>
                <a:latin typeface="Times New Roman" pitchFamily="18" charset="0"/>
                <a:cs typeface="Times New Roman" pitchFamily="18" charset="0"/>
              </a:rPr>
              <a:t>4. </a:t>
            </a:r>
            <a:r>
              <a:rPr lang="kk-KZ" sz="1600" dirty="0" smtClean="0">
                <a:solidFill>
                  <a:srgbClr val="002060"/>
                </a:solidFill>
                <a:latin typeface="Times New Roman" pitchFamily="18" charset="0"/>
                <a:cs typeface="Times New Roman" pitchFamily="18" charset="0"/>
              </a:rPr>
              <a:t>Баян өшін сұм </a:t>
            </a:r>
            <a:r>
              <a:rPr lang="kk-KZ" sz="1600" dirty="0" smtClean="0">
                <a:solidFill>
                  <a:srgbClr val="002060"/>
                </a:solidFill>
                <a:latin typeface="Times New Roman" pitchFamily="18" charset="0"/>
                <a:cs typeface="Times New Roman" pitchFamily="18" charset="0"/>
              </a:rPr>
              <a:t>сұлудың</a:t>
            </a:r>
            <a:r>
              <a:rPr lang="ca-ES" sz="1600" dirty="0" smtClean="0">
                <a:solidFill>
                  <a:srgbClr val="002060"/>
                </a:solidFill>
                <a:latin typeface="Times New Roman" pitchFamily="18" charset="0"/>
                <a:cs typeface="Times New Roman" pitchFamily="18" charset="0"/>
              </a:rPr>
              <a:t> </a:t>
            </a:r>
            <a:r>
              <a:rPr lang="kk-KZ" sz="1600" dirty="0" smtClean="0">
                <a:solidFill>
                  <a:srgbClr val="002060"/>
                </a:solidFill>
                <a:latin typeface="Times New Roman" pitchFamily="18" charset="0"/>
                <a:cs typeface="Times New Roman" pitchFamily="18" charset="0"/>
              </a:rPr>
              <a:t>сайқалдығынан неге </a:t>
            </a:r>
            <a:r>
              <a:rPr lang="ca-ES" sz="1600" dirty="0" smtClean="0">
                <a:solidFill>
                  <a:srgbClr val="002060"/>
                </a:solidFill>
                <a:latin typeface="Times New Roman" pitchFamily="18" charset="0"/>
                <a:cs typeface="Times New Roman" pitchFamily="18" charset="0"/>
              </a:rPr>
              <a:t> </a:t>
            </a:r>
          </a:p>
          <a:p>
            <a:pPr lvl="0"/>
            <a:r>
              <a:rPr lang="ca-ES" sz="1600" dirty="0" smtClean="0">
                <a:solidFill>
                  <a:srgbClr val="002060"/>
                </a:solidFill>
                <a:latin typeface="Times New Roman" pitchFamily="18" charset="0"/>
                <a:cs typeface="Times New Roman" pitchFamily="18" charset="0"/>
              </a:rPr>
              <a:t>    </a:t>
            </a:r>
            <a:r>
              <a:rPr lang="kk-KZ" sz="1600" dirty="0" smtClean="0">
                <a:solidFill>
                  <a:srgbClr val="002060"/>
                </a:solidFill>
                <a:latin typeface="Times New Roman" pitchFamily="18" charset="0"/>
                <a:cs typeface="Times New Roman" pitchFamily="18" charset="0"/>
              </a:rPr>
              <a:t>алмады?</a:t>
            </a:r>
            <a:endParaRPr lang="ru-RU" sz="1600" dirty="0" smtClean="0">
              <a:solidFill>
                <a:srgbClr val="002060"/>
              </a:solidFill>
              <a:latin typeface="Times New Roman" pitchFamily="18" charset="0"/>
              <a:cs typeface="Times New Roman" pitchFamily="18" charset="0"/>
            </a:endParaRPr>
          </a:p>
          <a:p>
            <a:pPr algn="l">
              <a:spcBef>
                <a:spcPct val="50000"/>
              </a:spcBef>
            </a:pPr>
            <a:endParaRPr lang="en-US" sz="1600" dirty="0">
              <a:latin typeface="Times New Roman" pitchFamily="18" charset="0"/>
              <a:cs typeface="Times New Roman" pitchFamily="18" charset="0"/>
            </a:endParaRPr>
          </a:p>
        </p:txBody>
      </p:sp>
      <p:sp>
        <p:nvSpPr>
          <p:cNvPr id="1162244" name="AutoShape 4"/>
          <p:cNvSpPr>
            <a:spLocks noChangeArrowheads="1"/>
          </p:cNvSpPr>
          <p:nvPr/>
        </p:nvSpPr>
        <p:spPr bwMode="gray">
          <a:xfrm>
            <a:off x="2627784" y="1844824"/>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ru-RU"/>
          </a:p>
        </p:txBody>
      </p:sp>
      <p:pic>
        <p:nvPicPr>
          <p:cNvPr id="1162245" name="Picture 5" descr="DO_circle001"/>
          <p:cNvPicPr>
            <a:picLocks noChangeAspect="1" noChangeArrowheads="1"/>
          </p:cNvPicPr>
          <p:nvPr/>
        </p:nvPicPr>
        <p:blipFill>
          <a:blip r:embed="rId2" cstate="print"/>
          <a:srcRect/>
          <a:stretch>
            <a:fillRect/>
          </a:stretch>
        </p:blipFill>
        <p:spPr bwMode="auto">
          <a:xfrm>
            <a:off x="467544" y="1052736"/>
            <a:ext cx="2188790" cy="2073250"/>
          </a:xfrm>
          <a:prstGeom prst="rect">
            <a:avLst/>
          </a:prstGeom>
          <a:noFill/>
        </p:spPr>
      </p:pic>
      <p:sp>
        <p:nvSpPr>
          <p:cNvPr id="1162246" name="Rectangle 6"/>
          <p:cNvSpPr>
            <a:spLocks noGrp="1" noChangeArrowheads="1"/>
          </p:cNvSpPr>
          <p:nvPr>
            <p:ph type="title"/>
          </p:nvPr>
        </p:nvSpPr>
        <p:spPr/>
        <p:txBody>
          <a:bodyPr>
            <a:normAutofit/>
          </a:bodyPr>
          <a:lstStyle/>
          <a:p>
            <a:r>
              <a:rPr lang="kk-KZ" sz="2800" dirty="0" smtClean="0">
                <a:latin typeface="Times New Roman" pitchFamily="18" charset="0"/>
                <a:cs typeface="Times New Roman" pitchFamily="18" charset="0"/>
              </a:rPr>
              <a:t>ІІІ кезең</a:t>
            </a:r>
            <a:endParaRPr lang="en-US" sz="2800" dirty="0">
              <a:latin typeface="Times New Roman" pitchFamily="18" charset="0"/>
              <a:cs typeface="Times New Roman" pitchFamily="18" charset="0"/>
            </a:endParaRPr>
          </a:p>
        </p:txBody>
      </p:sp>
      <p:sp>
        <p:nvSpPr>
          <p:cNvPr id="1162248" name="AutoShape 8"/>
          <p:cNvSpPr>
            <a:spLocks noChangeArrowheads="1"/>
          </p:cNvSpPr>
          <p:nvPr/>
        </p:nvSpPr>
        <p:spPr bwMode="gray">
          <a:xfrm>
            <a:off x="2195736" y="3284984"/>
            <a:ext cx="6048672" cy="3168352"/>
          </a:xfrm>
          <a:prstGeom prst="roundRect">
            <a:avLst>
              <a:gd name="adj" fmla="val 11505"/>
            </a:avLst>
          </a:prstGeom>
          <a:gradFill rotWithShape="1">
            <a:gsLst>
              <a:gs pos="0">
                <a:srgbClr val="6699FF"/>
              </a:gs>
              <a:gs pos="100000">
                <a:schemeClr val="bg1"/>
              </a:gs>
            </a:gsLst>
            <a:lin ang="0" scaled="1"/>
          </a:gradFill>
          <a:ln w="6350" algn="ctr">
            <a:noFill/>
            <a:prstDash val="sysDot"/>
            <a:round/>
            <a:headEnd/>
            <a:tailEnd/>
          </a:ln>
          <a:effectLst/>
        </p:spPr>
        <p:txBody>
          <a:bodyPr wrap="none" anchor="ctr"/>
          <a:lstStyle/>
          <a:p>
            <a:endParaRPr lang="ru-RU"/>
          </a:p>
        </p:txBody>
      </p:sp>
      <p:sp>
        <p:nvSpPr>
          <p:cNvPr id="1162249" name="Text Box 9"/>
          <p:cNvSpPr txBox="1">
            <a:spLocks noChangeArrowheads="1"/>
          </p:cNvSpPr>
          <p:nvPr/>
        </p:nvSpPr>
        <p:spPr bwMode="black">
          <a:xfrm>
            <a:off x="3131840" y="3356992"/>
            <a:ext cx="5095875" cy="3046988"/>
          </a:xfrm>
          <a:prstGeom prst="rect">
            <a:avLst/>
          </a:prstGeom>
          <a:noFill/>
          <a:ln w="9525" algn="ctr">
            <a:noFill/>
            <a:miter lim="800000"/>
            <a:headEnd/>
            <a:tailEnd/>
          </a:ln>
          <a:effectLst/>
        </p:spPr>
        <p:txBody>
          <a:bodyPr>
            <a:spAutoFit/>
          </a:bodyPr>
          <a:lstStyle/>
          <a:p>
            <a:pPr marL="342900" lvl="0" indent="-342900">
              <a:buAutoNum type="arabicPeriod"/>
            </a:pPr>
            <a:r>
              <a:rPr lang="kk-KZ" sz="1600" dirty="0" smtClean="0">
                <a:latin typeface="Times New Roman" pitchFamily="18" charset="0"/>
                <a:cs typeface="Times New Roman" pitchFamily="18" charset="0"/>
              </a:rPr>
              <a:t>Елін</a:t>
            </a:r>
            <a:r>
              <a:rPr lang="kk-KZ" sz="1600" dirty="0" smtClean="0">
                <a:latin typeface="Times New Roman" pitchFamily="18" charset="0"/>
                <a:cs typeface="Times New Roman" pitchFamily="18" charset="0"/>
              </a:rPr>
              <a:t>, жерін, туғанын әйел үшін </a:t>
            </a:r>
            <a:r>
              <a:rPr lang="kk-KZ" sz="1600" dirty="0" smtClean="0">
                <a:latin typeface="Times New Roman" pitchFamily="18" charset="0"/>
                <a:cs typeface="Times New Roman" pitchFamily="18" charset="0"/>
              </a:rPr>
              <a:t>тастай </a:t>
            </a:r>
            <a:r>
              <a:rPr lang="kk-KZ" sz="1600" dirty="0" smtClean="0">
                <a:latin typeface="Times New Roman" pitchFamily="18" charset="0"/>
                <a:cs typeface="Times New Roman" pitchFamily="18" charset="0"/>
              </a:rPr>
              <a:t>қашқан </a:t>
            </a:r>
            <a:endParaRPr lang="kk-KZ" sz="1600" dirty="0" smtClean="0">
              <a:latin typeface="Times New Roman" pitchFamily="18" charset="0"/>
              <a:cs typeface="Times New Roman" pitchFamily="18" charset="0"/>
            </a:endParaRPr>
          </a:p>
          <a:p>
            <a:pPr marL="342900" lvl="0" indent="-342900"/>
            <a:r>
              <a:rPr lang="kk-KZ" sz="16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      Ноян </a:t>
            </a:r>
            <a:r>
              <a:rPr lang="kk-KZ" sz="1600" dirty="0" smtClean="0">
                <a:latin typeface="Times New Roman" pitchFamily="18" charset="0"/>
                <a:cs typeface="Times New Roman" pitchFamily="18" charset="0"/>
              </a:rPr>
              <a:t>ісі ердің ісі ме?</a:t>
            </a:r>
            <a:endParaRPr lang="ru-RU" sz="1600" dirty="0" smtClean="0">
              <a:latin typeface="Times New Roman" pitchFamily="18" charset="0"/>
              <a:cs typeface="Times New Roman" pitchFamily="18" charset="0"/>
            </a:endParaRPr>
          </a:p>
          <a:p>
            <a:pPr lvl="0"/>
            <a:r>
              <a:rPr lang="ca-ES" sz="1600" dirty="0" smtClean="0">
                <a:latin typeface="Times New Roman" pitchFamily="18" charset="0"/>
                <a:cs typeface="Times New Roman" pitchFamily="18" charset="0"/>
              </a:rPr>
              <a:t>2. </a:t>
            </a:r>
            <a:r>
              <a:rPr lang="kk-KZ" sz="1600" dirty="0" smtClean="0">
                <a:latin typeface="Times New Roman" pitchFamily="18" charset="0"/>
                <a:cs typeface="Times New Roman" pitchFamily="18" charset="0"/>
              </a:rPr>
              <a:t>Ағайын арасына от салған, </a:t>
            </a:r>
            <a:r>
              <a:rPr lang="kk-KZ" sz="1600" dirty="0" smtClean="0">
                <a:latin typeface="Times New Roman" pitchFamily="18" charset="0"/>
                <a:cs typeface="Times New Roman" pitchFamily="18" charset="0"/>
              </a:rPr>
              <a:t>ерді аздырған </a:t>
            </a:r>
            <a:r>
              <a:rPr lang="kk-KZ" sz="1600" dirty="0" smtClean="0">
                <a:latin typeface="Times New Roman" pitchFamily="18" charset="0"/>
                <a:cs typeface="Times New Roman" pitchFamily="18" charset="0"/>
              </a:rPr>
              <a:t>сұм </a:t>
            </a:r>
            <a:r>
              <a:rPr lang="kk-KZ" sz="1600" dirty="0" smtClean="0">
                <a:latin typeface="Times New Roman" pitchFamily="18" charset="0"/>
                <a:cs typeface="Times New Roman" pitchFamily="18" charset="0"/>
              </a:rPr>
              <a:t>     </a:t>
            </a:r>
          </a:p>
          <a:p>
            <a:pPr lvl="0"/>
            <a:r>
              <a:rPr lang="kk-KZ" sz="16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    сұлудың </a:t>
            </a:r>
            <a:r>
              <a:rPr lang="kk-KZ" sz="1600" dirty="0" smtClean="0">
                <a:latin typeface="Times New Roman" pitchFamily="18" charset="0"/>
                <a:cs typeface="Times New Roman" pitchFamily="18" charset="0"/>
              </a:rPr>
              <a:t>ісін қалай </a:t>
            </a:r>
            <a:r>
              <a:rPr lang="kk-KZ" sz="1600" dirty="0" smtClean="0">
                <a:latin typeface="Times New Roman" pitchFamily="18" charset="0"/>
                <a:cs typeface="Times New Roman" pitchFamily="18" charset="0"/>
              </a:rPr>
              <a:t>түсіндіресің</a:t>
            </a:r>
            <a:r>
              <a:rPr lang="kk-KZ" sz="1600" dirty="0" smtClean="0">
                <a:latin typeface="Times New Roman" pitchFamily="18" charset="0"/>
                <a:cs typeface="Times New Roman" pitchFamily="18" charset="0"/>
              </a:rPr>
              <a:t>?</a:t>
            </a:r>
            <a:endParaRPr lang="ru-RU" sz="1600" dirty="0" smtClean="0">
              <a:latin typeface="Times New Roman" pitchFamily="18" charset="0"/>
              <a:cs typeface="Times New Roman" pitchFamily="18" charset="0"/>
            </a:endParaRPr>
          </a:p>
          <a:p>
            <a:pPr lvl="0"/>
            <a:r>
              <a:rPr lang="ca-ES" sz="1600" dirty="0" smtClean="0">
                <a:latin typeface="Times New Roman" pitchFamily="18" charset="0"/>
                <a:cs typeface="Times New Roman" pitchFamily="18" charset="0"/>
              </a:rPr>
              <a:t>3. </a:t>
            </a:r>
            <a:r>
              <a:rPr lang="kk-KZ" sz="1600" dirty="0" smtClean="0">
                <a:latin typeface="Times New Roman" pitchFamily="18" charset="0"/>
                <a:cs typeface="Times New Roman" pitchFamily="18" charset="0"/>
              </a:rPr>
              <a:t>Қазақта: «Ер жігіттің бірінші </a:t>
            </a:r>
            <a:r>
              <a:rPr lang="kk-KZ" sz="1600" dirty="0" smtClean="0">
                <a:latin typeface="Times New Roman" pitchFamily="18" charset="0"/>
                <a:cs typeface="Times New Roman" pitchFamily="18" charset="0"/>
              </a:rPr>
              <a:t>бақыты- </a:t>
            </a:r>
            <a:r>
              <a:rPr lang="kk-KZ" sz="1600" dirty="0" smtClean="0">
                <a:latin typeface="Times New Roman" pitchFamily="18" charset="0"/>
                <a:cs typeface="Times New Roman" pitchFamily="18" charset="0"/>
              </a:rPr>
              <a:t>Отаны, - дейді». Сонда </a:t>
            </a:r>
            <a:r>
              <a:rPr lang="kk-KZ" sz="1600" dirty="0" smtClean="0">
                <a:latin typeface="Times New Roman" pitchFamily="18" charset="0"/>
                <a:cs typeface="Times New Roman" pitchFamily="18" charset="0"/>
              </a:rPr>
              <a:t>Ноян</a:t>
            </a:r>
            <a:r>
              <a:rPr lang="ca-ES" sz="16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сұлу үшін өз бақытынан бас тартып, </a:t>
            </a:r>
            <a:r>
              <a:rPr lang="kk-KZ" sz="1600" dirty="0" smtClean="0">
                <a:latin typeface="Times New Roman" pitchFamily="18" charset="0"/>
                <a:cs typeface="Times New Roman" pitchFamily="18" charset="0"/>
              </a:rPr>
              <a:t>қара </a:t>
            </a:r>
            <a:r>
              <a:rPr lang="kk-KZ" sz="1600" dirty="0" smtClean="0">
                <a:latin typeface="Times New Roman" pitchFamily="18" charset="0"/>
                <a:cs typeface="Times New Roman" pitchFamily="18" charset="0"/>
              </a:rPr>
              <a:t>басының бақытының алға </a:t>
            </a:r>
            <a:r>
              <a:rPr lang="kk-KZ" sz="1600" dirty="0" smtClean="0">
                <a:latin typeface="Times New Roman" pitchFamily="18" charset="0"/>
                <a:cs typeface="Times New Roman" pitchFamily="18" charset="0"/>
              </a:rPr>
              <a:t>қойған </a:t>
            </a:r>
            <a:r>
              <a:rPr lang="kk-KZ" sz="1600" dirty="0" smtClean="0">
                <a:latin typeface="Times New Roman" pitchFamily="18" charset="0"/>
                <a:cs typeface="Times New Roman" pitchFamily="18" charset="0"/>
              </a:rPr>
              <a:t>ба?</a:t>
            </a:r>
            <a:endParaRPr lang="ru-RU" sz="1600" dirty="0" smtClean="0">
              <a:latin typeface="Times New Roman" pitchFamily="18" charset="0"/>
              <a:cs typeface="Times New Roman" pitchFamily="18" charset="0"/>
            </a:endParaRPr>
          </a:p>
          <a:p>
            <a:pPr lvl="0"/>
            <a:r>
              <a:rPr lang="ca-ES" sz="1600" dirty="0" smtClean="0">
                <a:latin typeface="Times New Roman" pitchFamily="18" charset="0"/>
                <a:cs typeface="Times New Roman" pitchFamily="18" charset="0"/>
              </a:rPr>
              <a:t>4. </a:t>
            </a:r>
            <a:r>
              <a:rPr lang="kk-KZ" sz="1600" dirty="0" smtClean="0">
                <a:latin typeface="Times New Roman" pitchFamily="18" charset="0"/>
                <a:cs typeface="Times New Roman" pitchFamily="18" charset="0"/>
              </a:rPr>
              <a:t>«Жамандықты жазаламаған адам </a:t>
            </a:r>
            <a:r>
              <a:rPr lang="kk-KZ" sz="1600" dirty="0" smtClean="0">
                <a:latin typeface="Times New Roman" pitchFamily="18" charset="0"/>
                <a:cs typeface="Times New Roman" pitchFamily="18" charset="0"/>
              </a:rPr>
              <a:t>–</a:t>
            </a:r>
            <a:r>
              <a:rPr lang="ca-ES" sz="16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оның дем берушісі» - деген Леонардо </a:t>
            </a:r>
            <a:r>
              <a:rPr lang="kk-KZ" sz="1600" dirty="0" smtClean="0">
                <a:latin typeface="Times New Roman" pitchFamily="18" charset="0"/>
                <a:cs typeface="Times New Roman" pitchFamily="18" charset="0"/>
              </a:rPr>
              <a:t>да </a:t>
            </a:r>
            <a:r>
              <a:rPr lang="kk-KZ" sz="1600" dirty="0" smtClean="0">
                <a:latin typeface="Times New Roman" pitchFamily="18" charset="0"/>
                <a:cs typeface="Times New Roman" pitchFamily="18" charset="0"/>
              </a:rPr>
              <a:t>Винчи. Егер Ноянның </a:t>
            </a:r>
            <a:r>
              <a:rPr lang="kk-KZ" sz="1600" dirty="0" smtClean="0">
                <a:latin typeface="Times New Roman" pitchFamily="18" charset="0"/>
                <a:cs typeface="Times New Roman" pitchFamily="18" charset="0"/>
              </a:rPr>
              <a:t>сатқындық, опасыз </a:t>
            </a:r>
            <a:r>
              <a:rPr lang="kk-KZ" sz="1600" dirty="0" smtClean="0">
                <a:latin typeface="Times New Roman" pitchFamily="18" charset="0"/>
                <a:cs typeface="Times New Roman" pitchFamily="18" charset="0"/>
              </a:rPr>
              <a:t>ісі жазаланбаса дұрыс деп </a:t>
            </a:r>
            <a:endParaRPr lang="ca-ES" sz="1600" dirty="0" smtClean="0">
              <a:latin typeface="Times New Roman" pitchFamily="18" charset="0"/>
              <a:cs typeface="Times New Roman" pitchFamily="18" charset="0"/>
            </a:endParaRPr>
          </a:p>
          <a:p>
            <a:pPr lvl="0"/>
            <a:r>
              <a:rPr lang="ca-ES" sz="16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ойлайсың ба? Ертеңдері сол </a:t>
            </a:r>
            <a:r>
              <a:rPr lang="kk-KZ" sz="1600" dirty="0" smtClean="0">
                <a:latin typeface="Times New Roman" pitchFamily="18" charset="0"/>
                <a:cs typeface="Times New Roman" pitchFamily="18" charset="0"/>
              </a:rPr>
              <a:t>Ноянның</a:t>
            </a:r>
            <a:r>
              <a:rPr lang="ca-ES" sz="16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қарсы жақтан жау болып </a:t>
            </a:r>
            <a:r>
              <a:rPr lang="kk-KZ" sz="1600" dirty="0" smtClean="0">
                <a:latin typeface="Times New Roman" pitchFamily="18" charset="0"/>
                <a:cs typeface="Times New Roman" pitchFamily="18" charset="0"/>
              </a:rPr>
              <a:t>шықпасына</a:t>
            </a:r>
            <a:r>
              <a:rPr lang="ca-ES" sz="16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кепіл бола аласың ба?</a:t>
            </a:r>
            <a:endParaRPr lang="en-US" sz="1600" dirty="0">
              <a:latin typeface="Times New Roman" pitchFamily="18" charset="0"/>
              <a:cs typeface="Times New Roman" pitchFamily="18" charset="0"/>
            </a:endParaRPr>
          </a:p>
        </p:txBody>
      </p:sp>
      <p:sp>
        <p:nvSpPr>
          <p:cNvPr id="1162250" name="AutoShape 10"/>
          <p:cNvSpPr>
            <a:spLocks noChangeArrowheads="1"/>
          </p:cNvSpPr>
          <p:nvPr/>
        </p:nvSpPr>
        <p:spPr bwMode="gray">
          <a:xfrm>
            <a:off x="2627784" y="4293096"/>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ru-RU"/>
          </a:p>
        </p:txBody>
      </p:sp>
      <p:pic>
        <p:nvPicPr>
          <p:cNvPr id="1162251" name="Picture 11" descr="DP_circle001"/>
          <p:cNvPicPr>
            <a:picLocks noChangeAspect="1" noChangeArrowheads="1"/>
          </p:cNvPicPr>
          <p:nvPr/>
        </p:nvPicPr>
        <p:blipFill>
          <a:blip r:embed="rId3" cstate="print"/>
          <a:srcRect/>
          <a:stretch>
            <a:fillRect/>
          </a:stretch>
        </p:blipFill>
        <p:spPr bwMode="auto">
          <a:xfrm>
            <a:off x="539552" y="3501008"/>
            <a:ext cx="2148532" cy="2128738"/>
          </a:xfrm>
          <a:prstGeom prst="rect">
            <a:avLst/>
          </a:prstGeom>
          <a:noFill/>
        </p:spPr>
      </p:pic>
      <p:sp>
        <p:nvSpPr>
          <p:cNvPr id="1162252" name="Text Box 12"/>
          <p:cNvSpPr txBox="1">
            <a:spLocks noChangeArrowheads="1"/>
          </p:cNvSpPr>
          <p:nvPr/>
        </p:nvSpPr>
        <p:spPr bwMode="black">
          <a:xfrm>
            <a:off x="827584" y="3861048"/>
            <a:ext cx="1670050" cy="1692771"/>
          </a:xfrm>
          <a:prstGeom prst="rect">
            <a:avLst/>
          </a:prstGeom>
          <a:noFill/>
          <a:ln w="9525" algn="ctr">
            <a:noFill/>
            <a:miter lim="800000"/>
            <a:headEnd/>
            <a:tailEnd/>
          </a:ln>
          <a:effectLst/>
        </p:spPr>
        <p:txBody>
          <a:bodyPr>
            <a:spAutoFit/>
          </a:bodyPr>
          <a:lstStyle/>
          <a:p>
            <a:pPr algn="ctr"/>
            <a:r>
              <a:rPr lang="kk-KZ" sz="1400" b="1" dirty="0" smtClean="0">
                <a:solidFill>
                  <a:srgbClr val="C00000"/>
                </a:solidFill>
                <a:latin typeface="Times New Roman" pitchFamily="18" charset="0"/>
                <a:cs typeface="Times New Roman" pitchFamily="18" charset="0"/>
              </a:rPr>
              <a:t>Жақтаушы топ мүшелерінің  даттаушы топ мүшелеріне қарсы </a:t>
            </a:r>
          </a:p>
          <a:p>
            <a:pPr algn="ctr"/>
            <a:r>
              <a:rPr lang="kk-KZ" sz="1400" b="1" dirty="0" smtClean="0">
                <a:solidFill>
                  <a:srgbClr val="C00000"/>
                </a:solidFill>
                <a:latin typeface="Times New Roman" pitchFamily="18" charset="0"/>
                <a:cs typeface="Times New Roman" pitchFamily="18" charset="0"/>
              </a:rPr>
              <a:t>сұрақтары</a:t>
            </a:r>
            <a:r>
              <a:rPr lang="kk-KZ" sz="1400" b="1" dirty="0" smtClean="0">
                <a:solidFill>
                  <a:srgbClr val="C00000"/>
                </a:solidFill>
                <a:latin typeface="Times New Roman" pitchFamily="18" charset="0"/>
                <a:cs typeface="Times New Roman" pitchFamily="18" charset="0"/>
              </a:rPr>
              <a:t>:</a:t>
            </a:r>
            <a:endParaRPr lang="ru-RU" sz="1400" dirty="0" smtClean="0">
              <a:solidFill>
                <a:srgbClr val="C00000"/>
              </a:solidFill>
              <a:latin typeface="Times New Roman" pitchFamily="18" charset="0"/>
              <a:cs typeface="Times New Roman" pitchFamily="18" charset="0"/>
            </a:endParaRPr>
          </a:p>
          <a:p>
            <a:pPr algn="ctr"/>
            <a:endParaRPr lang="en-US" sz="2000" b="1" dirty="0">
              <a:latin typeface="Arial" charset="0"/>
            </a:endParaRPr>
          </a:p>
        </p:txBody>
      </p:sp>
      <p:sp>
        <p:nvSpPr>
          <p:cNvPr id="13" name="Прямоугольник 12"/>
          <p:cNvSpPr/>
          <p:nvPr/>
        </p:nvSpPr>
        <p:spPr>
          <a:xfrm>
            <a:off x="611560" y="1412776"/>
            <a:ext cx="1944216" cy="1384995"/>
          </a:xfrm>
          <a:prstGeom prst="rect">
            <a:avLst/>
          </a:prstGeom>
        </p:spPr>
        <p:txBody>
          <a:bodyPr wrap="square">
            <a:spAutoFit/>
          </a:bodyPr>
          <a:lstStyle/>
          <a:p>
            <a:pPr algn="ctr"/>
            <a:r>
              <a:rPr lang="kk-KZ" sz="1400" b="1" dirty="0" smtClean="0">
                <a:solidFill>
                  <a:srgbClr val="C00000"/>
                </a:solidFill>
                <a:latin typeface="Times New Roman" pitchFamily="18" charset="0"/>
                <a:cs typeface="Times New Roman" pitchFamily="18" charset="0"/>
              </a:rPr>
              <a:t>Даттаушы топ </a:t>
            </a:r>
            <a:endParaRPr lang="kk-KZ" sz="1400" b="1" dirty="0" smtClean="0">
              <a:solidFill>
                <a:srgbClr val="C00000"/>
              </a:solidFill>
              <a:latin typeface="Times New Roman" pitchFamily="18" charset="0"/>
              <a:cs typeface="Times New Roman" pitchFamily="18" charset="0"/>
            </a:endParaRPr>
          </a:p>
          <a:p>
            <a:pPr algn="ctr"/>
            <a:r>
              <a:rPr lang="kk-KZ" sz="1400" b="1" dirty="0" smtClean="0">
                <a:solidFill>
                  <a:srgbClr val="C00000"/>
                </a:solidFill>
                <a:latin typeface="Times New Roman" pitchFamily="18" charset="0"/>
                <a:cs typeface="Times New Roman" pitchFamily="18" charset="0"/>
              </a:rPr>
              <a:t>мүшелерінің  </a:t>
            </a:r>
          </a:p>
          <a:p>
            <a:pPr algn="ctr"/>
            <a:r>
              <a:rPr lang="kk-KZ" sz="1400" b="1" dirty="0" smtClean="0">
                <a:solidFill>
                  <a:srgbClr val="C00000"/>
                </a:solidFill>
                <a:latin typeface="Times New Roman" pitchFamily="18" charset="0"/>
                <a:cs typeface="Times New Roman" pitchFamily="18" charset="0"/>
              </a:rPr>
              <a:t>жақтаушы </a:t>
            </a:r>
            <a:r>
              <a:rPr lang="kk-KZ" sz="1400" b="1" dirty="0" smtClean="0">
                <a:solidFill>
                  <a:srgbClr val="C00000"/>
                </a:solidFill>
                <a:latin typeface="Times New Roman" pitchFamily="18" charset="0"/>
                <a:cs typeface="Times New Roman" pitchFamily="18" charset="0"/>
              </a:rPr>
              <a:t>топ </a:t>
            </a:r>
            <a:endParaRPr lang="kk-KZ" sz="1400" b="1" dirty="0" smtClean="0">
              <a:solidFill>
                <a:srgbClr val="C00000"/>
              </a:solidFill>
              <a:latin typeface="Times New Roman" pitchFamily="18" charset="0"/>
              <a:cs typeface="Times New Roman" pitchFamily="18" charset="0"/>
            </a:endParaRPr>
          </a:p>
          <a:p>
            <a:pPr algn="ctr"/>
            <a:r>
              <a:rPr lang="kk-KZ" sz="1400" b="1" dirty="0" smtClean="0">
                <a:solidFill>
                  <a:srgbClr val="C00000"/>
                </a:solidFill>
                <a:latin typeface="Times New Roman" pitchFamily="18" charset="0"/>
                <a:cs typeface="Times New Roman" pitchFamily="18" charset="0"/>
              </a:rPr>
              <a:t>мүшелеріне </a:t>
            </a:r>
          </a:p>
          <a:p>
            <a:pPr algn="ctr"/>
            <a:r>
              <a:rPr lang="kk-KZ" sz="1400" b="1" dirty="0" smtClean="0">
                <a:solidFill>
                  <a:srgbClr val="C00000"/>
                </a:solidFill>
                <a:latin typeface="Times New Roman" pitchFamily="18" charset="0"/>
                <a:cs typeface="Times New Roman" pitchFamily="18" charset="0"/>
              </a:rPr>
              <a:t>қ</a:t>
            </a:r>
            <a:r>
              <a:rPr lang="kk-KZ" sz="1400" b="1" dirty="0" smtClean="0">
                <a:solidFill>
                  <a:srgbClr val="C00000"/>
                </a:solidFill>
                <a:latin typeface="Times New Roman" pitchFamily="18" charset="0"/>
                <a:cs typeface="Times New Roman" pitchFamily="18" charset="0"/>
              </a:rPr>
              <a:t>арсы</a:t>
            </a:r>
          </a:p>
          <a:p>
            <a:pPr algn="ctr"/>
            <a:r>
              <a:rPr lang="kk-KZ" sz="1400" b="1" dirty="0" smtClean="0">
                <a:solidFill>
                  <a:srgbClr val="C00000"/>
                </a:solidFill>
                <a:latin typeface="Times New Roman" pitchFamily="18" charset="0"/>
                <a:cs typeface="Times New Roman" pitchFamily="18" charset="0"/>
              </a:rPr>
              <a:t> </a:t>
            </a:r>
            <a:r>
              <a:rPr lang="kk-KZ" sz="1400" b="1" dirty="0" smtClean="0">
                <a:solidFill>
                  <a:srgbClr val="C00000"/>
                </a:solidFill>
                <a:latin typeface="Times New Roman" pitchFamily="18" charset="0"/>
                <a:cs typeface="Times New Roman" pitchFamily="18" charset="0"/>
              </a:rPr>
              <a:t>сұрақтары:</a:t>
            </a:r>
            <a:endParaRPr lang="ca-ES" sz="1400" b="1" dirty="0" smtClean="0">
              <a:solidFill>
                <a:srgbClr val="C0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gray">
          <a:xfrm>
            <a:off x="636588" y="1484784"/>
            <a:ext cx="3652837" cy="1906116"/>
          </a:xfrm>
          <a:prstGeom prst="rect">
            <a:avLst/>
          </a:prstGeom>
          <a:solidFill>
            <a:schemeClr val="accent1"/>
          </a:solidFill>
          <a:ln w="9525">
            <a:noFill/>
            <a:miter lim="800000"/>
            <a:headEnd/>
            <a:tailEnd/>
          </a:ln>
          <a:effectLst/>
          <a:scene3d>
            <a:camera prst="legacyPerspectiveBottom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pPr marL="342900" lvl="0" indent="-342900">
              <a:buAutoNum type="arabicPeriod"/>
            </a:pPr>
            <a:r>
              <a:rPr lang="kk-KZ" sz="1400" b="1" dirty="0" smtClean="0">
                <a:solidFill>
                  <a:schemeClr val="bg1"/>
                </a:solidFill>
                <a:latin typeface="Times New Roman" pitchFamily="18" charset="0"/>
                <a:cs typeface="Times New Roman" pitchFamily="18" charset="0"/>
              </a:rPr>
              <a:t>Адамгершіліктің </a:t>
            </a:r>
            <a:r>
              <a:rPr lang="kk-KZ" sz="1400" b="1" dirty="0" smtClean="0">
                <a:solidFill>
                  <a:schemeClr val="bg1"/>
                </a:solidFill>
                <a:latin typeface="Times New Roman" pitchFamily="18" charset="0"/>
                <a:cs typeface="Times New Roman" pitchFamily="18" charset="0"/>
              </a:rPr>
              <a:t>негізі – әр </a:t>
            </a:r>
            <a:r>
              <a:rPr lang="kk-KZ" sz="1400" b="1" dirty="0" smtClean="0">
                <a:solidFill>
                  <a:schemeClr val="bg1"/>
                </a:solidFill>
                <a:latin typeface="Times New Roman" pitchFamily="18" charset="0"/>
                <a:cs typeface="Times New Roman" pitchFamily="18" charset="0"/>
              </a:rPr>
              <a:t>адамның</a:t>
            </a:r>
          </a:p>
          <a:p>
            <a:pPr marL="342900" lvl="0" indent="-34290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ұлтын, жерін сүюінде.</a:t>
            </a:r>
            <a:endParaRPr lang="ru-RU"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2. </a:t>
            </a:r>
            <a:r>
              <a:rPr lang="kk-KZ" sz="1400" b="1" dirty="0" smtClean="0">
                <a:solidFill>
                  <a:schemeClr val="bg1"/>
                </a:solidFill>
                <a:latin typeface="Times New Roman" pitchFamily="18" charset="0"/>
                <a:cs typeface="Times New Roman" pitchFamily="18" charset="0"/>
              </a:rPr>
              <a:t>Өзің үшін ғана еңбек етсең, өзің </a:t>
            </a:r>
            <a:r>
              <a:rPr lang="kk-KZ" sz="1400" b="1" dirty="0" smtClean="0">
                <a:solidFill>
                  <a:schemeClr val="bg1"/>
                </a:solidFill>
                <a:latin typeface="Times New Roman" pitchFamily="18" charset="0"/>
                <a:cs typeface="Times New Roman" pitchFamily="18" charset="0"/>
              </a:rPr>
              <a:t>үшін</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оттаған хайуанның бірі боларсың, </a:t>
            </a:r>
            <a:r>
              <a:rPr lang="ca-ES" sz="1400" b="1" dirty="0" smtClean="0">
                <a:solidFill>
                  <a:schemeClr val="bg1"/>
                </a:solidFill>
                <a:latin typeface="Times New Roman" pitchFamily="18" charset="0"/>
                <a:cs typeface="Times New Roman" pitchFamily="18" charset="0"/>
              </a:rPr>
              <a:t> </a:t>
            </a:r>
          </a:p>
          <a:p>
            <a:pPr lvl="0"/>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 деген Абай атамыз.</a:t>
            </a:r>
            <a:endParaRPr lang="ru-RU"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3. </a:t>
            </a:r>
            <a:r>
              <a:rPr lang="kk-KZ" sz="1400" b="1" dirty="0" smtClean="0">
                <a:solidFill>
                  <a:schemeClr val="bg1"/>
                </a:solidFill>
                <a:latin typeface="Times New Roman" pitchFamily="18" charset="0"/>
                <a:cs typeface="Times New Roman" pitchFamily="18" charset="0"/>
              </a:rPr>
              <a:t>Батыр болып туған </a:t>
            </a:r>
            <a:r>
              <a:rPr lang="kk-KZ" sz="1400" b="1" dirty="0" smtClean="0">
                <a:solidFill>
                  <a:schemeClr val="bg1"/>
                </a:solidFill>
                <a:latin typeface="Times New Roman" pitchFamily="18" charset="0"/>
                <a:cs typeface="Times New Roman" pitchFamily="18" charset="0"/>
              </a:rPr>
              <a:t>жігіттің</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садағының оғы да, қылыштай кесіп </a:t>
            </a:r>
            <a:endParaRPr lang="ca-ES"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түседі, - деген Қорқыт ата. </a:t>
            </a:r>
            <a:endParaRPr lang="ru-RU" sz="1400" b="1" dirty="0" smtClean="0">
              <a:solidFill>
                <a:schemeClr val="bg1"/>
              </a:solidFill>
              <a:latin typeface="Times New Roman" pitchFamily="18" charset="0"/>
              <a:cs typeface="Times New Roman" pitchFamily="18" charset="0"/>
            </a:endParaRPr>
          </a:p>
        </p:txBody>
      </p:sp>
      <p:sp>
        <p:nvSpPr>
          <p:cNvPr id="48131" name="Rectangle 3"/>
          <p:cNvSpPr>
            <a:spLocks noChangeArrowheads="1"/>
          </p:cNvSpPr>
          <p:nvPr/>
        </p:nvSpPr>
        <p:spPr bwMode="gray">
          <a:xfrm>
            <a:off x="4672013" y="1484784"/>
            <a:ext cx="3786187" cy="1901355"/>
          </a:xfrm>
          <a:prstGeom prst="rect">
            <a:avLst/>
          </a:prstGeom>
          <a:solidFill>
            <a:schemeClr val="hlink"/>
          </a:solidFill>
          <a:ln w="9525">
            <a:noFill/>
            <a:miter lim="800000"/>
            <a:headEnd/>
            <a:tailEnd/>
          </a:ln>
          <a:effectLst/>
          <a:scene3d>
            <a:camera prst="legacyPerspectiveBottomLeft"/>
            <a:lightRig rig="legacyFlat3" dir="b"/>
          </a:scene3d>
          <a:sp3d extrusionH="430200" prstMaterial="legacyMatte">
            <a:bevelT w="13500" h="13500" prst="angle"/>
            <a:bevelB w="13500" h="13500" prst="angle"/>
            <a:extrusionClr>
              <a:schemeClr val="hlink"/>
            </a:extrusionClr>
          </a:sp3d>
        </p:spPr>
        <p:txBody>
          <a:bodyPr wrap="none" anchor="ctr">
            <a:flatTx/>
          </a:bodyPr>
          <a:lstStyle/>
          <a:p>
            <a:endParaRPr lang="ru-RU"/>
          </a:p>
        </p:txBody>
      </p:sp>
      <p:sp>
        <p:nvSpPr>
          <p:cNvPr id="48133" name="Rectangle 5"/>
          <p:cNvSpPr>
            <a:spLocks noChangeArrowheads="1"/>
          </p:cNvSpPr>
          <p:nvPr/>
        </p:nvSpPr>
        <p:spPr bwMode="gray">
          <a:xfrm>
            <a:off x="635000" y="3822700"/>
            <a:ext cx="3652838" cy="2414612"/>
          </a:xfrm>
          <a:prstGeom prst="rect">
            <a:avLst/>
          </a:prstGeom>
          <a:solidFill>
            <a:schemeClr val="accent2"/>
          </a:solidFill>
          <a:ln w="9525">
            <a:noFill/>
            <a:miter lim="800000"/>
            <a:headEnd/>
            <a:tailEnd/>
          </a:ln>
          <a:effectLst/>
          <a:scene3d>
            <a:camera prst="legacyPerspectiveTopRight"/>
            <a:lightRig rig="legacyFlat3" dir="b"/>
          </a:scene3d>
          <a:sp3d extrusionH="430200" prstMaterial="legacyMatte">
            <a:bevelT w="13500" h="13500" prst="angle"/>
            <a:bevelB w="13500" h="13500" prst="angle"/>
            <a:extrusionClr>
              <a:schemeClr val="accent2"/>
            </a:extrusionClr>
          </a:sp3d>
        </p:spPr>
        <p:txBody>
          <a:bodyPr wrap="none" anchor="ctr">
            <a:flatTx/>
          </a:bodyPr>
          <a:lstStyle/>
          <a:p>
            <a:endParaRPr lang="ru-RU"/>
          </a:p>
        </p:txBody>
      </p:sp>
      <p:sp>
        <p:nvSpPr>
          <p:cNvPr id="48135" name="Rectangle 7"/>
          <p:cNvSpPr>
            <a:spLocks noChangeArrowheads="1"/>
          </p:cNvSpPr>
          <p:nvPr/>
        </p:nvSpPr>
        <p:spPr bwMode="gray">
          <a:xfrm>
            <a:off x="4644008" y="3861048"/>
            <a:ext cx="3790950" cy="2376264"/>
          </a:xfrm>
          <a:prstGeom prst="rect">
            <a:avLst/>
          </a:prstGeom>
          <a:solidFill>
            <a:schemeClr val="folHlink"/>
          </a:solidFill>
          <a:ln w="9525">
            <a:noFill/>
            <a:miter lim="800000"/>
            <a:headEnd/>
            <a:tailEnd/>
          </a:ln>
          <a:effectLst/>
          <a:scene3d>
            <a:camera prst="legacyPerspectiveTopLeft"/>
            <a:lightRig rig="legacyFlat3" dir="b"/>
          </a:scene3d>
          <a:sp3d extrusionH="430200" prstMaterial="legacyMatte">
            <a:bevelT w="13500" h="13500" prst="angle"/>
            <a:bevelB w="13500" h="13500" prst="angle"/>
            <a:extrusionClr>
              <a:schemeClr val="folHlink"/>
            </a:extrusionClr>
          </a:sp3d>
        </p:spPr>
        <p:txBody>
          <a:bodyPr wrap="none" anchor="ctr">
            <a:flatTx/>
          </a:bodyPr>
          <a:lstStyle/>
          <a:p>
            <a:pPr lvl="0" algn="ctr"/>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    От  басына </a:t>
            </a:r>
            <a:r>
              <a:rPr lang="kk-KZ" sz="1400" b="1" dirty="0" smtClean="0">
                <a:solidFill>
                  <a:schemeClr val="bg1"/>
                </a:solidFill>
                <a:latin typeface="Times New Roman" pitchFamily="18" charset="0"/>
                <a:cs typeface="Times New Roman" pitchFamily="18" charset="0"/>
              </a:rPr>
              <a:t>өрт салма, өзегіне дерт </a:t>
            </a:r>
            <a:endParaRPr lang="kk-KZ" sz="1400" b="1" dirty="0" smtClean="0">
              <a:solidFill>
                <a:schemeClr val="bg1"/>
              </a:solidFill>
              <a:latin typeface="Times New Roman" pitchFamily="18" charset="0"/>
              <a:cs typeface="Times New Roman" pitchFamily="18" charset="0"/>
            </a:endParaRPr>
          </a:p>
          <a:p>
            <a:pPr lvl="0" algn="ctr"/>
            <a:r>
              <a:rPr lang="kk-KZ" sz="1400" b="1" dirty="0" smtClean="0">
                <a:solidFill>
                  <a:schemeClr val="bg1"/>
                </a:solidFill>
                <a:latin typeface="Times New Roman" pitchFamily="18" charset="0"/>
                <a:cs typeface="Times New Roman" pitchFamily="18" charset="0"/>
              </a:rPr>
              <a:t>салма</a:t>
            </a:r>
            <a:r>
              <a:rPr lang="kk-KZ" sz="1400" b="1" dirty="0" smtClean="0">
                <a:solidFill>
                  <a:schemeClr val="bg1"/>
                </a:solidFill>
                <a:latin typeface="Times New Roman" pitchFamily="18" charset="0"/>
                <a:cs typeface="Times New Roman" pitchFamily="18" charset="0"/>
              </a:rPr>
              <a:t>, - </a:t>
            </a:r>
            <a:r>
              <a:rPr lang="kk-KZ" sz="1400" b="1" dirty="0" smtClean="0">
                <a:solidFill>
                  <a:schemeClr val="bg1"/>
                </a:solidFill>
                <a:latin typeface="Times New Roman" pitchFamily="18" charset="0"/>
                <a:cs typeface="Times New Roman" pitchFamily="18" charset="0"/>
              </a:rPr>
              <a:t>дегендей </a:t>
            </a:r>
            <a:r>
              <a:rPr lang="kk-KZ" sz="1400" b="1" dirty="0" smtClean="0">
                <a:solidFill>
                  <a:schemeClr val="bg1"/>
                </a:solidFill>
                <a:latin typeface="Times New Roman" pitchFamily="18" charset="0"/>
                <a:cs typeface="Times New Roman" pitchFamily="18" charset="0"/>
              </a:rPr>
              <a:t>барлық кінә сұм </a:t>
            </a:r>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сұлуда. </a:t>
            </a:r>
            <a:endParaRPr lang="ru-RU" sz="1400" b="1" dirty="0" smtClean="0">
              <a:solidFill>
                <a:schemeClr val="bg1"/>
              </a:solidFill>
              <a:latin typeface="Times New Roman" pitchFamily="18" charset="0"/>
              <a:cs typeface="Times New Roman" pitchFamily="18" charset="0"/>
            </a:endParaRPr>
          </a:p>
          <a:p>
            <a:pPr lvl="0" algn="ctr"/>
            <a:r>
              <a:rPr lang="ca-ES" sz="1400" b="1" dirty="0" smtClean="0">
                <a:solidFill>
                  <a:schemeClr val="bg1"/>
                </a:solidFill>
                <a:latin typeface="Times New Roman" pitchFamily="18" charset="0"/>
                <a:cs typeface="Times New Roman" pitchFamily="18" charset="0"/>
              </a:rPr>
              <a:t>10. </a:t>
            </a:r>
            <a:r>
              <a:rPr lang="kk-KZ" sz="1400" b="1" dirty="0" smtClean="0">
                <a:solidFill>
                  <a:schemeClr val="bg1"/>
                </a:solidFill>
                <a:latin typeface="Times New Roman" pitchFamily="18" charset="0"/>
                <a:cs typeface="Times New Roman" pitchFamily="18" charset="0"/>
              </a:rPr>
              <a:t>Мейірімді болу оңай, әділ болу қиын, </a:t>
            </a:r>
            <a:r>
              <a:rPr lang="kk-KZ" sz="1400" b="1" dirty="0" smtClean="0">
                <a:solidFill>
                  <a:schemeClr val="bg1"/>
                </a:solidFill>
                <a:latin typeface="Times New Roman" pitchFamily="18" charset="0"/>
                <a:cs typeface="Times New Roman" pitchFamily="18" charset="0"/>
              </a:rPr>
              <a:t>-</a:t>
            </a:r>
          </a:p>
          <a:p>
            <a:pPr lvl="0" algn="ctr"/>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деген В. Гюго.</a:t>
            </a:r>
            <a:endParaRPr lang="ru-RU" sz="1400" b="1" dirty="0" smtClean="0">
              <a:solidFill>
                <a:schemeClr val="bg1"/>
              </a:solidFill>
              <a:latin typeface="Times New Roman" pitchFamily="18" charset="0"/>
              <a:cs typeface="Times New Roman" pitchFamily="18" charset="0"/>
            </a:endParaRPr>
          </a:p>
          <a:p>
            <a:pPr lvl="0" algn="just"/>
            <a:r>
              <a:rPr lang="ca-ES" sz="1400" b="1" dirty="0" smtClean="0">
                <a:solidFill>
                  <a:schemeClr val="bg1"/>
                </a:solidFill>
                <a:latin typeface="Times New Roman" pitchFamily="18" charset="0"/>
                <a:cs typeface="Times New Roman" pitchFamily="18" charset="0"/>
              </a:rPr>
              <a:t>11. </a:t>
            </a:r>
            <a:r>
              <a:rPr lang="kk-KZ" sz="1400" b="1" dirty="0" smtClean="0">
                <a:solidFill>
                  <a:schemeClr val="bg1"/>
                </a:solidFill>
                <a:latin typeface="Times New Roman" pitchFamily="18" charset="0"/>
                <a:cs typeface="Times New Roman" pitchFamily="18" charset="0"/>
              </a:rPr>
              <a:t>Қорқу, сескену дегеніміз қорқақтық </a:t>
            </a:r>
            <a:r>
              <a:rPr lang="kk-KZ" sz="1400" b="1" dirty="0" smtClean="0">
                <a:solidFill>
                  <a:schemeClr val="bg1"/>
                </a:solidFill>
                <a:latin typeface="Times New Roman" pitchFamily="18" charset="0"/>
                <a:cs typeface="Times New Roman" pitchFamily="18" charset="0"/>
              </a:rPr>
              <a:t>емес</a:t>
            </a:r>
            <a:endParaRPr lang="kk-KZ" sz="1400" b="1" dirty="0" smtClean="0">
              <a:solidFill>
                <a:schemeClr val="bg1"/>
              </a:solidFill>
              <a:latin typeface="Times New Roman" pitchFamily="18" charset="0"/>
              <a:cs typeface="Times New Roman" pitchFamily="18" charset="0"/>
            </a:endParaRPr>
          </a:p>
          <a:p>
            <a:pPr lvl="0" algn="just"/>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Қорқақтық – ол қиын </a:t>
            </a:r>
            <a:r>
              <a:rPr lang="kk-KZ" sz="1400" b="1" dirty="0" smtClean="0">
                <a:solidFill>
                  <a:schemeClr val="bg1"/>
                </a:solidFill>
                <a:latin typeface="Times New Roman" pitchFamily="18" charset="0"/>
                <a:cs typeface="Times New Roman" pitchFamily="18" charset="0"/>
              </a:rPr>
              <a:t>жерден</a:t>
            </a:r>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бас </a:t>
            </a:r>
            <a:endParaRPr lang="kk-KZ" sz="1400" b="1" dirty="0" smtClean="0">
              <a:solidFill>
                <a:schemeClr val="bg1"/>
              </a:solidFill>
              <a:latin typeface="Times New Roman" pitchFamily="18" charset="0"/>
              <a:cs typeface="Times New Roman" pitchFamily="18" charset="0"/>
            </a:endParaRPr>
          </a:p>
          <a:p>
            <a:pPr lvl="0" algn="just"/>
            <a:r>
              <a:rPr lang="kk-KZ" sz="1400" b="1" dirty="0" smtClean="0">
                <a:solidFill>
                  <a:schemeClr val="bg1"/>
                </a:solidFill>
                <a:latin typeface="Times New Roman" pitchFamily="18" charset="0"/>
                <a:cs typeface="Times New Roman" pitchFamily="18" charset="0"/>
              </a:rPr>
              <a:t>сауғалай </a:t>
            </a:r>
            <a:r>
              <a:rPr lang="kk-KZ" sz="1400" b="1" dirty="0" smtClean="0">
                <a:solidFill>
                  <a:schemeClr val="bg1"/>
                </a:solidFill>
                <a:latin typeface="Times New Roman" pitchFamily="18" charset="0"/>
                <a:cs typeface="Times New Roman" pitchFamily="18" charset="0"/>
              </a:rPr>
              <a:t>шегіну, қашқақтау, алда </a:t>
            </a:r>
            <a:endParaRPr lang="kk-KZ" sz="1400" b="1" dirty="0" smtClean="0">
              <a:solidFill>
                <a:schemeClr val="bg1"/>
              </a:solidFill>
              <a:latin typeface="Times New Roman" pitchFamily="18" charset="0"/>
              <a:cs typeface="Times New Roman" pitchFamily="18" charset="0"/>
            </a:endParaRPr>
          </a:p>
          <a:p>
            <a:pPr lvl="0" algn="just"/>
            <a:r>
              <a:rPr lang="kk-KZ" sz="1400" b="1" dirty="0" smtClean="0">
                <a:solidFill>
                  <a:schemeClr val="bg1"/>
                </a:solidFill>
                <a:latin typeface="Times New Roman" pitchFamily="18" charset="0"/>
                <a:cs typeface="Times New Roman" pitchFamily="18" charset="0"/>
              </a:rPr>
              <a:t>тұрғанасыл </a:t>
            </a:r>
            <a:r>
              <a:rPr lang="kk-KZ" sz="1400" b="1" dirty="0" smtClean="0">
                <a:solidFill>
                  <a:schemeClr val="bg1"/>
                </a:solidFill>
                <a:latin typeface="Times New Roman" pitchFamily="18" charset="0"/>
                <a:cs typeface="Times New Roman" pitchFamily="18" charset="0"/>
              </a:rPr>
              <a:t>міндеттерден қара </a:t>
            </a:r>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басын </a:t>
            </a:r>
            <a:endParaRPr lang="kk-KZ" sz="1400" b="1" dirty="0" smtClean="0">
              <a:solidFill>
                <a:schemeClr val="bg1"/>
              </a:solidFill>
              <a:latin typeface="Times New Roman" pitchFamily="18" charset="0"/>
              <a:cs typeface="Times New Roman" pitchFamily="18" charset="0"/>
            </a:endParaRPr>
          </a:p>
          <a:p>
            <a:pPr lvl="0" algn="just"/>
            <a:r>
              <a:rPr lang="kk-KZ" sz="1400" b="1" dirty="0" smtClean="0">
                <a:solidFill>
                  <a:schemeClr val="bg1"/>
                </a:solidFill>
                <a:latin typeface="Times New Roman" pitchFamily="18" charset="0"/>
                <a:cs typeface="Times New Roman" pitchFamily="18" charset="0"/>
              </a:rPr>
              <a:t>жоғары </a:t>
            </a:r>
            <a:r>
              <a:rPr lang="kk-KZ" sz="1400" b="1" dirty="0" smtClean="0">
                <a:solidFill>
                  <a:schemeClr val="bg1"/>
                </a:solidFill>
                <a:latin typeface="Times New Roman" pitchFamily="18" charset="0"/>
                <a:cs typeface="Times New Roman" pitchFamily="18" charset="0"/>
              </a:rPr>
              <a:t>ұстау, - </a:t>
            </a:r>
            <a:r>
              <a:rPr lang="kk-KZ" sz="1400" b="1" dirty="0" smtClean="0">
                <a:solidFill>
                  <a:schemeClr val="bg1"/>
                </a:solidFill>
                <a:latin typeface="Times New Roman" pitchFamily="18" charset="0"/>
                <a:cs typeface="Times New Roman" pitchFamily="18" charset="0"/>
              </a:rPr>
              <a:t>деген  Қ</a:t>
            </a:r>
            <a:r>
              <a:rPr lang="kk-KZ" sz="1400" b="1" dirty="0" smtClean="0">
                <a:solidFill>
                  <a:schemeClr val="bg1"/>
                </a:solidFill>
                <a:latin typeface="Times New Roman" pitchFamily="18" charset="0"/>
                <a:cs typeface="Times New Roman" pitchFamily="18" charset="0"/>
              </a:rPr>
              <a:t>. Рысқұлбеков.</a:t>
            </a:r>
            <a:endParaRPr lang="ru-RU" sz="1400" b="1" dirty="0" smtClean="0">
              <a:solidFill>
                <a:schemeClr val="bg1"/>
              </a:solidFill>
              <a:latin typeface="Times New Roman" pitchFamily="18" charset="0"/>
              <a:cs typeface="Times New Roman" pitchFamily="18" charset="0"/>
            </a:endParaRPr>
          </a:p>
        </p:txBody>
      </p:sp>
      <p:sp>
        <p:nvSpPr>
          <p:cNvPr id="48137" name="Text Box 9"/>
          <p:cNvSpPr txBox="1">
            <a:spLocks noChangeArrowheads="1"/>
          </p:cNvSpPr>
          <p:nvPr/>
        </p:nvSpPr>
        <p:spPr bwMode="gray">
          <a:xfrm>
            <a:off x="684213" y="3789040"/>
            <a:ext cx="3599755" cy="2677656"/>
          </a:xfrm>
          <a:prstGeom prst="rect">
            <a:avLst/>
          </a:prstGeom>
          <a:noFill/>
          <a:ln w="9525" algn="ctr">
            <a:noFill/>
            <a:miter lim="800000"/>
            <a:headEnd/>
            <a:tailEnd/>
          </a:ln>
          <a:effectLst/>
        </p:spPr>
        <p:txBody>
          <a:bodyPr wrap="square">
            <a:spAutoFit/>
          </a:bodyPr>
          <a:lstStyle/>
          <a:p>
            <a:pPr lvl="0"/>
            <a:r>
              <a:rPr lang="kk-KZ" sz="1400" b="1" dirty="0" smtClean="0">
                <a:solidFill>
                  <a:schemeClr val="bg1"/>
                </a:solidFill>
                <a:latin typeface="Times New Roman" pitchFamily="18" charset="0"/>
                <a:cs typeface="Times New Roman" pitchFamily="18" charset="0"/>
              </a:rPr>
              <a:t>. </a:t>
            </a:r>
            <a:r>
              <a:rPr lang="ca-ES" sz="1400" b="1" dirty="0" smtClean="0">
                <a:solidFill>
                  <a:schemeClr val="bg1"/>
                </a:solidFill>
                <a:latin typeface="Times New Roman" pitchFamily="18" charset="0"/>
                <a:cs typeface="Times New Roman" pitchFamily="18" charset="0"/>
              </a:rPr>
              <a:t> 6. </a:t>
            </a:r>
            <a:r>
              <a:rPr lang="kk-KZ" sz="1400" b="1" dirty="0" smtClean="0">
                <a:solidFill>
                  <a:schemeClr val="bg1"/>
                </a:solidFill>
                <a:latin typeface="Times New Roman" pitchFamily="18" charset="0"/>
                <a:cs typeface="Times New Roman" pitchFamily="18" charset="0"/>
              </a:rPr>
              <a:t>Дүние жүзінде біздің елімізден </a:t>
            </a:r>
            <a:endParaRPr lang="kk-KZ" sz="1400" b="1" dirty="0" smtClean="0">
              <a:solidFill>
                <a:schemeClr val="bg1"/>
              </a:solidFill>
              <a:latin typeface="Times New Roman" pitchFamily="18" charset="0"/>
              <a:cs typeface="Times New Roman" pitchFamily="18" charset="0"/>
            </a:endParaRPr>
          </a:p>
          <a:p>
            <a:pPr lvl="0"/>
            <a:r>
              <a:rPr lang="kk-KZ" sz="1400" b="1" dirty="0" smtClean="0">
                <a:solidFill>
                  <a:schemeClr val="bg1"/>
                </a:solidFill>
                <a:latin typeface="Times New Roman" pitchFamily="18" charset="0"/>
                <a:cs typeface="Times New Roman" pitchFamily="18" charset="0"/>
              </a:rPr>
              <a:t>басқа </a:t>
            </a:r>
            <a:r>
              <a:rPr lang="kk-KZ" sz="1400" b="1" dirty="0" smtClean="0">
                <a:solidFill>
                  <a:schemeClr val="bg1"/>
                </a:solidFill>
                <a:latin typeface="Times New Roman" pitchFamily="18" charset="0"/>
                <a:cs typeface="Times New Roman" pitchFamily="18" charset="0"/>
              </a:rPr>
              <a:t>да алуан түрлі </a:t>
            </a:r>
            <a:r>
              <a:rPr lang="kk-KZ" sz="1400" b="1" dirty="0" smtClean="0">
                <a:solidFill>
                  <a:schemeClr val="bg1"/>
                </a:solidFill>
                <a:latin typeface="Times New Roman" pitchFamily="18" charset="0"/>
                <a:cs typeface="Times New Roman" pitchFamily="18" charset="0"/>
              </a:rPr>
              <a:t>мемлекеттер</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көп,  </a:t>
            </a:r>
            <a:r>
              <a:rPr lang="kk-KZ" sz="1400" b="1" dirty="0" smtClean="0">
                <a:solidFill>
                  <a:schemeClr val="bg1"/>
                </a:solidFill>
                <a:latin typeface="Times New Roman" pitchFamily="18" charset="0"/>
                <a:cs typeface="Times New Roman" pitchFamily="18" charset="0"/>
              </a:rPr>
              <a:t>бірақ </a:t>
            </a:r>
            <a:r>
              <a:rPr lang="kk-KZ" sz="1400" b="1" dirty="0" smtClean="0">
                <a:solidFill>
                  <a:schemeClr val="bg1"/>
                </a:solidFill>
                <a:latin typeface="Times New Roman" pitchFamily="18" charset="0"/>
                <a:cs typeface="Times New Roman" pitchFamily="18" charset="0"/>
              </a:rPr>
              <a:t>адамның туған анасы сияқтыОтаны да біреу ғана, - деген </a:t>
            </a:r>
            <a:endParaRPr lang="ca-ES"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К.Д. Ушинский. </a:t>
            </a:r>
            <a:endParaRPr lang="kk-KZ" sz="1400" b="1" dirty="0" smtClean="0">
              <a:solidFill>
                <a:schemeClr val="bg1"/>
              </a:solidFill>
              <a:latin typeface="Times New Roman" pitchFamily="18" charset="0"/>
              <a:cs typeface="Times New Roman" pitchFamily="18" charset="0"/>
            </a:endParaRPr>
          </a:p>
          <a:p>
            <a:pPr lvl="0"/>
            <a:r>
              <a:rPr lang="kk-KZ" sz="1400" b="1" dirty="0" smtClean="0">
                <a:solidFill>
                  <a:schemeClr val="bg1"/>
                </a:solidFill>
                <a:latin typeface="Times New Roman" pitchFamily="18" charset="0"/>
                <a:cs typeface="Times New Roman" pitchFamily="18" charset="0"/>
              </a:rPr>
              <a:t>7. Өтелмейтін </a:t>
            </a:r>
            <a:r>
              <a:rPr lang="kk-KZ" sz="1400" b="1" dirty="0" smtClean="0">
                <a:solidFill>
                  <a:schemeClr val="bg1"/>
                </a:solidFill>
                <a:latin typeface="Times New Roman" pitchFamily="18" charset="0"/>
                <a:cs typeface="Times New Roman" pitchFamily="18" charset="0"/>
              </a:rPr>
              <a:t>қылмыс бар, ол – Отанға опасыздық жасау. Опасызда </a:t>
            </a:r>
            <a:r>
              <a:rPr lang="kk-KZ" sz="1400" b="1" dirty="0" smtClean="0">
                <a:solidFill>
                  <a:schemeClr val="bg1"/>
                </a:solidFill>
                <a:latin typeface="Times New Roman" pitchFamily="18" charset="0"/>
                <a:cs typeface="Times New Roman" pitchFamily="18" charset="0"/>
              </a:rPr>
              <a:t>Отан </a:t>
            </a:r>
            <a:r>
              <a:rPr lang="kk-KZ" sz="1400" b="1" dirty="0" smtClean="0">
                <a:solidFill>
                  <a:schemeClr val="bg1"/>
                </a:solidFill>
                <a:latin typeface="Times New Roman" pitchFamily="18" charset="0"/>
                <a:cs typeface="Times New Roman" pitchFamily="18" charset="0"/>
              </a:rPr>
              <a:t>жоқ, - деген </a:t>
            </a:r>
            <a:r>
              <a:rPr lang="kk-KZ" sz="1400" b="1" dirty="0" smtClean="0">
                <a:solidFill>
                  <a:schemeClr val="bg1"/>
                </a:solidFill>
                <a:latin typeface="Times New Roman" pitchFamily="18" charset="0"/>
                <a:cs typeface="Times New Roman" pitchFamily="18" charset="0"/>
              </a:rPr>
              <a:t>Б. Момышұлы</a:t>
            </a:r>
            <a:r>
              <a:rPr lang="kk-KZ" sz="1400" b="1" dirty="0" smtClean="0">
                <a:solidFill>
                  <a:schemeClr val="bg1"/>
                </a:solidFill>
                <a:latin typeface="Times New Roman" pitchFamily="18" charset="0"/>
                <a:cs typeface="Times New Roman" pitchFamily="18" charset="0"/>
              </a:rPr>
              <a:t>.</a:t>
            </a:r>
            <a:endParaRPr lang="ru-RU"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8. </a:t>
            </a:r>
            <a:r>
              <a:rPr lang="kk-KZ" sz="1400" b="1" dirty="0" smtClean="0">
                <a:solidFill>
                  <a:schemeClr val="bg1"/>
                </a:solidFill>
                <a:latin typeface="Times New Roman" pitchFamily="18" charset="0"/>
                <a:cs typeface="Times New Roman" pitchFamily="18" charset="0"/>
              </a:rPr>
              <a:t>Жақсыменен дос болсаң, алдыңнан шығар елбектеп, - деген халық </a:t>
            </a:r>
            <a:endParaRPr lang="ca-ES"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мақалында.</a:t>
            </a:r>
            <a:endParaRPr lang="ru-RU" sz="1400" b="1" dirty="0" smtClean="0">
              <a:solidFill>
                <a:schemeClr val="bg1"/>
              </a:solidFill>
              <a:latin typeface="Times New Roman" pitchFamily="18" charset="0"/>
              <a:cs typeface="Times New Roman" pitchFamily="18" charset="0"/>
            </a:endParaRPr>
          </a:p>
          <a:p>
            <a:pPr lvl="0"/>
            <a:endParaRPr lang="en-US" sz="1400" dirty="0">
              <a:solidFill>
                <a:schemeClr val="bg1"/>
              </a:solidFill>
              <a:latin typeface="Times New Roman" pitchFamily="18" charset="0"/>
              <a:cs typeface="Times New Roman" pitchFamily="18" charset="0"/>
            </a:endParaRPr>
          </a:p>
        </p:txBody>
      </p:sp>
      <p:sp>
        <p:nvSpPr>
          <p:cNvPr id="48138" name="Text Box 10"/>
          <p:cNvSpPr txBox="1">
            <a:spLocks noChangeArrowheads="1"/>
          </p:cNvSpPr>
          <p:nvPr/>
        </p:nvSpPr>
        <p:spPr bwMode="gray">
          <a:xfrm>
            <a:off x="4788024" y="1484784"/>
            <a:ext cx="3589214" cy="2031325"/>
          </a:xfrm>
          <a:prstGeom prst="rect">
            <a:avLst/>
          </a:prstGeom>
          <a:noFill/>
          <a:ln w="9525" algn="ctr">
            <a:noFill/>
            <a:miter lim="800000"/>
            <a:headEnd/>
            <a:tailEnd/>
          </a:ln>
          <a:effectLst/>
        </p:spPr>
        <p:txBody>
          <a:bodyPr wrap="square">
            <a:spAutoFit/>
          </a:bodyPr>
          <a:lstStyle/>
          <a:p>
            <a:pPr lvl="0"/>
            <a:r>
              <a:rPr lang="ca-ES" sz="1400" b="1" dirty="0" smtClean="0">
                <a:solidFill>
                  <a:schemeClr val="bg1"/>
                </a:solidFill>
                <a:latin typeface="Times New Roman" pitchFamily="18" charset="0"/>
                <a:cs typeface="Times New Roman" pitchFamily="18" charset="0"/>
              </a:rPr>
              <a:t>4. </a:t>
            </a:r>
            <a:r>
              <a:rPr lang="kk-KZ" sz="1400" b="1" dirty="0" smtClean="0">
                <a:solidFill>
                  <a:schemeClr val="bg1"/>
                </a:solidFill>
                <a:latin typeface="Times New Roman" pitchFamily="18" charset="0"/>
                <a:cs typeface="Times New Roman" pitchFamily="18" charset="0"/>
              </a:rPr>
              <a:t>Атаның атын былғаған ақылсыз баланың әке омыртқасынан жаралып, </a:t>
            </a:r>
            <a:endParaRPr lang="ca-ES"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ана құрсағында шырланып тумағаны жақсы, - деген Қорқыт ата.</a:t>
            </a:r>
            <a:endParaRPr lang="ru-RU"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5. </a:t>
            </a:r>
            <a:r>
              <a:rPr lang="kk-KZ" sz="1400" b="1" dirty="0" smtClean="0">
                <a:solidFill>
                  <a:schemeClr val="bg1"/>
                </a:solidFill>
                <a:latin typeface="Times New Roman" pitchFamily="18" charset="0"/>
                <a:cs typeface="Times New Roman" pitchFamily="18" charset="0"/>
              </a:rPr>
              <a:t>Отаныңның перзенті бол, туған жер топырағымен байланысыңды </a:t>
            </a:r>
            <a:endParaRPr lang="ca-ES" sz="1400" b="1" dirty="0" smtClean="0">
              <a:solidFill>
                <a:schemeClr val="bg1"/>
              </a:solidFill>
              <a:latin typeface="Times New Roman" pitchFamily="18" charset="0"/>
              <a:cs typeface="Times New Roman" pitchFamily="18" charset="0"/>
            </a:endParaRPr>
          </a:p>
          <a:p>
            <a:pPr lvl="0"/>
            <a:r>
              <a:rPr lang="ca-ES"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терең сезін, оған перзентше қара, одан </a:t>
            </a:r>
            <a:r>
              <a:rPr lang="kk-KZ" sz="1400" b="1" dirty="0" smtClean="0">
                <a:solidFill>
                  <a:schemeClr val="bg1"/>
                </a:solidFill>
                <a:latin typeface="Times New Roman" pitchFamily="18" charset="0"/>
                <a:cs typeface="Times New Roman" pitchFamily="18" charset="0"/>
              </a:rPr>
              <a:t>      </a:t>
            </a:r>
          </a:p>
          <a:p>
            <a:pPr lvl="0"/>
            <a:r>
              <a:rPr lang="kk-KZ" sz="1400" b="1" dirty="0" smtClean="0">
                <a:solidFill>
                  <a:schemeClr val="bg1"/>
                </a:solidFill>
                <a:latin typeface="Times New Roman" pitchFamily="18" charset="0"/>
                <a:cs typeface="Times New Roman" pitchFamily="18" charset="0"/>
              </a:rPr>
              <a:t> </a:t>
            </a:r>
            <a:r>
              <a:rPr lang="kk-KZ" sz="1400" b="1" dirty="0" smtClean="0">
                <a:solidFill>
                  <a:schemeClr val="bg1"/>
                </a:solidFill>
                <a:latin typeface="Times New Roman" pitchFamily="18" charset="0"/>
                <a:cs typeface="Times New Roman" pitchFamily="18" charset="0"/>
              </a:rPr>
              <a:t>          алғаныңды </a:t>
            </a:r>
            <a:r>
              <a:rPr lang="kk-KZ" sz="1400" b="1" dirty="0" smtClean="0">
                <a:solidFill>
                  <a:schemeClr val="bg1"/>
                </a:solidFill>
                <a:latin typeface="Times New Roman" pitchFamily="18" charset="0"/>
                <a:cs typeface="Times New Roman" pitchFamily="18" charset="0"/>
              </a:rPr>
              <a:t>үш еселеп </a:t>
            </a:r>
            <a:r>
              <a:rPr lang="kk-KZ" sz="1400" b="1" dirty="0" smtClean="0">
                <a:solidFill>
                  <a:schemeClr val="bg1"/>
                </a:solidFill>
                <a:latin typeface="Times New Roman" pitchFamily="18" charset="0"/>
                <a:cs typeface="Times New Roman" pitchFamily="18" charset="0"/>
              </a:rPr>
              <a:t>қайтар</a:t>
            </a:r>
            <a:endParaRPr lang="ru-RU" sz="1400" b="1" dirty="0" smtClean="0">
              <a:solidFill>
                <a:schemeClr val="bg1"/>
              </a:solidFill>
              <a:latin typeface="Times New Roman" pitchFamily="18" charset="0"/>
              <a:cs typeface="Times New Roman" pitchFamily="18" charset="0"/>
            </a:endParaRPr>
          </a:p>
          <a:p>
            <a:pPr eaLnBrk="0" hangingPunct="0"/>
            <a:endParaRPr lang="en-US" sz="1400" dirty="0">
              <a:solidFill>
                <a:schemeClr val="bg1"/>
              </a:solidFill>
              <a:latin typeface="Times New Roman" pitchFamily="18" charset="0"/>
              <a:cs typeface="Times New Roman" pitchFamily="18" charset="0"/>
            </a:endParaRPr>
          </a:p>
        </p:txBody>
      </p:sp>
      <p:grpSp>
        <p:nvGrpSpPr>
          <p:cNvPr id="5" name="Group 24"/>
          <p:cNvGrpSpPr>
            <a:grpSpLocks/>
          </p:cNvGrpSpPr>
          <p:nvPr/>
        </p:nvGrpSpPr>
        <p:grpSpPr bwMode="auto">
          <a:xfrm>
            <a:off x="3491880" y="2851150"/>
            <a:ext cx="1777033" cy="1612900"/>
            <a:chOff x="2457" y="2000"/>
            <a:chExt cx="901" cy="888"/>
          </a:xfrm>
        </p:grpSpPr>
        <p:pic>
          <p:nvPicPr>
            <p:cNvPr id="48153" name="Picture 25" descr="circuler_1"/>
            <p:cNvPicPr>
              <a:picLocks noChangeAspect="1" noChangeArrowheads="1"/>
            </p:cNvPicPr>
            <p:nvPr/>
          </p:nvPicPr>
          <p:blipFill>
            <a:blip r:embed="rId2" cstate="print"/>
            <a:srcRect/>
            <a:stretch>
              <a:fillRect/>
            </a:stretch>
          </p:blipFill>
          <p:spPr bwMode="gray">
            <a:xfrm>
              <a:off x="2457" y="2000"/>
              <a:ext cx="901" cy="886"/>
            </a:xfrm>
            <a:prstGeom prst="rect">
              <a:avLst/>
            </a:prstGeom>
            <a:noFill/>
          </p:spPr>
        </p:pic>
        <p:sp>
          <p:nvSpPr>
            <p:cNvPr id="48154" name="Oval 26"/>
            <p:cNvSpPr>
              <a:spLocks noChangeArrowheads="1"/>
            </p:cNvSpPr>
            <p:nvPr/>
          </p:nvSpPr>
          <p:spPr bwMode="gray">
            <a:xfrm>
              <a:off x="2457" y="2000"/>
              <a:ext cx="895" cy="888"/>
            </a:xfrm>
            <a:prstGeom prst="ellipse">
              <a:avLst/>
            </a:prstGeom>
            <a:gradFill rotWithShape="1">
              <a:gsLst>
                <a:gs pos="0">
                  <a:srgbClr val="FFFF99">
                    <a:gamma/>
                    <a:shade val="26275"/>
                    <a:invGamma/>
                    <a:alpha val="89999"/>
                  </a:srgbClr>
                </a:gs>
                <a:gs pos="50000">
                  <a:srgbClr val="FFFF99">
                    <a:alpha val="45000"/>
                  </a:srgbClr>
                </a:gs>
                <a:gs pos="100000">
                  <a:srgbClr val="FFFF99">
                    <a:gamma/>
                    <a:shade val="26275"/>
                    <a:invGamma/>
                    <a:alpha val="89999"/>
                  </a:srgbClr>
                </a:gs>
              </a:gsLst>
              <a:lin ang="5400000" scaled="1"/>
            </a:gradFill>
            <a:ln w="57150" algn="ctr">
              <a:solidFill>
                <a:srgbClr val="F8F8F8"/>
              </a:solidFill>
              <a:round/>
              <a:headEnd/>
              <a:tailEnd/>
            </a:ln>
            <a:effectLst/>
          </p:spPr>
          <p:txBody>
            <a:bodyPr wrap="none" anchor="ctr"/>
            <a:lstStyle/>
            <a:p>
              <a:endParaRPr lang="ru-RU"/>
            </a:p>
          </p:txBody>
        </p:sp>
        <p:sp>
          <p:nvSpPr>
            <p:cNvPr id="48155" name="Freeform 27"/>
            <p:cNvSpPr>
              <a:spLocks/>
            </p:cNvSpPr>
            <p:nvPr/>
          </p:nvSpPr>
          <p:spPr bwMode="gray">
            <a:xfrm>
              <a:off x="2550" y="2018"/>
              <a:ext cx="703" cy="308"/>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E2E1B7"/>
                </a:gs>
              </a:gsLst>
              <a:lin ang="5400000" scaled="1"/>
            </a:gradFill>
            <a:ln w="0">
              <a:noFill/>
              <a:prstDash val="solid"/>
              <a:round/>
              <a:headEnd/>
              <a:tailEnd/>
            </a:ln>
          </p:spPr>
          <p:txBody>
            <a:bodyPr/>
            <a:lstStyle/>
            <a:p>
              <a:endParaRPr lang="ru-RU"/>
            </a:p>
          </p:txBody>
        </p:sp>
        <p:grpSp>
          <p:nvGrpSpPr>
            <p:cNvPr id="6" name="Group 28"/>
            <p:cNvGrpSpPr>
              <a:grpSpLocks/>
            </p:cNvGrpSpPr>
            <p:nvPr/>
          </p:nvGrpSpPr>
          <p:grpSpPr bwMode="auto">
            <a:xfrm rot="-1297425" flipH="1" flipV="1">
              <a:off x="2525" y="2693"/>
              <a:ext cx="781" cy="188"/>
              <a:chOff x="2532" y="1051"/>
              <a:chExt cx="893" cy="246"/>
            </a:xfrm>
          </p:grpSpPr>
          <p:grpSp>
            <p:nvGrpSpPr>
              <p:cNvPr id="7" name="Group 29"/>
              <p:cNvGrpSpPr>
                <a:grpSpLocks/>
              </p:cNvGrpSpPr>
              <p:nvPr/>
            </p:nvGrpSpPr>
            <p:grpSpPr bwMode="auto">
              <a:xfrm>
                <a:off x="2532" y="1051"/>
                <a:ext cx="743" cy="185"/>
                <a:chOff x="1565" y="2568"/>
                <a:chExt cx="1118" cy="279"/>
              </a:xfrm>
            </p:grpSpPr>
            <p:sp>
              <p:nvSpPr>
                <p:cNvPr id="48158" name="AutoShape 30"/>
                <p:cNvSpPr>
                  <a:spLocks noChangeArrowheads="1"/>
                </p:cNvSpPr>
                <p:nvPr/>
              </p:nvSpPr>
              <p:spPr bwMode="gray">
                <a:xfrm rot="5263130">
                  <a:off x="1859"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59" name="AutoShape 31"/>
                <p:cNvSpPr>
                  <a:spLocks noChangeArrowheads="1"/>
                </p:cNvSpPr>
                <p:nvPr/>
              </p:nvSpPr>
              <p:spPr bwMode="gray">
                <a:xfrm rot="6078281">
                  <a:off x="1995"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60" name="AutoShape 32"/>
                <p:cNvSpPr>
                  <a:spLocks noChangeArrowheads="1"/>
                </p:cNvSpPr>
                <p:nvPr/>
              </p:nvSpPr>
              <p:spPr bwMode="gray">
                <a:xfrm rot="6373927">
                  <a:off x="2071" y="229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61" name="AutoShape 33"/>
                <p:cNvSpPr>
                  <a:spLocks noChangeArrowheads="1"/>
                </p:cNvSpPr>
                <p:nvPr/>
              </p:nvSpPr>
              <p:spPr bwMode="gray">
                <a:xfrm rot="6906312">
                  <a:off x="2161" y="232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grpSp>
          <p:grpSp>
            <p:nvGrpSpPr>
              <p:cNvPr id="8" name="Group 34"/>
              <p:cNvGrpSpPr>
                <a:grpSpLocks/>
              </p:cNvGrpSpPr>
              <p:nvPr/>
            </p:nvGrpSpPr>
            <p:grpSpPr bwMode="auto">
              <a:xfrm rot="1353540">
                <a:off x="2682" y="1111"/>
                <a:ext cx="743" cy="186"/>
                <a:chOff x="1565" y="2568"/>
                <a:chExt cx="1118" cy="279"/>
              </a:xfrm>
            </p:grpSpPr>
            <p:sp>
              <p:nvSpPr>
                <p:cNvPr id="48163" name="AutoShape 35"/>
                <p:cNvSpPr>
                  <a:spLocks noChangeArrowheads="1"/>
                </p:cNvSpPr>
                <p:nvPr/>
              </p:nvSpPr>
              <p:spPr bwMode="gray">
                <a:xfrm rot="5263130">
                  <a:off x="1859"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64" name="AutoShape 36"/>
                <p:cNvSpPr>
                  <a:spLocks noChangeArrowheads="1"/>
                </p:cNvSpPr>
                <p:nvPr/>
              </p:nvSpPr>
              <p:spPr bwMode="gray">
                <a:xfrm rot="6078281">
                  <a:off x="1995"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65" name="AutoShape 37"/>
                <p:cNvSpPr>
                  <a:spLocks noChangeArrowheads="1"/>
                </p:cNvSpPr>
                <p:nvPr/>
              </p:nvSpPr>
              <p:spPr bwMode="gray">
                <a:xfrm rot="6373927">
                  <a:off x="2071" y="229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sp>
              <p:nvSpPr>
                <p:cNvPr id="48166" name="AutoShape 38"/>
                <p:cNvSpPr>
                  <a:spLocks noChangeArrowheads="1"/>
                </p:cNvSpPr>
                <p:nvPr/>
              </p:nvSpPr>
              <p:spPr bwMode="gray">
                <a:xfrm rot="6906312">
                  <a:off x="2161" y="232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endParaRPr lang="ru-RU"/>
                </a:p>
              </p:txBody>
            </p:sp>
          </p:grpSp>
        </p:grpSp>
      </p:grpSp>
      <p:sp>
        <p:nvSpPr>
          <p:cNvPr id="48167" name="Text Box 39"/>
          <p:cNvSpPr txBox="1">
            <a:spLocks noChangeArrowheads="1"/>
          </p:cNvSpPr>
          <p:nvPr/>
        </p:nvSpPr>
        <p:spPr bwMode="gray">
          <a:xfrm>
            <a:off x="3563888" y="2996952"/>
            <a:ext cx="1800200" cy="923330"/>
          </a:xfrm>
          <a:prstGeom prst="rect">
            <a:avLst/>
          </a:prstGeom>
          <a:noFill/>
          <a:ln w="9525" algn="ctr">
            <a:noFill/>
            <a:miter lim="800000"/>
            <a:headEnd/>
            <a:tailEnd/>
          </a:ln>
          <a:effectLst/>
        </p:spPr>
        <p:txBody>
          <a:bodyPr wrap="square">
            <a:spAutoFit/>
          </a:bodyPr>
          <a:lstStyle/>
          <a:p>
            <a:pPr algn="ctr" eaLnBrk="0" hangingPunct="0"/>
            <a:r>
              <a:rPr lang="kk-KZ" b="1" dirty="0" smtClean="0">
                <a:solidFill>
                  <a:srgbClr val="FF0000"/>
                </a:solidFill>
                <a:latin typeface="Times New Roman" pitchFamily="18" charset="0"/>
                <a:cs typeface="Times New Roman" pitchFamily="18" charset="0"/>
              </a:rPr>
              <a:t>Жақтаушы топтың пайымдаулары</a:t>
            </a:r>
            <a:endParaRPr lang="en-US" b="1" dirty="0">
              <a:solidFill>
                <a:srgbClr val="FF0000"/>
              </a:solidFill>
              <a:latin typeface="Times New Roman" pitchFamily="18" charset="0"/>
              <a:cs typeface="Times New Roman" pitchFamily="18" charset="0"/>
            </a:endParaRPr>
          </a:p>
        </p:txBody>
      </p:sp>
      <p:sp>
        <p:nvSpPr>
          <p:cNvPr id="48176" name="Rectangle 48"/>
          <p:cNvSpPr>
            <a:spLocks noGrp="1" noChangeArrowheads="1"/>
          </p:cNvSpPr>
          <p:nvPr>
            <p:ph type="title"/>
          </p:nvPr>
        </p:nvSpPr>
        <p:spPr/>
        <p:txBody>
          <a:bodyPr>
            <a:normAutofit fontScale="90000"/>
          </a:bodyPr>
          <a:lstStyle/>
          <a:p>
            <a:r>
              <a:rPr lang="kk-KZ" sz="3200" dirty="0" smtClean="0">
                <a:solidFill>
                  <a:schemeClr val="bg1"/>
                </a:solidFill>
                <a:latin typeface="Times New Roman" pitchFamily="18" charset="0"/>
                <a:cs typeface="Times New Roman" pitchFamily="18" charset="0"/>
              </a:rPr>
              <a:t/>
            </a:r>
            <a:br>
              <a:rPr lang="kk-KZ" sz="3200" dirty="0" smtClean="0">
                <a:solidFill>
                  <a:schemeClr val="bg1"/>
                </a:solidFill>
                <a:latin typeface="Times New Roman" pitchFamily="18" charset="0"/>
                <a:cs typeface="Times New Roman" pitchFamily="18" charset="0"/>
              </a:rPr>
            </a:br>
            <a:r>
              <a:rPr lang="kk-KZ" sz="3200" dirty="0" smtClean="0">
                <a:solidFill>
                  <a:schemeClr val="bg1"/>
                </a:solidFill>
                <a:latin typeface="Times New Roman" pitchFamily="18" charset="0"/>
                <a:cs typeface="Times New Roman" pitchFamily="18" charset="0"/>
              </a:rPr>
              <a:t>ІҮ кезең</a:t>
            </a:r>
            <a:r>
              <a:rPr lang="ru-RU" sz="3200" dirty="0" smtClean="0">
                <a:solidFill>
                  <a:schemeClr val="bg1"/>
                </a:solidFill>
                <a:latin typeface="Times New Roman" pitchFamily="18" charset="0"/>
                <a:cs typeface="Times New Roman" pitchFamily="18" charset="0"/>
              </a:rPr>
              <a:t/>
            </a:r>
            <a:br>
              <a:rPr lang="ru-RU" sz="3200" dirty="0" smtClean="0">
                <a:solidFill>
                  <a:schemeClr val="bg1"/>
                </a:solidFill>
                <a:latin typeface="Times New Roman" pitchFamily="18" charset="0"/>
                <a:cs typeface="Times New Roman" pitchFamily="18" charset="0"/>
              </a:rPr>
            </a:br>
            <a:endParaRPr lang="en-US" sz="32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5">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Тема5</Template>
  <TotalTime>552</TotalTime>
  <Words>2108</Words>
  <Application>Microsoft Office PowerPoint</Application>
  <PresentationFormat>Экран (4:3)</PresentationFormat>
  <Paragraphs>284</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Тема5</vt:lpstr>
      <vt:lpstr>Слайд 1</vt:lpstr>
      <vt:lpstr>Слайд 2</vt:lpstr>
      <vt:lpstr>Слайд 3</vt:lpstr>
      <vt:lpstr>  Сабақтың тақырыбы:  М. Жұмабаев «Батыр Баян» поэмасы </vt:lpstr>
      <vt:lpstr>Слайд 5</vt:lpstr>
      <vt:lpstr>Слайд 6</vt:lpstr>
      <vt:lpstr>Слайд 7</vt:lpstr>
      <vt:lpstr>ІІІ кезең</vt:lpstr>
      <vt:lpstr> ІҮ кезең </vt:lpstr>
      <vt:lpstr> ІҮ кезең </vt:lpstr>
      <vt:lpstr>Ү кезең   Сыншылар пікірі  </vt:lpstr>
      <vt:lpstr>Ү кезең   Сыншылар пікірі  </vt:lpstr>
      <vt:lpstr>Спикер</vt:lpstr>
      <vt:lpstr>Қорытынды</vt:lpstr>
      <vt:lpstr>:</vt:lpstr>
    </vt:vector>
  </TitlesOfParts>
  <Company>RUSSIA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XP GAME 2007</dc:creator>
  <cp:lastModifiedBy>ww</cp:lastModifiedBy>
  <cp:revision>65</cp:revision>
  <dcterms:created xsi:type="dcterms:W3CDTF">2011-02-01T19:57:54Z</dcterms:created>
  <dcterms:modified xsi:type="dcterms:W3CDTF">2015-08-23T05:40:05Z</dcterms:modified>
</cp:coreProperties>
</file>