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2" r:id="rId5"/>
    <p:sldId id="260" r:id="rId6"/>
    <p:sldId id="261" r:id="rId7"/>
    <p:sldId id="264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90" autoAdjust="0"/>
  </p:normalViewPr>
  <p:slideViewPr>
    <p:cSldViewPr>
      <p:cViewPr varScale="1">
        <p:scale>
          <a:sx n="67" d="100"/>
          <a:sy n="67" d="100"/>
        </p:scale>
        <p:origin x="-139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05.03.2014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05.03.2014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gi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gif"/><Relationship Id="rId4" Type="http://schemas.openxmlformats.org/officeDocument/2006/relationships/image" Target="../media/image12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582294" y="227642"/>
            <a:ext cx="4572000" cy="640175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3200" b="1" i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haroni" pitchFamily="2" charset="-79"/>
              </a:rPr>
              <a:t>Желаю море счастья,</a:t>
            </a:r>
          </a:p>
          <a:p>
            <a:endParaRPr lang="ru-RU" sz="3200" b="1" i="1" dirty="0">
              <a:ln w="18000">
                <a:solidFill>
                  <a:schemeClr val="tx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cs typeface="Aharoni" pitchFamily="2" charset="-79"/>
            </a:endParaRPr>
          </a:p>
          <a:p>
            <a:r>
              <a:rPr lang="ru-RU" sz="3200" b="1" i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haroni" pitchFamily="2" charset="-79"/>
              </a:rPr>
              <a:t>Улыбок счастливых букет,</a:t>
            </a:r>
          </a:p>
          <a:p>
            <a:endParaRPr lang="ru-RU" sz="3200" b="1" i="1" dirty="0">
              <a:ln w="18000">
                <a:solidFill>
                  <a:schemeClr val="tx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  <a:cs typeface="Aharoni" pitchFamily="2" charset="-79"/>
            </a:endParaRPr>
          </a:p>
          <a:p>
            <a:r>
              <a:rPr lang="ru-RU" sz="3200" b="1" i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cs typeface="Aharoni" pitchFamily="2" charset="-79"/>
              </a:rPr>
              <a:t>Друзей хороших и преданных</a:t>
            </a:r>
            <a:r>
              <a:rPr lang="ru-RU" b="1" i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,</a:t>
            </a:r>
          </a:p>
          <a:p>
            <a:endParaRPr lang="ru-RU" b="1" i="1" dirty="0">
              <a:ln w="18000">
                <a:solidFill>
                  <a:schemeClr val="tx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ru-RU" sz="2800" b="1" i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Везенья в жизни, долгих лет.</a:t>
            </a:r>
          </a:p>
          <a:p>
            <a:endParaRPr lang="ru-RU" sz="2800" b="1" i="1" dirty="0">
              <a:ln w="18000">
                <a:solidFill>
                  <a:schemeClr val="tx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ru-RU" sz="2800" b="1" i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И чтобы бедам всем назло</a:t>
            </a:r>
          </a:p>
          <a:p>
            <a:endParaRPr lang="ru-RU" sz="2800" b="1" i="1" dirty="0">
              <a:ln w="18000">
                <a:solidFill>
                  <a:schemeClr val="tx1"/>
                </a:solidFill>
                <a:prstDash val="solid"/>
                <a:miter lim="800000"/>
              </a:ln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  <a:p>
            <a:r>
              <a:rPr lang="ru-RU" sz="2800" b="1" i="1" dirty="0">
                <a:ln w="18000">
                  <a:solidFill>
                    <a:schemeClr val="tx1"/>
                  </a:solidFill>
                  <a:prstDash val="solid"/>
                  <a:miter lim="800000"/>
                </a:ln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Жилось, любилось и везло!</a:t>
            </a:r>
          </a:p>
        </p:txBody>
      </p:sp>
    </p:spTree>
    <p:extLst>
      <p:ext uri="{BB962C8B-B14F-4D97-AF65-F5344CB8AC3E}">
        <p14:creationId xmlns:p14="http://schemas.microsoft.com/office/powerpoint/2010/main" val="26351731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54" y="-58847"/>
            <a:ext cx="91537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755576" y="0"/>
            <a:ext cx="7704856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Пусть Женский день никогда</a:t>
            </a:r>
          </a:p>
          <a:p>
            <a:endParaRPr lang="ru-RU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не кончается,</a:t>
            </a:r>
          </a:p>
          <a:p>
            <a:endParaRPr lang="ru-RU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Пусть в честь вас </a:t>
            </a:r>
            <a:r>
              <a:rPr lang="ru-RU" sz="3600" b="1" dirty="0" err="1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прожурчат</a:t>
            </a:r>
            <a:r>
              <a:rPr lang="ru-RU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 ручейки,</a:t>
            </a:r>
          </a:p>
          <a:p>
            <a:endParaRPr lang="ru-RU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Пусть вам солнце яркое</a:t>
            </a:r>
          </a:p>
          <a:p>
            <a:endParaRPr lang="ru-RU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всю жизнь улыбается,</a:t>
            </a:r>
          </a:p>
          <a:p>
            <a:endParaRPr lang="ru-RU" sz="3600" b="1" dirty="0">
              <a:ln>
                <a:solidFill>
                  <a:schemeClr val="tx1">
                    <a:lumMod val="95000"/>
                    <a:lumOff val="5000"/>
                  </a:schemeClr>
                </a:solidFill>
              </a:ln>
              <a:effectLst>
                <a:glow rad="228600">
                  <a:schemeClr val="accent2">
                    <a:satMod val="175000"/>
                    <a:alpha val="40000"/>
                  </a:schemeClr>
                </a:glow>
              </a:effectLst>
            </a:endParaRPr>
          </a:p>
          <a:p>
            <a:r>
              <a:rPr lang="ru-RU" sz="3600" b="1" dirty="0">
                <a:ln>
                  <a:solidFill>
                    <a:schemeClr val="tx1">
                      <a:lumMod val="95000"/>
                      <a:lumOff val="5000"/>
                    </a:schemeClr>
                  </a:solidFill>
                </a:ln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</a:effectLst>
              </a:rPr>
              <a:t>А любимые мужчины пусть дарят цветы!</a:t>
            </a:r>
          </a:p>
        </p:txBody>
      </p:sp>
    </p:spTree>
    <p:extLst>
      <p:ext uri="{BB962C8B-B14F-4D97-AF65-F5344CB8AC3E}">
        <p14:creationId xmlns:p14="http://schemas.microsoft.com/office/powerpoint/2010/main" val="3611177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3250"/>
                            </p:stCondLst>
                            <p:childTnLst>
                              <p:par>
                                <p:cTn id="14" presetID="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500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750"/>
                            </p:stCondLst>
                            <p:childTnLst>
                              <p:par>
                                <p:cTn id="23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7000"/>
                            </p:stCondLst>
                            <p:childTnLst>
                              <p:par>
                                <p:cTn id="27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8250"/>
                            </p:stCondLst>
                            <p:childTnLst>
                              <p:par>
                                <p:cTn id="31" presetID="22" presetClass="entr" presetSubtype="4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869" y="0"/>
            <a:ext cx="9125719" cy="68682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2892" y="836712"/>
            <a:ext cx="7821476" cy="4678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ln>
                  <a:solidFill>
                    <a:schemeClr val="tx1"/>
                  </a:solidFill>
                </a:ln>
              </a:rPr>
              <a:t>Я поздравляю дам прекрасных</a:t>
            </a:r>
          </a:p>
          <a:p>
            <a:endParaRPr lang="ru-RU" sz="4000" dirty="0">
              <a:ln>
                <a:solidFill>
                  <a:schemeClr val="tx1"/>
                </a:solidFill>
              </a:ln>
            </a:endParaRPr>
          </a:p>
          <a:p>
            <a:r>
              <a:rPr lang="ru-RU" sz="4000" dirty="0">
                <a:ln>
                  <a:solidFill>
                    <a:schemeClr val="tx1"/>
                  </a:solidFill>
                </a:ln>
              </a:rPr>
              <a:t>С весенним солнцем, пеньем птиц</a:t>
            </a:r>
          </a:p>
          <a:p>
            <a:endParaRPr lang="ru-RU" sz="4000" dirty="0">
              <a:ln>
                <a:solidFill>
                  <a:schemeClr val="tx1"/>
                </a:solidFill>
              </a:ln>
            </a:endParaRPr>
          </a:p>
          <a:p>
            <a:r>
              <a:rPr lang="ru-RU" sz="4000" dirty="0">
                <a:ln>
                  <a:solidFill>
                    <a:schemeClr val="tx1"/>
                  </a:solidFill>
                </a:ln>
              </a:rPr>
              <a:t>И с синевой высокой ясной!</a:t>
            </a:r>
          </a:p>
          <a:p>
            <a:endParaRPr lang="ru-RU" sz="4000" dirty="0">
              <a:ln>
                <a:solidFill>
                  <a:schemeClr val="tx1"/>
                </a:solidFill>
              </a:ln>
            </a:endParaRPr>
          </a:p>
          <a:p>
            <a:r>
              <a:rPr lang="ru-RU" sz="4000" dirty="0">
                <a:ln>
                  <a:solidFill>
                    <a:schemeClr val="tx1"/>
                  </a:solidFill>
                </a:ln>
              </a:rPr>
              <a:t>Пусть украшеньем ваших лиц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757277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36552" y="-108857"/>
            <a:ext cx="9144001" cy="69668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0" y="44598"/>
            <a:ext cx="9143999" cy="7017306"/>
          </a:xfrm>
          <a:prstGeom prst="rect">
            <a:avLst/>
          </a:prstGeom>
        </p:spPr>
        <p:txBody>
          <a:bodyPr wrap="square">
            <a:spAutoFit/>
            <a:scene3d>
              <a:camera prst="perspectiveRelaxed"/>
              <a:lightRig rig="threePt" dir="t"/>
            </a:scene3d>
          </a:bodyPr>
          <a:lstStyle/>
          <a:p>
            <a:endParaRPr lang="ru-RU" dirty="0"/>
          </a:p>
          <a:p>
            <a:pPr algn="ctr"/>
            <a:r>
              <a:rPr lang="ru-RU" sz="5400" dirty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Послужит нежная улыбка,</a:t>
            </a:r>
          </a:p>
          <a:p>
            <a:pPr algn="ctr"/>
            <a:endParaRPr lang="ru-RU" sz="5400" dirty="0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  <a:p>
            <a:pPr algn="ctr"/>
            <a:r>
              <a:rPr lang="ru-RU" sz="5400" dirty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Сиянье ласковое глаз.</a:t>
            </a:r>
          </a:p>
          <a:p>
            <a:pPr algn="ctr"/>
            <a:endParaRPr lang="ru-RU" sz="5400" dirty="0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  <a:p>
            <a:pPr algn="ctr"/>
            <a:r>
              <a:rPr lang="ru-RU" sz="5400" dirty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Пустяк мой дар - всего открытка.</a:t>
            </a:r>
          </a:p>
          <a:p>
            <a:pPr algn="ctr"/>
            <a:endParaRPr lang="ru-RU" sz="5400" dirty="0">
              <a:ln>
                <a:solidFill>
                  <a:srgbClr val="00B0F0"/>
                </a:solidFill>
              </a:ln>
              <a:solidFill>
                <a:srgbClr val="00B0F0"/>
              </a:solidFill>
            </a:endParaRPr>
          </a:p>
          <a:p>
            <a:pPr algn="ctr"/>
            <a:r>
              <a:rPr lang="ru-RU" sz="5400" dirty="0">
                <a:ln>
                  <a:solidFill>
                    <a:srgbClr val="00B0F0"/>
                  </a:solidFill>
                </a:ln>
                <a:solidFill>
                  <a:srgbClr val="00B0F0"/>
                </a:solidFill>
              </a:rPr>
              <a:t>Но знак, что думаю о вас!</a:t>
            </a:r>
          </a:p>
        </p:txBody>
      </p:sp>
    </p:spTree>
    <p:extLst>
      <p:ext uri="{BB962C8B-B14F-4D97-AF65-F5344CB8AC3E}">
        <p14:creationId xmlns:p14="http://schemas.microsoft.com/office/powerpoint/2010/main" val="17689954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75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952" y="0"/>
            <a:ext cx="9140953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1026" y="5310187"/>
            <a:ext cx="2425700" cy="15478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Picture 5" descr="C:\Users\Пользователь\1 класс\картинки\An40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4284" y="5445224"/>
            <a:ext cx="2426480" cy="154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Пользователь\1 класс\картинки\An403.gif"/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5307657"/>
            <a:ext cx="2426480" cy="1549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156119" y="2967335"/>
            <a:ext cx="483177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isometricOffAxis2Lef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5400" b="1" cap="none" spc="50" dirty="0" smtClean="0">
                <a:ln w="12700" cmpd="sng">
                  <a:solidFill>
                    <a:schemeClr val="bg1"/>
                  </a:solidFill>
                  <a:prstDash val="solid"/>
                </a:ln>
                <a:solidFill>
                  <a:schemeClr val="bg1"/>
                </a:solidFill>
                <a:effectLst>
                  <a:glow rad="53100">
                    <a:schemeClr val="accent6">
                      <a:satMod val="180000"/>
                      <a:alpha val="30000"/>
                    </a:schemeClr>
                  </a:glow>
                </a:effectLst>
              </a:rPr>
              <a:t>С 8 Марта!!!!!!!</a:t>
            </a:r>
            <a:endParaRPr lang="ru-RU" sz="5400" b="1" cap="none" spc="50" dirty="0">
              <a:ln w="12700" cmpd="sng">
                <a:solidFill>
                  <a:schemeClr val="bg1"/>
                </a:solidFill>
                <a:prstDash val="solid"/>
              </a:ln>
              <a:solidFill>
                <a:schemeClr val="bg1"/>
              </a:solidFill>
              <a:effectLst>
                <a:glow rad="53100">
                  <a:schemeClr val="accent6">
                    <a:satMod val="180000"/>
                    <a:alpha val="30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1633288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900" advClick="0" advTm="9000">
        <p14:glitter pattern="hexagon"/>
      </p:transition>
    </mc:Choice>
    <mc:Fallback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6" presetClass="emph" presetSubtype="0" fill="hold" grpId="0" nodeType="afterEffect">
                                  <p:stCondLst>
                                    <p:cond delay="25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1167" y="0"/>
            <a:ext cx="9205167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355976" y="260648"/>
            <a:ext cx="3373039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С 8 Марта!</a:t>
            </a:r>
          </a:p>
          <a:p>
            <a:pPr algn="ctr"/>
            <a:r>
              <a:rPr lang="ru-RU" sz="5400" b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Коллеги</a:t>
            </a:r>
            <a:endParaRPr lang="ru-RU" sz="5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5" name="Рисунок 4187" descr="http://animashky.ru/flist/obprirod/122/324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981575"/>
            <a:ext cx="2324100" cy="187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0283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500" advClick="0" advTm="9000">
        <p14:glitter pattern="hexagon"/>
      </p:transition>
    </mc:Choice>
    <mc:Fallback>
      <p:transition spd="slow" advClick="0" advTm="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15" descr="13287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0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267" name="Заголовок 1"/>
          <p:cNvSpPr>
            <a:spLocks noGrp="1"/>
          </p:cNvSpPr>
          <p:nvPr>
            <p:ph type="title"/>
          </p:nvPr>
        </p:nvSpPr>
        <p:spPr>
          <a:xfrm>
            <a:off x="883964" y="3973264"/>
            <a:ext cx="7139136" cy="2883024"/>
          </a:xfrm>
        </p:spPr>
        <p:txBody>
          <a:bodyPr>
            <a:normAutofit fontScale="90000"/>
          </a:bodyPr>
          <a:lstStyle/>
          <a:p>
            <a:r>
              <a:rPr lang="ru-RU" sz="6600" b="1" dirty="0" smtClean="0">
                <a:solidFill>
                  <a:srgbClr val="FF3399"/>
                </a:solidFill>
                <a:latin typeface="Comic Sans MS" pitchFamily="66" charset="0"/>
              </a:rPr>
              <a:t>С уважением Лидия Амуровна</a:t>
            </a:r>
            <a:endParaRPr lang="ru-RU" sz="6600" b="1" dirty="0" smtClean="0">
              <a:solidFill>
                <a:srgbClr val="FF3399"/>
              </a:solidFill>
              <a:latin typeface="Comic Sans MS" pitchFamily="66" charset="0"/>
            </a:endParaRPr>
          </a:p>
        </p:txBody>
      </p:sp>
      <p:pic>
        <p:nvPicPr>
          <p:cNvPr id="11268" name="Рисунок 198" descr="http://animashky.ru/flist/obprirod/3/25.gif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200" y="381000"/>
            <a:ext cx="1476375" cy="1466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Рисунок 4115" descr="http://animashky.ru/flist/obprirod/122/354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100" y="4581128"/>
            <a:ext cx="1485900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Рисунок 5063" descr="http://animashky.ru/flist/obprirod/122/237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784" y="4333478"/>
            <a:ext cx="169545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213709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 advClick="0" advTm="5000">
        <p:split orient="vert"/>
      </p:transition>
    </mc:Choice>
    <mc:Fallback xmlns="">
      <p:transition spd="slow" advClick="0" advTm="5000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</TotalTime>
  <Words>116</Words>
  <Application>Microsoft Office PowerPoint</Application>
  <PresentationFormat>Экран (4:3)</PresentationFormat>
  <Paragraphs>41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 уважением Лидия Амуровна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</cp:revision>
  <dcterms:created xsi:type="dcterms:W3CDTF">2014-03-05T17:27:52Z</dcterms:created>
  <dcterms:modified xsi:type="dcterms:W3CDTF">2014-03-05T18:30:59Z</dcterms:modified>
</cp:coreProperties>
</file>