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1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 varScale="1">
        <p:scale>
          <a:sx n="67" d="100"/>
          <a:sy n="67" d="100"/>
        </p:scale>
        <p:origin x="-13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82294" y="227642"/>
            <a:ext cx="4572000" cy="64017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haroni" pitchFamily="2" charset="-79"/>
              </a:rPr>
              <a:t>Желаю море счастья,</a:t>
            </a:r>
          </a:p>
          <a:p>
            <a:endParaRPr lang="ru-RU" sz="3200" b="1" i="1" dirty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haroni" pitchFamily="2" charset="-79"/>
            </a:endParaRPr>
          </a:p>
          <a:p>
            <a:r>
              <a:rPr lang="ru-RU" sz="3200" b="1" i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haroni" pitchFamily="2" charset="-79"/>
              </a:rPr>
              <a:t>Улыбок счастливых букет,</a:t>
            </a:r>
          </a:p>
          <a:p>
            <a:endParaRPr lang="ru-RU" sz="3200" b="1" i="1" dirty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haroni" pitchFamily="2" charset="-79"/>
            </a:endParaRPr>
          </a:p>
          <a:p>
            <a:r>
              <a:rPr lang="ru-RU" sz="3200" b="1" i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haroni" pitchFamily="2" charset="-79"/>
              </a:rPr>
              <a:t>Друзей хороших и преданных</a:t>
            </a:r>
            <a:r>
              <a:rPr lang="ru-RU" b="1" i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</a:t>
            </a:r>
          </a:p>
          <a:p>
            <a:endParaRPr lang="ru-RU" b="1" i="1" dirty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2800" b="1" i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Везенья в жизни, долгих лет.</a:t>
            </a:r>
          </a:p>
          <a:p>
            <a:endParaRPr lang="ru-RU" sz="2800" b="1" i="1" dirty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2800" b="1" i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чтобы бедам всем назло</a:t>
            </a:r>
          </a:p>
          <a:p>
            <a:endParaRPr lang="ru-RU" sz="2800" b="1" i="1" dirty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2800" b="1" i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Жилось, любилось и везло!</a:t>
            </a:r>
          </a:p>
        </p:txBody>
      </p:sp>
    </p:spTree>
    <p:extLst>
      <p:ext uri="{BB962C8B-B14F-4D97-AF65-F5344CB8AC3E}">
        <p14:creationId xmlns:p14="http://schemas.microsoft.com/office/powerpoint/2010/main" val="2635173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4" y="-58847"/>
            <a:ext cx="9153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0"/>
            <a:ext cx="770485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Пусть Женский день никогда</a:t>
            </a:r>
          </a:p>
          <a:p>
            <a:endParaRPr lang="ru-RU" sz="3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не кончается,</a:t>
            </a:r>
          </a:p>
          <a:p>
            <a:endParaRPr lang="ru-RU" sz="3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Пусть в честь вас </a:t>
            </a:r>
            <a:r>
              <a:rPr lang="ru-RU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прожурчат</a:t>
            </a:r>
            <a:r>
              <a:rPr lang="ru-RU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ручейки,</a:t>
            </a:r>
          </a:p>
          <a:p>
            <a:endParaRPr lang="ru-RU" sz="3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Пусть вам солнце яркое</a:t>
            </a:r>
          </a:p>
          <a:p>
            <a:endParaRPr lang="ru-RU" sz="3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всю жизнь улыбается,</a:t>
            </a:r>
          </a:p>
          <a:p>
            <a:endParaRPr lang="ru-RU" sz="3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 любимые мужчины пусть дарят цветы!</a:t>
            </a:r>
          </a:p>
        </p:txBody>
      </p:sp>
    </p:spTree>
    <p:extLst>
      <p:ext uri="{BB962C8B-B14F-4D97-AF65-F5344CB8AC3E}">
        <p14:creationId xmlns:p14="http://schemas.microsoft.com/office/powerpoint/2010/main" val="3611177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25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9" y="0"/>
            <a:ext cx="9125719" cy="686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892" y="836712"/>
            <a:ext cx="782147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n>
                  <a:solidFill>
                    <a:schemeClr val="tx1"/>
                  </a:solidFill>
                </a:ln>
              </a:rPr>
              <a:t>Я поздравляю дам прекрасных</a:t>
            </a:r>
          </a:p>
          <a:p>
            <a:endParaRPr lang="ru-RU" sz="4000" dirty="0">
              <a:ln>
                <a:solidFill>
                  <a:schemeClr val="tx1"/>
                </a:solidFill>
              </a:ln>
            </a:endParaRPr>
          </a:p>
          <a:p>
            <a:r>
              <a:rPr lang="ru-RU" sz="4000" dirty="0">
                <a:ln>
                  <a:solidFill>
                    <a:schemeClr val="tx1"/>
                  </a:solidFill>
                </a:ln>
              </a:rPr>
              <a:t>С весенним солнцем, пеньем птиц</a:t>
            </a:r>
          </a:p>
          <a:p>
            <a:endParaRPr lang="ru-RU" sz="4000" dirty="0">
              <a:ln>
                <a:solidFill>
                  <a:schemeClr val="tx1"/>
                </a:solidFill>
              </a:ln>
            </a:endParaRPr>
          </a:p>
          <a:p>
            <a:r>
              <a:rPr lang="ru-RU" sz="4000" dirty="0">
                <a:ln>
                  <a:solidFill>
                    <a:schemeClr val="tx1"/>
                  </a:solidFill>
                </a:ln>
              </a:rPr>
              <a:t>И с синевой высокой ясной!</a:t>
            </a:r>
          </a:p>
          <a:p>
            <a:endParaRPr lang="ru-RU" sz="4000" dirty="0">
              <a:ln>
                <a:solidFill>
                  <a:schemeClr val="tx1"/>
                </a:solidFill>
              </a:ln>
            </a:endParaRPr>
          </a:p>
          <a:p>
            <a:r>
              <a:rPr lang="ru-RU" sz="4000" dirty="0">
                <a:ln>
                  <a:solidFill>
                    <a:schemeClr val="tx1"/>
                  </a:solidFill>
                </a:ln>
              </a:rPr>
              <a:t>Пусть украшеньем ваших лиц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72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52" y="-108857"/>
            <a:ext cx="9144001" cy="696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4598"/>
            <a:ext cx="9143999" cy="7017306"/>
          </a:xfrm>
          <a:prstGeom prst="rect">
            <a:avLst/>
          </a:prstGeom>
        </p:spPr>
        <p:txBody>
          <a:bodyPr wrap="square">
            <a:spAutoFit/>
            <a:scene3d>
              <a:camera prst="perspectiveRelaxed"/>
              <a:lightRig rig="threePt" dir="t"/>
            </a:scene3d>
          </a:bodyPr>
          <a:lstStyle/>
          <a:p>
            <a:endParaRPr lang="ru-RU" dirty="0"/>
          </a:p>
          <a:p>
            <a:pPr algn="ctr"/>
            <a:r>
              <a:rPr lang="ru-RU" sz="54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Послужит нежная улыбка,</a:t>
            </a:r>
          </a:p>
          <a:p>
            <a:pPr algn="ctr"/>
            <a:endParaRPr lang="ru-RU" sz="5400" dirty="0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  <a:p>
            <a:pPr algn="ctr"/>
            <a:r>
              <a:rPr lang="ru-RU" sz="54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Сиянье ласковое глаз.</a:t>
            </a:r>
          </a:p>
          <a:p>
            <a:pPr algn="ctr"/>
            <a:endParaRPr lang="ru-RU" sz="5400" dirty="0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  <a:p>
            <a:pPr algn="ctr"/>
            <a:r>
              <a:rPr lang="ru-RU" sz="54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Пустяк мой дар - всего открытка.</a:t>
            </a:r>
          </a:p>
          <a:p>
            <a:pPr algn="ctr"/>
            <a:endParaRPr lang="ru-RU" sz="5400" dirty="0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  <a:p>
            <a:pPr algn="ctr"/>
            <a:r>
              <a:rPr lang="ru-RU" sz="54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Но знак, что думаю о вас!</a:t>
            </a:r>
          </a:p>
        </p:txBody>
      </p:sp>
    </p:spTree>
    <p:extLst>
      <p:ext uri="{BB962C8B-B14F-4D97-AF65-F5344CB8AC3E}">
        <p14:creationId xmlns:p14="http://schemas.microsoft.com/office/powerpoint/2010/main" val="1768995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2" y="0"/>
            <a:ext cx="91409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026" y="5310187"/>
            <a:ext cx="2425700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 descr="C:\Users\Пользователь\1 класс\картинки\An40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284" y="5445224"/>
            <a:ext cx="2426480" cy="154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Пользователь\1 класс\картинки\An40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07657"/>
            <a:ext cx="2426480" cy="154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6119" y="2967335"/>
            <a:ext cx="4831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 8 Марта!!!!!!!</a:t>
            </a:r>
            <a:endParaRPr lang="ru-RU" sz="54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3328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67" y="0"/>
            <a:ext cx="92051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260648"/>
            <a:ext cx="33730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 8 Марта!</a:t>
            </a:r>
          </a:p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Коллеги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Рисунок 4187" descr="http://animashky.ru/flist/obprirod/122/32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1575"/>
            <a:ext cx="23241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28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 advClick="0" advTm="9000">
        <p14:glitter pattern="hexagon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5" descr="1328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883964" y="3973264"/>
            <a:ext cx="7139136" cy="2883024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FF3399"/>
                </a:solidFill>
                <a:latin typeface="Comic Sans MS" pitchFamily="66" charset="0"/>
              </a:rPr>
              <a:t>С уважением Лидия Амуровна</a:t>
            </a:r>
            <a:endParaRPr lang="ru-RU" sz="6600" b="1" dirty="0" smtClean="0">
              <a:solidFill>
                <a:srgbClr val="FF3399"/>
              </a:solidFill>
              <a:latin typeface="Comic Sans MS" pitchFamily="66" charset="0"/>
            </a:endParaRPr>
          </a:p>
        </p:txBody>
      </p:sp>
      <p:pic>
        <p:nvPicPr>
          <p:cNvPr id="11268" name="Рисунок 198" descr="http://animashky.ru/flist/obprirod/3/2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1000"/>
            <a:ext cx="14763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115" descr="http://animashky.ru/flist/obprirod/122/35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4581128"/>
            <a:ext cx="14859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063" descr="http://animashky.ru/flist/obprirod/122/237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84" y="4333478"/>
            <a:ext cx="16954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37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116</Words>
  <Application>Microsoft Office PowerPoint</Application>
  <PresentationFormat>Экран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уважением Лидия Амуровна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2014-03-05T17:27:52Z</dcterms:created>
  <dcterms:modified xsi:type="dcterms:W3CDTF">2014-03-05T18:30:59Z</dcterms:modified>
</cp:coreProperties>
</file>