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75" r:id="rId4"/>
    <p:sldId id="260" r:id="rId5"/>
    <p:sldId id="278" r:id="rId6"/>
    <p:sldId id="265" r:id="rId7"/>
    <p:sldId id="267" r:id="rId8"/>
    <p:sldId id="276" r:id="rId9"/>
    <p:sldId id="269" r:id="rId10"/>
    <p:sldId id="290" r:id="rId11"/>
    <p:sldId id="271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77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1" autoAdjust="0"/>
    <p:restoredTop sz="94660"/>
  </p:normalViewPr>
  <p:slideViewPr>
    <p:cSldViewPr>
      <p:cViewPr varScale="1">
        <p:scale>
          <a:sx n="66" d="100"/>
          <a:sy n="66" d="100"/>
        </p:scale>
        <p:origin x="-105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F7577D-85C3-4B34-B629-27FD588576DA}" type="datetimeFigureOut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62B4E80-4661-4519-ACA5-30523A6A03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9642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Размер</a:t>
            </a:r>
            <a:r>
              <a:rPr lang="ru-RU" baseline="0" dirty="0" smtClean="0"/>
              <a:t> 30х20 шаблон клеток сделан как таблица в презентации, но сохранен как рисунок, чтобы можно было группировать.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F26C90-F900-4930-B349-E3005DCEEF5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706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62B4E80-4661-4519-ACA5-30523A6A035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916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62B4E80-4661-4519-ACA5-30523A6A035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758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E0AA1-1F4D-4157-90B6-4557D2614A77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16A0C-4D5D-4EF2-97DB-40CCDF8EC7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514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DBB41-BB23-4B98-B6A1-357988D52A10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20E75-4866-42E4-8E62-309C81F535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765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AA22E-2C0B-4C00-B6AC-B9C94E0A7544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62868-93DE-4A31-8F16-C0DE15D6F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441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64FA8-6061-4BC7-84E7-69B603D7106B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909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AD274-FCC7-40B5-97B2-807F3BE1FCD6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289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3CE1D-4B07-482C-A422-BBA35695A88C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727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FF921-E70E-4EE6-A00B-D60BDFC4D1FF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258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4275B-F691-4E80-9B02-ABC9393DCFB0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38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64DB9-F319-4C35-A658-7AFC1D95B2A2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69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7B09B-2C69-46E6-B063-CC7C5436ED92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643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AEC7B-C48A-46B1-988C-5C10AC853095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890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6FFBE-5336-47CE-BC8F-4B48138D5FD4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4647D-ADEB-450E-A6A9-CE2B684EC5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502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707B0-A531-4295-9355-303A4533D32F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096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7ED38-A1AC-4649-924D-2C02541D86AF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506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9BAA8-A863-4889-9C49-7B057912D428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922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4AC28-6B1E-475C-8D60-86297F345FBF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E8890-CE91-45EC-A63C-11D57755C4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470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AE9F5-C620-4407-854F-89E018A17655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F6F4D-C2C0-49B2-B7C3-5AD5E314C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047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49603-0A73-4CCC-BF53-FAF0687DBBD6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09F13-4B60-40F7-AA62-E8AB0C202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884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6CDA4-927A-4115-B9BF-55FC31B1920E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A6F8D-8C09-4F22-8CB4-D3015AAFA8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090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FFCB9-4243-4B42-B374-4E9C5BCD6BF6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6B08D-C99A-4FE7-9E55-12C5346FB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521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AE595-1CFB-499F-A00A-ACC1E0AFCAD9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CFB53-7E3F-40E3-8F60-F43D138A4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391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8E2E2-A0B0-4E4D-895F-36FB2BA52888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399E9-3DF9-4457-9A04-50F9D008B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297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C3BD4D-A70B-43F0-8CBE-44ED4C05ED79}" type="datetime1">
              <a:rPr lang="ru-RU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D2E6D6-A5D5-4BB3-9476-560508A236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CC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1968" y="4224"/>
              <a:ext cx="3792" cy="96"/>
            </a:xfrm>
            <a:prstGeom prst="rect">
              <a:avLst/>
            </a:prstGeom>
            <a:gradFill rotWithShape="0">
              <a:gsLst>
                <a:gs pos="0">
                  <a:srgbClr val="EBD7FF"/>
                </a:gs>
                <a:gs pos="100000">
                  <a:srgbClr val="0099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solidFill>
                  <a:srgbClr val="000000"/>
                </a:solidFill>
                <a:latin typeface="Gulim" pitchFamily="34" charset="-127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20" y="1248"/>
              <a:ext cx="240" cy="2688"/>
            </a:xfrm>
            <a:prstGeom prst="rect">
              <a:avLst/>
            </a:prstGeom>
            <a:gradFill rotWithShape="0">
              <a:gsLst>
                <a:gs pos="0">
                  <a:srgbClr val="C1E7CE"/>
                </a:gs>
                <a:gs pos="100000">
                  <a:srgbClr val="33996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solidFill>
                  <a:srgbClr val="000000"/>
                </a:solidFill>
                <a:latin typeface="Gulim" pitchFamily="34" charset="-127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0" y="3312"/>
              <a:ext cx="288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solidFill>
                  <a:srgbClr val="000000"/>
                </a:solidFill>
                <a:latin typeface="Gulim" pitchFamily="34" charset="-127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0" y="3408"/>
              <a:ext cx="288" cy="91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solidFill>
                  <a:srgbClr val="000000"/>
                </a:solidFill>
                <a:latin typeface="Gulim" pitchFamily="34" charset="-127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20" y="0"/>
              <a:ext cx="240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solidFill>
                  <a:srgbClr val="000000"/>
                </a:solidFill>
                <a:latin typeface="Gulim" pitchFamily="34" charset="-127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3600" y="0"/>
              <a:ext cx="1920" cy="192"/>
            </a:xfrm>
            <a:prstGeom prst="rect">
              <a:avLst/>
            </a:prstGeom>
            <a:solidFill>
              <a:srgbClr val="CAC9A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solidFill>
                  <a:srgbClr val="000000"/>
                </a:solidFill>
                <a:latin typeface="Gulim" pitchFamily="34" charset="-127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288" y="192"/>
              <a:ext cx="336" cy="480"/>
            </a:xfrm>
            <a:prstGeom prst="rect">
              <a:avLst/>
            </a:prstGeom>
            <a:solidFill>
              <a:schemeClr val="folHlink"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solidFill>
                  <a:srgbClr val="000000"/>
                </a:solidFill>
                <a:latin typeface="Gulim" pitchFamily="34" charset="-127"/>
              </a:endParaRPr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0" y="672"/>
              <a:ext cx="288" cy="2640"/>
            </a:xfrm>
            <a:prstGeom prst="rect">
              <a:avLst/>
            </a:prstGeom>
            <a:gradFill rotWithShape="0">
              <a:gsLst>
                <a:gs pos="0">
                  <a:srgbClr val="C1AE8F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solidFill>
                  <a:srgbClr val="000000"/>
                </a:solidFill>
                <a:latin typeface="Gulim" pitchFamily="34" charset="-127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0" y="192"/>
              <a:ext cx="288" cy="4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solidFill>
                  <a:srgbClr val="000000"/>
                </a:solidFill>
                <a:latin typeface="Gulim" pitchFamily="34" charset="-127"/>
              </a:endParaRPr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0" y="0"/>
              <a:ext cx="624" cy="192"/>
            </a:xfrm>
            <a:prstGeom prst="rect">
              <a:avLst/>
            </a:prstGeom>
            <a:solidFill>
              <a:srgbClr val="99CC00"/>
            </a:solidFill>
            <a:ln w="19050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solidFill>
                  <a:srgbClr val="000000"/>
                </a:solidFill>
                <a:latin typeface="Gulim" pitchFamily="34" charset="-127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624" y="0"/>
              <a:ext cx="2976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 sz="2400">
                <a:solidFill>
                  <a:srgbClr val="000000"/>
                </a:solidFill>
                <a:latin typeface="Gulim" pitchFamily="34" charset="-127"/>
              </a:endParaRPr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 flipV="1">
              <a:off x="288" y="192"/>
              <a:ext cx="0" cy="4128"/>
            </a:xfrm>
            <a:prstGeom prst="line">
              <a:avLst/>
            </a:prstGeom>
            <a:noFill/>
            <a:ln w="7620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44" name="Line 20"/>
            <p:cNvSpPr>
              <a:spLocks noChangeShapeType="1"/>
            </p:cNvSpPr>
            <p:nvPr/>
          </p:nvSpPr>
          <p:spPr bwMode="auto">
            <a:xfrm>
              <a:off x="288" y="4224"/>
              <a:ext cx="5472" cy="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45" name="Line 21"/>
            <p:cNvSpPr>
              <a:spLocks noChangeShapeType="1"/>
            </p:cNvSpPr>
            <p:nvPr/>
          </p:nvSpPr>
          <p:spPr bwMode="auto">
            <a:xfrm flipV="1">
              <a:off x="5520" y="0"/>
              <a:ext cx="0" cy="4224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>
              <a:off x="0" y="192"/>
              <a:ext cx="5760" cy="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H="1">
              <a:off x="3600" y="288"/>
              <a:ext cx="21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48" name="Line 24"/>
            <p:cNvSpPr>
              <a:spLocks noChangeShapeType="1"/>
            </p:cNvSpPr>
            <p:nvPr/>
          </p:nvSpPr>
          <p:spPr bwMode="auto">
            <a:xfrm flipV="1">
              <a:off x="3600" y="0"/>
              <a:ext cx="0" cy="28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49" name="Line 25"/>
            <p:cNvSpPr>
              <a:spLocks noChangeShapeType="1"/>
            </p:cNvSpPr>
            <p:nvPr/>
          </p:nvSpPr>
          <p:spPr bwMode="auto">
            <a:xfrm>
              <a:off x="5520" y="1248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624" y="0"/>
              <a:ext cx="0" cy="672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 flipH="1">
              <a:off x="0" y="672"/>
              <a:ext cx="62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V="1">
              <a:off x="1680" y="3936"/>
              <a:ext cx="0" cy="384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>
              <a:off x="1680" y="3936"/>
              <a:ext cx="408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 flipH="1">
              <a:off x="0" y="3312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  <p:sp>
          <p:nvSpPr>
            <p:cNvPr id="1055" name="Line 31"/>
            <p:cNvSpPr>
              <a:spLocks noChangeShapeType="1"/>
            </p:cNvSpPr>
            <p:nvPr/>
          </p:nvSpPr>
          <p:spPr bwMode="auto">
            <a:xfrm flipH="1">
              <a:off x="0" y="3408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Century Gothic" pitchFamily="34" charset="0"/>
              </a:endParaRPr>
            </a:p>
          </p:txBody>
        </p:sp>
      </p:grpSp>
      <p:sp>
        <p:nvSpPr>
          <p:cNvPr id="514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64275"/>
            <a:ext cx="2133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64275"/>
            <a:ext cx="2895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80808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67450"/>
            <a:ext cx="2133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4158E8EB-C9F7-434E-9C84-844DFCD0F85B}" type="slidenum">
              <a:rPr lang="ru-RU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49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3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8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4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14375" y="3214688"/>
            <a:ext cx="7772400" cy="1470025"/>
          </a:xfrm>
        </p:spPr>
        <p:txBody>
          <a:bodyPr/>
          <a:lstStyle/>
          <a:p>
            <a:r>
              <a:rPr lang="ru-RU" sz="4800" dirty="0" smtClean="0">
                <a:latin typeface="Arial" charset="0"/>
                <a:cs typeface="Arial" charset="0"/>
              </a:rPr>
              <a:t>КООРДИНАТЫ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88" y="4714875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КГУ «Баталинская основная школа»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Ученик 5 класса Куантаев </a:t>
            </a:r>
            <a:r>
              <a:rPr lang="ru-RU" baseline="30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Даниял</a:t>
            </a:r>
            <a:endParaRPr lang="ru-RU" baseline="30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Ученик 6 класса </a:t>
            </a:r>
            <a:r>
              <a:rPr lang="ru-RU" baseline="30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Вицкий</a:t>
            </a:r>
            <a:r>
              <a:rPr lang="ru-RU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Антон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Руководитель Тимергазина Лидия Амуровна</a:t>
            </a:r>
          </a:p>
        </p:txBody>
      </p:sp>
      <p:pic>
        <p:nvPicPr>
          <p:cNvPr id="4" name="Picture 3" descr="H:\Documents and Settings\Aida\Рабочий стол\текстуры и фоны, клипарты\новеньки картинки\protractor measuring a hb.gif"/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42910" y="857232"/>
            <a:ext cx="1952628" cy="1444944"/>
          </a:xfrm>
          <a:prstGeom prst="rect">
            <a:avLst/>
          </a:prstGeom>
          <a:noFill/>
        </p:spPr>
      </p:pic>
      <p:pic>
        <p:nvPicPr>
          <p:cNvPr id="5" name="Picture 6" descr="H:\Documents and Settings\Aida\Рабочий стол\текстуры и фоны, клипарты\новеньки картинки\points appearing on g a hc.gif"/>
          <p:cNvPicPr>
            <a:picLocks noChangeAspect="1" noChangeArrowheads="1" noCrop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00760" y="785794"/>
            <a:ext cx="2259484" cy="1590007"/>
          </a:xfrm>
          <a:prstGeom prst="rect">
            <a:avLst/>
          </a:prstGeom>
          <a:noFill/>
        </p:spPr>
      </p:pic>
      <p:pic>
        <p:nvPicPr>
          <p:cNvPr id="6" name="Picture 2" descr="H:\Documents and Settings\Aida\Рабочий стол\текстуры и фоны, клипарты\новеньки картинки\geometry compass shapes hc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500063"/>
            <a:ext cx="2474912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Группа 101"/>
          <p:cNvGrpSpPr/>
          <p:nvPr/>
        </p:nvGrpSpPr>
        <p:grpSpPr>
          <a:xfrm>
            <a:off x="304800" y="21319"/>
            <a:ext cx="8804787" cy="6608081"/>
            <a:chOff x="304800" y="21319"/>
            <a:chExt cx="8804787" cy="6608081"/>
          </a:xfrm>
        </p:grpSpPr>
        <p:grpSp>
          <p:nvGrpSpPr>
            <p:cNvPr id="2" name="Group 2438"/>
            <p:cNvGrpSpPr>
              <a:grpSpLocks/>
            </p:cNvGrpSpPr>
            <p:nvPr/>
          </p:nvGrpSpPr>
          <p:grpSpPr bwMode="auto">
            <a:xfrm>
              <a:off x="304800" y="228600"/>
              <a:ext cx="8534400" cy="6400800"/>
              <a:chOff x="192" y="144"/>
              <a:chExt cx="5376" cy="4032"/>
            </a:xfrm>
          </p:grpSpPr>
          <p:grpSp>
            <p:nvGrpSpPr>
              <p:cNvPr id="3" name="Group 2434"/>
              <p:cNvGrpSpPr>
                <a:grpSpLocks/>
              </p:cNvGrpSpPr>
              <p:nvPr/>
            </p:nvGrpSpPr>
            <p:grpSpPr bwMode="auto">
              <a:xfrm>
                <a:off x="192" y="144"/>
                <a:ext cx="5376" cy="4032"/>
                <a:chOff x="192" y="144"/>
                <a:chExt cx="5376" cy="4032"/>
              </a:xfrm>
            </p:grpSpPr>
            <p:sp>
              <p:nvSpPr>
                <p:cNvPr id="23" name="Line 721"/>
                <p:cNvSpPr>
                  <a:spLocks noChangeShapeType="1"/>
                </p:cNvSpPr>
                <p:nvPr/>
              </p:nvSpPr>
              <p:spPr bwMode="auto">
                <a:xfrm>
                  <a:off x="192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4" name="Line 722"/>
                <p:cNvSpPr>
                  <a:spLocks noChangeShapeType="1"/>
                </p:cNvSpPr>
                <p:nvPr/>
              </p:nvSpPr>
              <p:spPr bwMode="auto">
                <a:xfrm>
                  <a:off x="5568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5" name="Line 727"/>
                <p:cNvSpPr>
                  <a:spLocks noChangeShapeType="1"/>
                </p:cNvSpPr>
                <p:nvPr/>
              </p:nvSpPr>
              <p:spPr bwMode="auto">
                <a:xfrm>
                  <a:off x="448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6" name="Line 730"/>
                <p:cNvSpPr>
                  <a:spLocks noChangeShapeType="1"/>
                </p:cNvSpPr>
                <p:nvPr/>
              </p:nvSpPr>
              <p:spPr bwMode="auto">
                <a:xfrm>
                  <a:off x="704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7" name="Line 733"/>
                <p:cNvSpPr>
                  <a:spLocks noChangeShapeType="1"/>
                </p:cNvSpPr>
                <p:nvPr/>
              </p:nvSpPr>
              <p:spPr bwMode="auto">
                <a:xfrm>
                  <a:off x="960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8" name="Line 736"/>
                <p:cNvSpPr>
                  <a:spLocks noChangeShapeType="1"/>
                </p:cNvSpPr>
                <p:nvPr/>
              </p:nvSpPr>
              <p:spPr bwMode="auto">
                <a:xfrm>
                  <a:off x="1216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9" name="Line 739"/>
                <p:cNvSpPr>
                  <a:spLocks noChangeShapeType="1"/>
                </p:cNvSpPr>
                <p:nvPr/>
              </p:nvSpPr>
              <p:spPr bwMode="auto">
                <a:xfrm>
                  <a:off x="1472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0" name="Line 742"/>
                <p:cNvSpPr>
                  <a:spLocks noChangeShapeType="1"/>
                </p:cNvSpPr>
                <p:nvPr/>
              </p:nvSpPr>
              <p:spPr bwMode="auto">
                <a:xfrm>
                  <a:off x="1728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1" name="Line 745"/>
                <p:cNvSpPr>
                  <a:spLocks noChangeShapeType="1"/>
                </p:cNvSpPr>
                <p:nvPr/>
              </p:nvSpPr>
              <p:spPr bwMode="auto">
                <a:xfrm>
                  <a:off x="1984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2" name="Line 748"/>
                <p:cNvSpPr>
                  <a:spLocks noChangeShapeType="1"/>
                </p:cNvSpPr>
                <p:nvPr/>
              </p:nvSpPr>
              <p:spPr bwMode="auto">
                <a:xfrm>
                  <a:off x="2240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3" name="Line 751"/>
                <p:cNvSpPr>
                  <a:spLocks noChangeShapeType="1"/>
                </p:cNvSpPr>
                <p:nvPr/>
              </p:nvSpPr>
              <p:spPr bwMode="auto">
                <a:xfrm>
                  <a:off x="2496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4" name="Line 754"/>
                <p:cNvSpPr>
                  <a:spLocks noChangeShapeType="1"/>
                </p:cNvSpPr>
                <p:nvPr/>
              </p:nvSpPr>
              <p:spPr bwMode="auto">
                <a:xfrm>
                  <a:off x="2752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5" name="Line 757"/>
                <p:cNvSpPr>
                  <a:spLocks noChangeShapeType="1"/>
                </p:cNvSpPr>
                <p:nvPr/>
              </p:nvSpPr>
              <p:spPr bwMode="auto">
                <a:xfrm>
                  <a:off x="3008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6" name="Line 760"/>
                <p:cNvSpPr>
                  <a:spLocks noChangeShapeType="1"/>
                </p:cNvSpPr>
                <p:nvPr/>
              </p:nvSpPr>
              <p:spPr bwMode="auto">
                <a:xfrm>
                  <a:off x="3264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7" name="Line 763"/>
                <p:cNvSpPr>
                  <a:spLocks noChangeShapeType="1"/>
                </p:cNvSpPr>
                <p:nvPr/>
              </p:nvSpPr>
              <p:spPr bwMode="auto">
                <a:xfrm>
                  <a:off x="3520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8" name="Line 766"/>
                <p:cNvSpPr>
                  <a:spLocks noChangeShapeType="1"/>
                </p:cNvSpPr>
                <p:nvPr/>
              </p:nvSpPr>
              <p:spPr bwMode="auto">
                <a:xfrm>
                  <a:off x="3776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9" name="Line 769"/>
                <p:cNvSpPr>
                  <a:spLocks noChangeShapeType="1"/>
                </p:cNvSpPr>
                <p:nvPr/>
              </p:nvSpPr>
              <p:spPr bwMode="auto">
                <a:xfrm>
                  <a:off x="4032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0" name="Line 772"/>
                <p:cNvSpPr>
                  <a:spLocks noChangeShapeType="1"/>
                </p:cNvSpPr>
                <p:nvPr/>
              </p:nvSpPr>
              <p:spPr bwMode="auto">
                <a:xfrm>
                  <a:off x="4288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1" name="Line 775"/>
                <p:cNvSpPr>
                  <a:spLocks noChangeShapeType="1"/>
                </p:cNvSpPr>
                <p:nvPr/>
              </p:nvSpPr>
              <p:spPr bwMode="auto">
                <a:xfrm>
                  <a:off x="4544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2" name="Line 778"/>
                <p:cNvSpPr>
                  <a:spLocks noChangeShapeType="1"/>
                </p:cNvSpPr>
                <p:nvPr/>
              </p:nvSpPr>
              <p:spPr bwMode="auto">
                <a:xfrm>
                  <a:off x="4800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3" name="Line 781"/>
                <p:cNvSpPr>
                  <a:spLocks noChangeShapeType="1"/>
                </p:cNvSpPr>
                <p:nvPr/>
              </p:nvSpPr>
              <p:spPr bwMode="auto">
                <a:xfrm>
                  <a:off x="5056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4" name="Line 784"/>
                <p:cNvSpPr>
                  <a:spLocks noChangeShapeType="1"/>
                </p:cNvSpPr>
                <p:nvPr/>
              </p:nvSpPr>
              <p:spPr bwMode="auto">
                <a:xfrm>
                  <a:off x="5312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4" name="Group 2433"/>
              <p:cNvGrpSpPr>
                <a:grpSpLocks/>
              </p:cNvGrpSpPr>
              <p:nvPr/>
            </p:nvGrpSpPr>
            <p:grpSpPr bwMode="auto">
              <a:xfrm>
                <a:off x="192" y="144"/>
                <a:ext cx="5376" cy="4032"/>
                <a:chOff x="192" y="144"/>
                <a:chExt cx="5376" cy="4032"/>
              </a:xfrm>
            </p:grpSpPr>
            <p:sp>
              <p:nvSpPr>
                <p:cNvPr id="5" name="Line 719"/>
                <p:cNvSpPr>
                  <a:spLocks noChangeShapeType="1"/>
                </p:cNvSpPr>
                <p:nvPr/>
              </p:nvSpPr>
              <p:spPr bwMode="auto">
                <a:xfrm>
                  <a:off x="192" y="144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" name="Line 720"/>
                <p:cNvSpPr>
                  <a:spLocks noChangeShapeType="1"/>
                </p:cNvSpPr>
                <p:nvPr/>
              </p:nvSpPr>
              <p:spPr bwMode="auto">
                <a:xfrm>
                  <a:off x="192" y="4176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" name="Line 725"/>
                <p:cNvSpPr>
                  <a:spLocks noChangeShapeType="1"/>
                </p:cNvSpPr>
                <p:nvPr/>
              </p:nvSpPr>
              <p:spPr bwMode="auto">
                <a:xfrm>
                  <a:off x="192" y="381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8" name="Line 788"/>
                <p:cNvSpPr>
                  <a:spLocks noChangeShapeType="1"/>
                </p:cNvSpPr>
                <p:nvPr/>
              </p:nvSpPr>
              <p:spPr bwMode="auto">
                <a:xfrm>
                  <a:off x="192" y="618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9" name="Line 891"/>
                <p:cNvSpPr>
                  <a:spLocks noChangeShapeType="1"/>
                </p:cNvSpPr>
                <p:nvPr/>
              </p:nvSpPr>
              <p:spPr bwMode="auto">
                <a:xfrm>
                  <a:off x="192" y="856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0" name="Line 994"/>
                <p:cNvSpPr>
                  <a:spLocks noChangeShapeType="1"/>
                </p:cNvSpPr>
                <p:nvPr/>
              </p:nvSpPr>
              <p:spPr bwMode="auto">
                <a:xfrm>
                  <a:off x="192" y="1093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" name="Line 1097"/>
                <p:cNvSpPr>
                  <a:spLocks noChangeShapeType="1"/>
                </p:cNvSpPr>
                <p:nvPr/>
              </p:nvSpPr>
              <p:spPr bwMode="auto">
                <a:xfrm>
                  <a:off x="192" y="1330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2" name="Line 1200"/>
                <p:cNvSpPr>
                  <a:spLocks noChangeShapeType="1"/>
                </p:cNvSpPr>
                <p:nvPr/>
              </p:nvSpPr>
              <p:spPr bwMode="auto">
                <a:xfrm>
                  <a:off x="192" y="1567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3" name="Line 1303"/>
                <p:cNvSpPr>
                  <a:spLocks noChangeShapeType="1"/>
                </p:cNvSpPr>
                <p:nvPr/>
              </p:nvSpPr>
              <p:spPr bwMode="auto">
                <a:xfrm>
                  <a:off x="192" y="1804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4" name="Line 1406"/>
                <p:cNvSpPr>
                  <a:spLocks noChangeShapeType="1"/>
                </p:cNvSpPr>
                <p:nvPr/>
              </p:nvSpPr>
              <p:spPr bwMode="auto">
                <a:xfrm>
                  <a:off x="192" y="2041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5" name="Line 1509"/>
                <p:cNvSpPr>
                  <a:spLocks noChangeShapeType="1"/>
                </p:cNvSpPr>
                <p:nvPr/>
              </p:nvSpPr>
              <p:spPr bwMode="auto">
                <a:xfrm>
                  <a:off x="192" y="2279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6" name="Line 1612"/>
                <p:cNvSpPr>
                  <a:spLocks noChangeShapeType="1"/>
                </p:cNvSpPr>
                <p:nvPr/>
              </p:nvSpPr>
              <p:spPr bwMode="auto">
                <a:xfrm>
                  <a:off x="192" y="2516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7" name="Line 1715"/>
                <p:cNvSpPr>
                  <a:spLocks noChangeShapeType="1"/>
                </p:cNvSpPr>
                <p:nvPr/>
              </p:nvSpPr>
              <p:spPr bwMode="auto">
                <a:xfrm>
                  <a:off x="192" y="2753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8" name="Line 1818"/>
                <p:cNvSpPr>
                  <a:spLocks noChangeShapeType="1"/>
                </p:cNvSpPr>
                <p:nvPr/>
              </p:nvSpPr>
              <p:spPr bwMode="auto">
                <a:xfrm>
                  <a:off x="192" y="2990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9" name="Line 1921"/>
                <p:cNvSpPr>
                  <a:spLocks noChangeShapeType="1"/>
                </p:cNvSpPr>
                <p:nvPr/>
              </p:nvSpPr>
              <p:spPr bwMode="auto">
                <a:xfrm>
                  <a:off x="192" y="3227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0" name="Line 2024"/>
                <p:cNvSpPr>
                  <a:spLocks noChangeShapeType="1"/>
                </p:cNvSpPr>
                <p:nvPr/>
              </p:nvSpPr>
              <p:spPr bwMode="auto">
                <a:xfrm>
                  <a:off x="192" y="3464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1" name="Line 2127"/>
                <p:cNvSpPr>
                  <a:spLocks noChangeShapeType="1"/>
                </p:cNvSpPr>
                <p:nvPr/>
              </p:nvSpPr>
              <p:spPr bwMode="auto">
                <a:xfrm>
                  <a:off x="192" y="3702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22" name="Line 2230"/>
                <p:cNvSpPr>
                  <a:spLocks noChangeShapeType="1"/>
                </p:cNvSpPr>
                <p:nvPr/>
              </p:nvSpPr>
              <p:spPr bwMode="auto">
                <a:xfrm>
                  <a:off x="192" y="3939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rgbClr val="80808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grpSp>
          <p:nvGrpSpPr>
            <p:cNvPr id="101" name="Группа 100"/>
            <p:cNvGrpSpPr/>
            <p:nvPr/>
          </p:nvGrpSpPr>
          <p:grpSpPr>
            <a:xfrm>
              <a:off x="304800" y="21319"/>
              <a:ext cx="8804787" cy="6608081"/>
              <a:chOff x="304800" y="21319"/>
              <a:chExt cx="8804787" cy="6608081"/>
            </a:xfrm>
          </p:grpSpPr>
          <p:cxnSp>
            <p:nvCxnSpPr>
              <p:cNvPr id="88" name="Прямая соединительная линия 87"/>
              <p:cNvCxnSpPr/>
              <p:nvPr/>
            </p:nvCxnSpPr>
            <p:spPr>
              <a:xfrm>
                <a:off x="4696780" y="3242894"/>
                <a:ext cx="156840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/>
              <p:cNvCxnSpPr/>
              <p:nvPr/>
            </p:nvCxnSpPr>
            <p:spPr>
              <a:xfrm>
                <a:off x="5181600" y="3523456"/>
                <a:ext cx="0" cy="18891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0" name="Группа 99"/>
              <p:cNvGrpSpPr/>
              <p:nvPr/>
            </p:nvGrpSpPr>
            <p:grpSpPr>
              <a:xfrm>
                <a:off x="304800" y="21319"/>
                <a:ext cx="8804787" cy="6608081"/>
                <a:chOff x="304800" y="21319"/>
                <a:chExt cx="8804787" cy="6608081"/>
              </a:xfrm>
            </p:grpSpPr>
            <p:cxnSp>
              <p:nvCxnSpPr>
                <p:cNvPr id="84" name="Прямая со стрелкой 83"/>
                <p:cNvCxnSpPr/>
                <p:nvPr/>
              </p:nvCxnSpPr>
              <p:spPr>
                <a:xfrm flipV="1">
                  <a:off x="4775200" y="228600"/>
                  <a:ext cx="0" cy="6400800"/>
                </a:xfrm>
                <a:prstGeom prst="straightConnector1">
                  <a:avLst/>
                </a:prstGeom>
                <a:ln w="38100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Прямая со стрелкой 85"/>
                <p:cNvCxnSpPr>
                  <a:stCxn id="15" idx="0"/>
                </p:cNvCxnSpPr>
                <p:nvPr/>
              </p:nvCxnSpPr>
              <p:spPr>
                <a:xfrm>
                  <a:off x="304800" y="3617913"/>
                  <a:ext cx="8609862" cy="0"/>
                </a:xfrm>
                <a:prstGeom prst="straightConnector1">
                  <a:avLst/>
                </a:prstGeom>
                <a:ln w="41275"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5" name="TextBox 94"/>
                <p:cNvSpPr txBox="1"/>
                <p:nvPr/>
              </p:nvSpPr>
              <p:spPr>
                <a:xfrm>
                  <a:off x="4278076" y="21319"/>
                  <a:ext cx="386644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/>
                    <a:t>y</a:t>
                  </a:r>
                  <a:endParaRPr lang="ru-RU" sz="3200" dirty="0"/>
                </a:p>
              </p:txBody>
            </p:sp>
            <p:sp>
              <p:nvSpPr>
                <p:cNvPr id="96" name="TextBox 95"/>
                <p:cNvSpPr txBox="1"/>
                <p:nvPr/>
              </p:nvSpPr>
              <p:spPr>
                <a:xfrm>
                  <a:off x="8719737" y="3469803"/>
                  <a:ext cx="389850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/>
                    <a:t>x</a:t>
                  </a:r>
                  <a:endParaRPr lang="ru-RU" sz="3200" dirty="0"/>
                </a:p>
              </p:txBody>
            </p:sp>
            <p:sp>
              <p:nvSpPr>
                <p:cNvPr id="97" name="TextBox 96"/>
                <p:cNvSpPr txBox="1"/>
                <p:nvPr/>
              </p:nvSpPr>
              <p:spPr>
                <a:xfrm>
                  <a:off x="4409997" y="3560271"/>
                  <a:ext cx="39946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/>
                    <a:t>0</a:t>
                  </a:r>
                  <a:endParaRPr lang="ru-RU" sz="3200" dirty="0"/>
                </a:p>
              </p:txBody>
            </p:sp>
            <p:sp>
              <p:nvSpPr>
                <p:cNvPr id="98" name="TextBox 97"/>
                <p:cNvSpPr txBox="1"/>
                <p:nvPr/>
              </p:nvSpPr>
              <p:spPr>
                <a:xfrm>
                  <a:off x="4974652" y="3585543"/>
                  <a:ext cx="39946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/>
                    <a:t>1</a:t>
                  </a:r>
                  <a:endParaRPr lang="ru-RU" sz="3200" dirty="0"/>
                </a:p>
              </p:txBody>
            </p:sp>
            <p:sp>
              <p:nvSpPr>
                <p:cNvPr id="99" name="TextBox 98"/>
                <p:cNvSpPr txBox="1"/>
                <p:nvPr/>
              </p:nvSpPr>
              <p:spPr>
                <a:xfrm>
                  <a:off x="4774918" y="2910480"/>
                  <a:ext cx="39946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/>
                    <a:t>1</a:t>
                  </a:r>
                  <a:endParaRPr lang="ru-RU" sz="3200" dirty="0"/>
                </a:p>
              </p:txBody>
            </p:sp>
          </p:grpSp>
        </p:grpSp>
      </p:grpSp>
      <p:grpSp>
        <p:nvGrpSpPr>
          <p:cNvPr id="45" name="Группа 44"/>
          <p:cNvGrpSpPr/>
          <p:nvPr/>
        </p:nvGrpSpPr>
        <p:grpSpPr>
          <a:xfrm>
            <a:off x="7210477" y="4080124"/>
            <a:ext cx="1555450" cy="2007904"/>
            <a:chOff x="395536" y="989048"/>
            <a:chExt cx="1555450" cy="2007904"/>
          </a:xfrm>
        </p:grpSpPr>
        <p:pic>
          <p:nvPicPr>
            <p:cNvPr id="46" name="Picture 12" descr="http://im2-tub-ru.yandex.net/i?id=147921403-61-7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989048"/>
              <a:ext cx="1555450" cy="2007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TextBox 46"/>
            <p:cNvSpPr txBox="1"/>
            <p:nvPr/>
          </p:nvSpPr>
          <p:spPr>
            <a:xfrm>
              <a:off x="827584" y="1910090"/>
              <a:ext cx="1037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spc="-200" dirty="0" smtClean="0"/>
                <a:t>(-</a:t>
              </a:r>
              <a:r>
                <a:rPr lang="ru-RU" sz="2800" spc="-200" dirty="0" smtClean="0"/>
                <a:t>1</a:t>
              </a:r>
              <a:r>
                <a:rPr lang="en-US" sz="2800" spc="-200" dirty="0" smtClean="0"/>
                <a:t>;</a:t>
              </a:r>
              <a:r>
                <a:rPr lang="ru-RU" sz="2800" spc="-200" dirty="0" smtClean="0"/>
                <a:t>-7</a:t>
              </a:r>
              <a:r>
                <a:rPr lang="en-US" sz="2800" spc="-200" dirty="0" smtClean="0"/>
                <a:t>)</a:t>
              </a:r>
              <a:endParaRPr lang="ru-RU" spc="-200" dirty="0"/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2406950" y="4495148"/>
            <a:ext cx="1555450" cy="2007904"/>
            <a:chOff x="395536" y="989048"/>
            <a:chExt cx="1555450" cy="2007904"/>
          </a:xfrm>
        </p:grpSpPr>
        <p:pic>
          <p:nvPicPr>
            <p:cNvPr id="49" name="Picture 12" descr="http://im2-tub-ru.yandex.net/i?id=147921403-61-7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989048"/>
              <a:ext cx="1555450" cy="2007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TextBox 49"/>
            <p:cNvSpPr txBox="1"/>
            <p:nvPr/>
          </p:nvSpPr>
          <p:spPr>
            <a:xfrm>
              <a:off x="827584" y="1910090"/>
              <a:ext cx="95410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(4;8)</a:t>
              </a:r>
              <a:endParaRPr lang="ru-RU" dirty="0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976782" y="73276"/>
            <a:ext cx="1555450" cy="2007904"/>
            <a:chOff x="395536" y="989048"/>
            <a:chExt cx="1555450" cy="2007904"/>
          </a:xfrm>
        </p:grpSpPr>
        <p:pic>
          <p:nvPicPr>
            <p:cNvPr id="52" name="Picture 12" descr="http://im2-tub-ru.yandex.net/i?id=147921403-61-7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989048"/>
              <a:ext cx="1555450" cy="2007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>
              <a:off x="827584" y="1910090"/>
              <a:ext cx="1037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spc="-200" dirty="0" smtClean="0"/>
                <a:t>(-3;-2)</a:t>
              </a:r>
              <a:endParaRPr lang="ru-RU" spc="-200" dirty="0"/>
            </a:p>
          </p:txBody>
        </p:sp>
      </p:grpSp>
      <p:grpSp>
        <p:nvGrpSpPr>
          <p:cNvPr id="117" name="Группа 116"/>
          <p:cNvGrpSpPr/>
          <p:nvPr/>
        </p:nvGrpSpPr>
        <p:grpSpPr>
          <a:xfrm>
            <a:off x="96837" y="2023569"/>
            <a:ext cx="1228725" cy="1492937"/>
            <a:chOff x="7020272" y="927950"/>
            <a:chExt cx="1228725" cy="1492937"/>
          </a:xfrm>
        </p:grpSpPr>
        <p:pic>
          <p:nvPicPr>
            <p:cNvPr id="118" name="Picture 10" descr="http://im2-tub-ru.yandex.net/i?id=104243123-05-7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992137"/>
              <a:ext cx="1228725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9" name="Группа 118"/>
            <p:cNvGrpSpPr/>
            <p:nvPr/>
          </p:nvGrpSpPr>
          <p:grpSpPr>
            <a:xfrm>
              <a:off x="7092280" y="927950"/>
              <a:ext cx="986811" cy="480398"/>
              <a:chOff x="7092280" y="927950"/>
              <a:chExt cx="986811" cy="480398"/>
            </a:xfrm>
          </p:grpSpPr>
          <p:grpSp>
            <p:nvGrpSpPr>
              <p:cNvPr id="120" name="Группа 119"/>
              <p:cNvGrpSpPr/>
              <p:nvPr/>
            </p:nvGrpSpPr>
            <p:grpSpPr>
              <a:xfrm>
                <a:off x="7092280" y="927950"/>
                <a:ext cx="986811" cy="468789"/>
                <a:chOff x="7092280" y="927950"/>
                <a:chExt cx="986811" cy="468789"/>
              </a:xfrm>
            </p:grpSpPr>
            <p:sp>
              <p:nvSpPr>
                <p:cNvPr id="122" name="Полилиния 121"/>
                <p:cNvSpPr/>
                <p:nvPr/>
              </p:nvSpPr>
              <p:spPr>
                <a:xfrm>
                  <a:off x="7140252" y="946683"/>
                  <a:ext cx="888206" cy="450056"/>
                </a:xfrm>
                <a:custGeom>
                  <a:avLst/>
                  <a:gdLst>
                    <a:gd name="connsiteX0" fmla="*/ 130969 w 888206"/>
                    <a:gd name="connsiteY0" fmla="*/ 214312 h 359568"/>
                    <a:gd name="connsiteX1" fmla="*/ 145256 w 888206"/>
                    <a:gd name="connsiteY1" fmla="*/ 266700 h 359568"/>
                    <a:gd name="connsiteX2" fmla="*/ 126206 w 888206"/>
                    <a:gd name="connsiteY2" fmla="*/ 314325 h 359568"/>
                    <a:gd name="connsiteX3" fmla="*/ 180975 w 888206"/>
                    <a:gd name="connsiteY3" fmla="*/ 350043 h 359568"/>
                    <a:gd name="connsiteX4" fmla="*/ 228600 w 888206"/>
                    <a:gd name="connsiteY4" fmla="*/ 359568 h 359568"/>
                    <a:gd name="connsiteX5" fmla="*/ 569119 w 888206"/>
                    <a:gd name="connsiteY5" fmla="*/ 359568 h 359568"/>
                    <a:gd name="connsiteX6" fmla="*/ 626269 w 888206"/>
                    <a:gd name="connsiteY6" fmla="*/ 345281 h 359568"/>
                    <a:gd name="connsiteX7" fmla="*/ 688181 w 888206"/>
                    <a:gd name="connsiteY7" fmla="*/ 321468 h 359568"/>
                    <a:gd name="connsiteX8" fmla="*/ 795337 w 888206"/>
                    <a:gd name="connsiteY8" fmla="*/ 276225 h 359568"/>
                    <a:gd name="connsiteX9" fmla="*/ 795337 w 888206"/>
                    <a:gd name="connsiteY9" fmla="*/ 200025 h 359568"/>
                    <a:gd name="connsiteX10" fmla="*/ 778669 w 888206"/>
                    <a:gd name="connsiteY10" fmla="*/ 197643 h 359568"/>
                    <a:gd name="connsiteX11" fmla="*/ 773906 w 888206"/>
                    <a:gd name="connsiteY11" fmla="*/ 154781 h 359568"/>
                    <a:gd name="connsiteX12" fmla="*/ 812006 w 888206"/>
                    <a:gd name="connsiteY12" fmla="*/ 173831 h 359568"/>
                    <a:gd name="connsiteX13" fmla="*/ 852487 w 888206"/>
                    <a:gd name="connsiteY13" fmla="*/ 169068 h 359568"/>
                    <a:gd name="connsiteX14" fmla="*/ 888206 w 888206"/>
                    <a:gd name="connsiteY14" fmla="*/ 107156 h 359568"/>
                    <a:gd name="connsiteX15" fmla="*/ 842962 w 888206"/>
                    <a:gd name="connsiteY15" fmla="*/ 59531 h 359568"/>
                    <a:gd name="connsiteX16" fmla="*/ 714375 w 888206"/>
                    <a:gd name="connsiteY16" fmla="*/ 0 h 359568"/>
                    <a:gd name="connsiteX17" fmla="*/ 585787 w 888206"/>
                    <a:gd name="connsiteY17" fmla="*/ 0 h 359568"/>
                    <a:gd name="connsiteX18" fmla="*/ 554831 w 888206"/>
                    <a:gd name="connsiteY18" fmla="*/ 4762 h 359568"/>
                    <a:gd name="connsiteX19" fmla="*/ 373856 w 888206"/>
                    <a:gd name="connsiteY19" fmla="*/ 9525 h 359568"/>
                    <a:gd name="connsiteX20" fmla="*/ 300037 w 888206"/>
                    <a:gd name="connsiteY20" fmla="*/ 28575 h 359568"/>
                    <a:gd name="connsiteX21" fmla="*/ 221456 w 888206"/>
                    <a:gd name="connsiteY21" fmla="*/ 52387 h 359568"/>
                    <a:gd name="connsiteX22" fmla="*/ 114300 w 888206"/>
                    <a:gd name="connsiteY22" fmla="*/ 92868 h 359568"/>
                    <a:gd name="connsiteX23" fmla="*/ 21431 w 888206"/>
                    <a:gd name="connsiteY23" fmla="*/ 128587 h 359568"/>
                    <a:gd name="connsiteX24" fmla="*/ 2381 w 888206"/>
                    <a:gd name="connsiteY24" fmla="*/ 159543 h 359568"/>
                    <a:gd name="connsiteX25" fmla="*/ 0 w 888206"/>
                    <a:gd name="connsiteY25" fmla="*/ 204787 h 359568"/>
                    <a:gd name="connsiteX26" fmla="*/ 11906 w 888206"/>
                    <a:gd name="connsiteY26" fmla="*/ 226218 h 359568"/>
                    <a:gd name="connsiteX27" fmla="*/ 130969 w 888206"/>
                    <a:gd name="connsiteY27" fmla="*/ 214312 h 359568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28600 w 888206"/>
                    <a:gd name="connsiteY4" fmla="*/ 359568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795337 w 888206"/>
                    <a:gd name="connsiteY8" fmla="*/ 276225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795337 w 888206"/>
                    <a:gd name="connsiteY8" fmla="*/ 276225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35756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09537 w 888206"/>
                    <a:gd name="connsiteY1" fmla="*/ 278606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11919 w 888206"/>
                    <a:gd name="connsiteY0" fmla="*/ 211930 h 414337"/>
                    <a:gd name="connsiteX1" fmla="*/ 109537 w 888206"/>
                    <a:gd name="connsiteY1" fmla="*/ 278606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11919 w 888206"/>
                    <a:gd name="connsiteY27" fmla="*/ 211930 h 414337"/>
                    <a:gd name="connsiteX0" fmla="*/ 111919 w 888206"/>
                    <a:gd name="connsiteY0" fmla="*/ 211930 h 450056"/>
                    <a:gd name="connsiteX1" fmla="*/ 109537 w 888206"/>
                    <a:gd name="connsiteY1" fmla="*/ 278606 h 450056"/>
                    <a:gd name="connsiteX2" fmla="*/ 80962 w 888206"/>
                    <a:gd name="connsiteY2" fmla="*/ 326231 h 450056"/>
                    <a:gd name="connsiteX3" fmla="*/ 152399 w 888206"/>
                    <a:gd name="connsiteY3" fmla="*/ 450056 h 450056"/>
                    <a:gd name="connsiteX4" fmla="*/ 242887 w 888206"/>
                    <a:gd name="connsiteY4" fmla="*/ 400049 h 450056"/>
                    <a:gd name="connsiteX5" fmla="*/ 569119 w 888206"/>
                    <a:gd name="connsiteY5" fmla="*/ 359568 h 450056"/>
                    <a:gd name="connsiteX6" fmla="*/ 626269 w 888206"/>
                    <a:gd name="connsiteY6" fmla="*/ 345281 h 450056"/>
                    <a:gd name="connsiteX7" fmla="*/ 685799 w 888206"/>
                    <a:gd name="connsiteY7" fmla="*/ 357187 h 450056"/>
                    <a:gd name="connsiteX8" fmla="*/ 807243 w 888206"/>
                    <a:gd name="connsiteY8" fmla="*/ 411956 h 450056"/>
                    <a:gd name="connsiteX9" fmla="*/ 795337 w 888206"/>
                    <a:gd name="connsiteY9" fmla="*/ 200025 h 450056"/>
                    <a:gd name="connsiteX10" fmla="*/ 778669 w 888206"/>
                    <a:gd name="connsiteY10" fmla="*/ 197643 h 450056"/>
                    <a:gd name="connsiteX11" fmla="*/ 773906 w 888206"/>
                    <a:gd name="connsiteY11" fmla="*/ 154781 h 450056"/>
                    <a:gd name="connsiteX12" fmla="*/ 812006 w 888206"/>
                    <a:gd name="connsiteY12" fmla="*/ 173831 h 450056"/>
                    <a:gd name="connsiteX13" fmla="*/ 852487 w 888206"/>
                    <a:gd name="connsiteY13" fmla="*/ 169068 h 450056"/>
                    <a:gd name="connsiteX14" fmla="*/ 888206 w 888206"/>
                    <a:gd name="connsiteY14" fmla="*/ 107156 h 450056"/>
                    <a:gd name="connsiteX15" fmla="*/ 842962 w 888206"/>
                    <a:gd name="connsiteY15" fmla="*/ 59531 h 450056"/>
                    <a:gd name="connsiteX16" fmla="*/ 714375 w 888206"/>
                    <a:gd name="connsiteY16" fmla="*/ 0 h 450056"/>
                    <a:gd name="connsiteX17" fmla="*/ 585787 w 888206"/>
                    <a:gd name="connsiteY17" fmla="*/ 0 h 450056"/>
                    <a:gd name="connsiteX18" fmla="*/ 554831 w 888206"/>
                    <a:gd name="connsiteY18" fmla="*/ 4762 h 450056"/>
                    <a:gd name="connsiteX19" fmla="*/ 373856 w 888206"/>
                    <a:gd name="connsiteY19" fmla="*/ 9525 h 450056"/>
                    <a:gd name="connsiteX20" fmla="*/ 300037 w 888206"/>
                    <a:gd name="connsiteY20" fmla="*/ 28575 h 450056"/>
                    <a:gd name="connsiteX21" fmla="*/ 221456 w 888206"/>
                    <a:gd name="connsiteY21" fmla="*/ 52387 h 450056"/>
                    <a:gd name="connsiteX22" fmla="*/ 114300 w 888206"/>
                    <a:gd name="connsiteY22" fmla="*/ 92868 h 450056"/>
                    <a:gd name="connsiteX23" fmla="*/ 21431 w 888206"/>
                    <a:gd name="connsiteY23" fmla="*/ 128587 h 450056"/>
                    <a:gd name="connsiteX24" fmla="*/ 2381 w 888206"/>
                    <a:gd name="connsiteY24" fmla="*/ 159543 h 450056"/>
                    <a:gd name="connsiteX25" fmla="*/ 0 w 888206"/>
                    <a:gd name="connsiteY25" fmla="*/ 204787 h 450056"/>
                    <a:gd name="connsiteX26" fmla="*/ 11906 w 888206"/>
                    <a:gd name="connsiteY26" fmla="*/ 226218 h 450056"/>
                    <a:gd name="connsiteX27" fmla="*/ 111919 w 888206"/>
                    <a:gd name="connsiteY27" fmla="*/ 211930 h 450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88206" h="450056">
                      <a:moveTo>
                        <a:pt x="111919" y="211930"/>
                      </a:moveTo>
                      <a:lnTo>
                        <a:pt x="109537" y="278606"/>
                      </a:lnTo>
                      <a:lnTo>
                        <a:pt x="80962" y="326231"/>
                      </a:lnTo>
                      <a:lnTo>
                        <a:pt x="152399" y="450056"/>
                      </a:lnTo>
                      <a:lnTo>
                        <a:pt x="242887" y="400049"/>
                      </a:lnTo>
                      <a:lnTo>
                        <a:pt x="569119" y="359568"/>
                      </a:lnTo>
                      <a:lnTo>
                        <a:pt x="626269" y="345281"/>
                      </a:lnTo>
                      <a:lnTo>
                        <a:pt x="685799" y="357187"/>
                      </a:lnTo>
                      <a:lnTo>
                        <a:pt x="807243" y="411956"/>
                      </a:lnTo>
                      <a:lnTo>
                        <a:pt x="795337" y="200025"/>
                      </a:lnTo>
                      <a:lnTo>
                        <a:pt x="778669" y="197643"/>
                      </a:lnTo>
                      <a:lnTo>
                        <a:pt x="773906" y="154781"/>
                      </a:lnTo>
                      <a:lnTo>
                        <a:pt x="812006" y="173831"/>
                      </a:lnTo>
                      <a:lnTo>
                        <a:pt x="852487" y="169068"/>
                      </a:lnTo>
                      <a:lnTo>
                        <a:pt x="888206" y="107156"/>
                      </a:lnTo>
                      <a:lnTo>
                        <a:pt x="842962" y="59531"/>
                      </a:lnTo>
                      <a:lnTo>
                        <a:pt x="714375" y="0"/>
                      </a:lnTo>
                      <a:lnTo>
                        <a:pt x="585787" y="0"/>
                      </a:lnTo>
                      <a:lnTo>
                        <a:pt x="554831" y="4762"/>
                      </a:lnTo>
                      <a:lnTo>
                        <a:pt x="373856" y="9525"/>
                      </a:lnTo>
                      <a:lnTo>
                        <a:pt x="300037" y="28575"/>
                      </a:lnTo>
                      <a:lnTo>
                        <a:pt x="221456" y="52387"/>
                      </a:lnTo>
                      <a:lnTo>
                        <a:pt x="114300" y="92868"/>
                      </a:lnTo>
                      <a:lnTo>
                        <a:pt x="21431" y="128587"/>
                      </a:lnTo>
                      <a:lnTo>
                        <a:pt x="2381" y="159543"/>
                      </a:lnTo>
                      <a:lnTo>
                        <a:pt x="0" y="204787"/>
                      </a:lnTo>
                      <a:lnTo>
                        <a:pt x="11906" y="226218"/>
                      </a:lnTo>
                      <a:lnTo>
                        <a:pt x="111919" y="21193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23" name="Полилиния 122"/>
                <p:cNvSpPr/>
                <p:nvPr/>
              </p:nvSpPr>
              <p:spPr>
                <a:xfrm>
                  <a:off x="7092280" y="927950"/>
                  <a:ext cx="986811" cy="323850"/>
                </a:xfrm>
                <a:custGeom>
                  <a:avLst/>
                  <a:gdLst>
                    <a:gd name="connsiteX0" fmla="*/ 376237 w 890587"/>
                    <a:gd name="connsiteY0" fmla="*/ 9525 h 235744"/>
                    <a:gd name="connsiteX1" fmla="*/ 211931 w 890587"/>
                    <a:gd name="connsiteY1" fmla="*/ 59532 h 235744"/>
                    <a:gd name="connsiteX2" fmla="*/ 28575 w 890587"/>
                    <a:gd name="connsiteY2" fmla="*/ 130969 h 235744"/>
                    <a:gd name="connsiteX3" fmla="*/ 7144 w 890587"/>
                    <a:gd name="connsiteY3" fmla="*/ 169069 h 235744"/>
                    <a:gd name="connsiteX4" fmla="*/ 0 w 890587"/>
                    <a:gd name="connsiteY4" fmla="*/ 204788 h 235744"/>
                    <a:gd name="connsiteX5" fmla="*/ 16669 w 890587"/>
                    <a:gd name="connsiteY5" fmla="*/ 235744 h 235744"/>
                    <a:gd name="connsiteX6" fmla="*/ 107156 w 890587"/>
                    <a:gd name="connsiteY6" fmla="*/ 219075 h 235744"/>
                    <a:gd name="connsiteX7" fmla="*/ 152400 w 890587"/>
                    <a:gd name="connsiteY7" fmla="*/ 169069 h 235744"/>
                    <a:gd name="connsiteX8" fmla="*/ 233362 w 890587"/>
                    <a:gd name="connsiteY8" fmla="*/ 119063 h 235744"/>
                    <a:gd name="connsiteX9" fmla="*/ 342900 w 890587"/>
                    <a:gd name="connsiteY9" fmla="*/ 90488 h 235744"/>
                    <a:gd name="connsiteX10" fmla="*/ 490537 w 890587"/>
                    <a:gd name="connsiteY10" fmla="*/ 85725 h 235744"/>
                    <a:gd name="connsiteX11" fmla="*/ 645319 w 890587"/>
                    <a:gd name="connsiteY11" fmla="*/ 83344 h 235744"/>
                    <a:gd name="connsiteX12" fmla="*/ 731044 w 890587"/>
                    <a:gd name="connsiteY12" fmla="*/ 92869 h 235744"/>
                    <a:gd name="connsiteX13" fmla="*/ 785812 w 890587"/>
                    <a:gd name="connsiteY13" fmla="*/ 116682 h 235744"/>
                    <a:gd name="connsiteX14" fmla="*/ 821531 w 890587"/>
                    <a:gd name="connsiteY14" fmla="*/ 157163 h 235744"/>
                    <a:gd name="connsiteX15" fmla="*/ 857250 w 890587"/>
                    <a:gd name="connsiteY15" fmla="*/ 169069 h 235744"/>
                    <a:gd name="connsiteX16" fmla="*/ 890587 w 890587"/>
                    <a:gd name="connsiteY16" fmla="*/ 116682 h 235744"/>
                    <a:gd name="connsiteX17" fmla="*/ 852487 w 890587"/>
                    <a:gd name="connsiteY17" fmla="*/ 64294 h 235744"/>
                    <a:gd name="connsiteX18" fmla="*/ 728662 w 890587"/>
                    <a:gd name="connsiteY18" fmla="*/ 2382 h 235744"/>
                    <a:gd name="connsiteX19" fmla="*/ 585787 w 890587"/>
                    <a:gd name="connsiteY19" fmla="*/ 0 h 235744"/>
                    <a:gd name="connsiteX20" fmla="*/ 488156 w 890587"/>
                    <a:gd name="connsiteY20" fmla="*/ 14288 h 235744"/>
                    <a:gd name="connsiteX21" fmla="*/ 376237 w 890587"/>
                    <a:gd name="connsiteY21" fmla="*/ 9525 h 235744"/>
                    <a:gd name="connsiteX0" fmla="*/ 376237 w 940594"/>
                    <a:gd name="connsiteY0" fmla="*/ 9525 h 235744"/>
                    <a:gd name="connsiteX1" fmla="*/ 211931 w 940594"/>
                    <a:gd name="connsiteY1" fmla="*/ 59532 h 235744"/>
                    <a:gd name="connsiteX2" fmla="*/ 28575 w 940594"/>
                    <a:gd name="connsiteY2" fmla="*/ 130969 h 235744"/>
                    <a:gd name="connsiteX3" fmla="*/ 7144 w 940594"/>
                    <a:gd name="connsiteY3" fmla="*/ 169069 h 235744"/>
                    <a:gd name="connsiteX4" fmla="*/ 0 w 940594"/>
                    <a:gd name="connsiteY4" fmla="*/ 204788 h 235744"/>
                    <a:gd name="connsiteX5" fmla="*/ 16669 w 940594"/>
                    <a:gd name="connsiteY5" fmla="*/ 235744 h 235744"/>
                    <a:gd name="connsiteX6" fmla="*/ 107156 w 940594"/>
                    <a:gd name="connsiteY6" fmla="*/ 219075 h 235744"/>
                    <a:gd name="connsiteX7" fmla="*/ 152400 w 940594"/>
                    <a:gd name="connsiteY7" fmla="*/ 169069 h 235744"/>
                    <a:gd name="connsiteX8" fmla="*/ 233362 w 940594"/>
                    <a:gd name="connsiteY8" fmla="*/ 119063 h 235744"/>
                    <a:gd name="connsiteX9" fmla="*/ 342900 w 940594"/>
                    <a:gd name="connsiteY9" fmla="*/ 90488 h 235744"/>
                    <a:gd name="connsiteX10" fmla="*/ 490537 w 940594"/>
                    <a:gd name="connsiteY10" fmla="*/ 85725 h 235744"/>
                    <a:gd name="connsiteX11" fmla="*/ 645319 w 940594"/>
                    <a:gd name="connsiteY11" fmla="*/ 83344 h 235744"/>
                    <a:gd name="connsiteX12" fmla="*/ 731044 w 940594"/>
                    <a:gd name="connsiteY12" fmla="*/ 92869 h 235744"/>
                    <a:gd name="connsiteX13" fmla="*/ 785812 w 940594"/>
                    <a:gd name="connsiteY13" fmla="*/ 116682 h 235744"/>
                    <a:gd name="connsiteX14" fmla="*/ 821531 w 940594"/>
                    <a:gd name="connsiteY14" fmla="*/ 157163 h 235744"/>
                    <a:gd name="connsiteX15" fmla="*/ 940594 w 940594"/>
                    <a:gd name="connsiteY15" fmla="*/ 228600 h 235744"/>
                    <a:gd name="connsiteX16" fmla="*/ 890587 w 940594"/>
                    <a:gd name="connsiteY16" fmla="*/ 116682 h 235744"/>
                    <a:gd name="connsiteX17" fmla="*/ 852487 w 940594"/>
                    <a:gd name="connsiteY17" fmla="*/ 64294 h 235744"/>
                    <a:gd name="connsiteX18" fmla="*/ 728662 w 940594"/>
                    <a:gd name="connsiteY18" fmla="*/ 2382 h 235744"/>
                    <a:gd name="connsiteX19" fmla="*/ 585787 w 940594"/>
                    <a:gd name="connsiteY19" fmla="*/ 0 h 235744"/>
                    <a:gd name="connsiteX20" fmla="*/ 488156 w 940594"/>
                    <a:gd name="connsiteY20" fmla="*/ 14288 h 235744"/>
                    <a:gd name="connsiteX21" fmla="*/ 376237 w 940594"/>
                    <a:gd name="connsiteY21" fmla="*/ 9525 h 235744"/>
                    <a:gd name="connsiteX0" fmla="*/ 376237 w 943948"/>
                    <a:gd name="connsiteY0" fmla="*/ 9525 h 235744"/>
                    <a:gd name="connsiteX1" fmla="*/ 211931 w 943948"/>
                    <a:gd name="connsiteY1" fmla="*/ 59532 h 235744"/>
                    <a:gd name="connsiteX2" fmla="*/ 28575 w 943948"/>
                    <a:gd name="connsiteY2" fmla="*/ 130969 h 235744"/>
                    <a:gd name="connsiteX3" fmla="*/ 7144 w 943948"/>
                    <a:gd name="connsiteY3" fmla="*/ 169069 h 235744"/>
                    <a:gd name="connsiteX4" fmla="*/ 0 w 943948"/>
                    <a:gd name="connsiteY4" fmla="*/ 204788 h 235744"/>
                    <a:gd name="connsiteX5" fmla="*/ 16669 w 943948"/>
                    <a:gd name="connsiteY5" fmla="*/ 235744 h 235744"/>
                    <a:gd name="connsiteX6" fmla="*/ 107156 w 943948"/>
                    <a:gd name="connsiteY6" fmla="*/ 219075 h 235744"/>
                    <a:gd name="connsiteX7" fmla="*/ 152400 w 943948"/>
                    <a:gd name="connsiteY7" fmla="*/ 169069 h 235744"/>
                    <a:gd name="connsiteX8" fmla="*/ 233362 w 943948"/>
                    <a:gd name="connsiteY8" fmla="*/ 119063 h 235744"/>
                    <a:gd name="connsiteX9" fmla="*/ 342900 w 943948"/>
                    <a:gd name="connsiteY9" fmla="*/ 90488 h 235744"/>
                    <a:gd name="connsiteX10" fmla="*/ 490537 w 943948"/>
                    <a:gd name="connsiteY10" fmla="*/ 85725 h 235744"/>
                    <a:gd name="connsiteX11" fmla="*/ 645319 w 943948"/>
                    <a:gd name="connsiteY11" fmla="*/ 83344 h 235744"/>
                    <a:gd name="connsiteX12" fmla="*/ 731044 w 943948"/>
                    <a:gd name="connsiteY12" fmla="*/ 92869 h 235744"/>
                    <a:gd name="connsiteX13" fmla="*/ 785812 w 943948"/>
                    <a:gd name="connsiteY13" fmla="*/ 116682 h 235744"/>
                    <a:gd name="connsiteX14" fmla="*/ 821531 w 943948"/>
                    <a:gd name="connsiteY14" fmla="*/ 157163 h 235744"/>
                    <a:gd name="connsiteX15" fmla="*/ 940594 w 943948"/>
                    <a:gd name="connsiteY15" fmla="*/ 228600 h 235744"/>
                    <a:gd name="connsiteX16" fmla="*/ 890587 w 943948"/>
                    <a:gd name="connsiteY16" fmla="*/ 116682 h 235744"/>
                    <a:gd name="connsiteX17" fmla="*/ 852487 w 943948"/>
                    <a:gd name="connsiteY17" fmla="*/ 64294 h 235744"/>
                    <a:gd name="connsiteX18" fmla="*/ 728662 w 943948"/>
                    <a:gd name="connsiteY18" fmla="*/ 2382 h 235744"/>
                    <a:gd name="connsiteX19" fmla="*/ 585787 w 943948"/>
                    <a:gd name="connsiteY19" fmla="*/ 0 h 235744"/>
                    <a:gd name="connsiteX20" fmla="*/ 488156 w 943948"/>
                    <a:gd name="connsiteY20" fmla="*/ 14288 h 235744"/>
                    <a:gd name="connsiteX21" fmla="*/ 376237 w 943948"/>
                    <a:gd name="connsiteY21" fmla="*/ 9525 h 235744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50007 w 986811"/>
                    <a:gd name="connsiteY3" fmla="*/ 169069 h 309563"/>
                    <a:gd name="connsiteX4" fmla="*/ 42863 w 986811"/>
                    <a:gd name="connsiteY4" fmla="*/ 204788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50007 w 986811"/>
                    <a:gd name="connsiteY3" fmla="*/ 169069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28576 w 986811"/>
                    <a:gd name="connsiteY3" fmla="*/ 150019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47626 w 986811"/>
                    <a:gd name="connsiteY3" fmla="*/ 161925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0031 w 986811"/>
                    <a:gd name="connsiteY1" fmla="*/ 42863 h 309563"/>
                    <a:gd name="connsiteX2" fmla="*/ 71438 w 986811"/>
                    <a:gd name="connsiteY2" fmla="*/ 130969 h 309563"/>
                    <a:gd name="connsiteX3" fmla="*/ 47626 w 986811"/>
                    <a:gd name="connsiteY3" fmla="*/ 161925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0 h 311944"/>
                    <a:gd name="connsiteX1" fmla="*/ 250031 w 986811"/>
                    <a:gd name="connsiteY1" fmla="*/ 45244 h 311944"/>
                    <a:gd name="connsiteX2" fmla="*/ 71438 w 986811"/>
                    <a:gd name="connsiteY2" fmla="*/ 133350 h 311944"/>
                    <a:gd name="connsiteX3" fmla="*/ 47626 w 986811"/>
                    <a:gd name="connsiteY3" fmla="*/ 164306 h 311944"/>
                    <a:gd name="connsiteX4" fmla="*/ 7144 w 986811"/>
                    <a:gd name="connsiteY4" fmla="*/ 209550 h 311944"/>
                    <a:gd name="connsiteX5" fmla="*/ 0 w 986811"/>
                    <a:gd name="connsiteY5" fmla="*/ 311944 h 311944"/>
                    <a:gd name="connsiteX6" fmla="*/ 150019 w 986811"/>
                    <a:gd name="connsiteY6" fmla="*/ 221456 h 311944"/>
                    <a:gd name="connsiteX7" fmla="*/ 195263 w 986811"/>
                    <a:gd name="connsiteY7" fmla="*/ 171450 h 311944"/>
                    <a:gd name="connsiteX8" fmla="*/ 276225 w 986811"/>
                    <a:gd name="connsiteY8" fmla="*/ 121444 h 311944"/>
                    <a:gd name="connsiteX9" fmla="*/ 385763 w 986811"/>
                    <a:gd name="connsiteY9" fmla="*/ 92869 h 311944"/>
                    <a:gd name="connsiteX10" fmla="*/ 533400 w 986811"/>
                    <a:gd name="connsiteY10" fmla="*/ 88106 h 311944"/>
                    <a:gd name="connsiteX11" fmla="*/ 688182 w 986811"/>
                    <a:gd name="connsiteY11" fmla="*/ 85725 h 311944"/>
                    <a:gd name="connsiteX12" fmla="*/ 773907 w 986811"/>
                    <a:gd name="connsiteY12" fmla="*/ 95250 h 311944"/>
                    <a:gd name="connsiteX13" fmla="*/ 828675 w 986811"/>
                    <a:gd name="connsiteY13" fmla="*/ 119063 h 311944"/>
                    <a:gd name="connsiteX14" fmla="*/ 864394 w 986811"/>
                    <a:gd name="connsiteY14" fmla="*/ 159544 h 311944"/>
                    <a:gd name="connsiteX15" fmla="*/ 983457 w 986811"/>
                    <a:gd name="connsiteY15" fmla="*/ 230981 h 311944"/>
                    <a:gd name="connsiteX16" fmla="*/ 933450 w 986811"/>
                    <a:gd name="connsiteY16" fmla="*/ 119063 h 311944"/>
                    <a:gd name="connsiteX17" fmla="*/ 895350 w 986811"/>
                    <a:gd name="connsiteY17" fmla="*/ 66675 h 311944"/>
                    <a:gd name="connsiteX18" fmla="*/ 771525 w 986811"/>
                    <a:gd name="connsiteY18" fmla="*/ 4763 h 311944"/>
                    <a:gd name="connsiteX19" fmla="*/ 628650 w 986811"/>
                    <a:gd name="connsiteY19" fmla="*/ 2381 h 311944"/>
                    <a:gd name="connsiteX20" fmla="*/ 531019 w 986811"/>
                    <a:gd name="connsiteY20" fmla="*/ 16669 h 311944"/>
                    <a:gd name="connsiteX21" fmla="*/ 419100 w 986811"/>
                    <a:gd name="connsiteY21" fmla="*/ 0 h 311944"/>
                    <a:gd name="connsiteX0" fmla="*/ 419100 w 986811"/>
                    <a:gd name="connsiteY0" fmla="*/ 0 h 311944"/>
                    <a:gd name="connsiteX1" fmla="*/ 250031 w 986811"/>
                    <a:gd name="connsiteY1" fmla="*/ 45244 h 311944"/>
                    <a:gd name="connsiteX2" fmla="*/ 71438 w 986811"/>
                    <a:gd name="connsiteY2" fmla="*/ 133350 h 311944"/>
                    <a:gd name="connsiteX3" fmla="*/ 47626 w 986811"/>
                    <a:gd name="connsiteY3" fmla="*/ 164306 h 311944"/>
                    <a:gd name="connsiteX4" fmla="*/ 7144 w 986811"/>
                    <a:gd name="connsiteY4" fmla="*/ 209550 h 311944"/>
                    <a:gd name="connsiteX5" fmla="*/ 0 w 986811"/>
                    <a:gd name="connsiteY5" fmla="*/ 311944 h 311944"/>
                    <a:gd name="connsiteX6" fmla="*/ 150019 w 986811"/>
                    <a:gd name="connsiteY6" fmla="*/ 221456 h 311944"/>
                    <a:gd name="connsiteX7" fmla="*/ 195263 w 986811"/>
                    <a:gd name="connsiteY7" fmla="*/ 171450 h 311944"/>
                    <a:gd name="connsiteX8" fmla="*/ 276225 w 986811"/>
                    <a:gd name="connsiteY8" fmla="*/ 121444 h 311944"/>
                    <a:gd name="connsiteX9" fmla="*/ 385763 w 986811"/>
                    <a:gd name="connsiteY9" fmla="*/ 92869 h 311944"/>
                    <a:gd name="connsiteX10" fmla="*/ 533400 w 986811"/>
                    <a:gd name="connsiteY10" fmla="*/ 88106 h 311944"/>
                    <a:gd name="connsiteX11" fmla="*/ 688182 w 986811"/>
                    <a:gd name="connsiteY11" fmla="*/ 85725 h 311944"/>
                    <a:gd name="connsiteX12" fmla="*/ 773907 w 986811"/>
                    <a:gd name="connsiteY12" fmla="*/ 95250 h 311944"/>
                    <a:gd name="connsiteX13" fmla="*/ 828675 w 986811"/>
                    <a:gd name="connsiteY13" fmla="*/ 119063 h 311944"/>
                    <a:gd name="connsiteX14" fmla="*/ 864394 w 986811"/>
                    <a:gd name="connsiteY14" fmla="*/ 159544 h 311944"/>
                    <a:gd name="connsiteX15" fmla="*/ 983457 w 986811"/>
                    <a:gd name="connsiteY15" fmla="*/ 230981 h 311944"/>
                    <a:gd name="connsiteX16" fmla="*/ 933450 w 986811"/>
                    <a:gd name="connsiteY16" fmla="*/ 119063 h 311944"/>
                    <a:gd name="connsiteX17" fmla="*/ 895350 w 986811"/>
                    <a:gd name="connsiteY17" fmla="*/ 66675 h 311944"/>
                    <a:gd name="connsiteX18" fmla="*/ 771525 w 986811"/>
                    <a:gd name="connsiteY18" fmla="*/ 4763 h 311944"/>
                    <a:gd name="connsiteX19" fmla="*/ 628650 w 986811"/>
                    <a:gd name="connsiteY19" fmla="*/ 2381 h 311944"/>
                    <a:gd name="connsiteX20" fmla="*/ 531019 w 986811"/>
                    <a:gd name="connsiteY20" fmla="*/ 0 h 311944"/>
                    <a:gd name="connsiteX21" fmla="*/ 419100 w 986811"/>
                    <a:gd name="connsiteY21" fmla="*/ 0 h 311944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73907 w 986811"/>
                    <a:gd name="connsiteY12" fmla="*/ 107156 h 323850"/>
                    <a:gd name="connsiteX13" fmla="*/ 828675 w 986811"/>
                    <a:gd name="connsiteY13" fmla="*/ 1309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73907 w 986811"/>
                    <a:gd name="connsiteY12" fmla="*/ 107156 h 323850"/>
                    <a:gd name="connsiteX13" fmla="*/ 816769 w 986811"/>
                    <a:gd name="connsiteY13" fmla="*/ 1690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66763 w 986811"/>
                    <a:gd name="connsiteY12" fmla="*/ 123825 h 323850"/>
                    <a:gd name="connsiteX13" fmla="*/ 816769 w 986811"/>
                    <a:gd name="connsiteY13" fmla="*/ 1690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73819 w 986811"/>
                    <a:gd name="connsiteY6" fmla="*/ 2738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64394 w 986811"/>
                    <a:gd name="connsiteY15" fmla="*/ 171450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07157 w 986811"/>
                    <a:gd name="connsiteY6" fmla="*/ 3119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64394 w 986811"/>
                    <a:gd name="connsiteY15" fmla="*/ 171450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07157 w 986811"/>
                    <a:gd name="connsiteY6" fmla="*/ 3119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81063 w 986811"/>
                    <a:gd name="connsiteY15" fmla="*/ 226218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86811" h="323850">
                      <a:moveTo>
                        <a:pt x="419100" y="11906"/>
                      </a:moveTo>
                      <a:lnTo>
                        <a:pt x="250031" y="57150"/>
                      </a:lnTo>
                      <a:lnTo>
                        <a:pt x="71438" y="145256"/>
                      </a:lnTo>
                      <a:lnTo>
                        <a:pt x="47626" y="176212"/>
                      </a:lnTo>
                      <a:lnTo>
                        <a:pt x="7144" y="221456"/>
                      </a:lnTo>
                      <a:lnTo>
                        <a:pt x="0" y="323850"/>
                      </a:lnTo>
                      <a:lnTo>
                        <a:pt x="107157" y="311944"/>
                      </a:lnTo>
                      <a:lnTo>
                        <a:pt x="150019" y="233362"/>
                      </a:lnTo>
                      <a:lnTo>
                        <a:pt x="195263" y="183356"/>
                      </a:lnTo>
                      <a:lnTo>
                        <a:pt x="276225" y="133350"/>
                      </a:lnTo>
                      <a:lnTo>
                        <a:pt x="385763" y="104775"/>
                      </a:lnTo>
                      <a:lnTo>
                        <a:pt x="533400" y="100012"/>
                      </a:lnTo>
                      <a:lnTo>
                        <a:pt x="688182" y="97631"/>
                      </a:lnTo>
                      <a:lnTo>
                        <a:pt x="766763" y="123825"/>
                      </a:lnTo>
                      <a:lnTo>
                        <a:pt x="816769" y="169069"/>
                      </a:lnTo>
                      <a:lnTo>
                        <a:pt x="881063" y="226218"/>
                      </a:lnTo>
                      <a:lnTo>
                        <a:pt x="983457" y="242887"/>
                      </a:lnTo>
                      <a:cubicBezTo>
                        <a:pt x="1000126" y="184150"/>
                        <a:pt x="950119" y="168275"/>
                        <a:pt x="933450" y="130969"/>
                      </a:cubicBezTo>
                      <a:lnTo>
                        <a:pt x="895350" y="78581"/>
                      </a:lnTo>
                      <a:lnTo>
                        <a:pt x="771525" y="16669"/>
                      </a:lnTo>
                      <a:lnTo>
                        <a:pt x="628650" y="0"/>
                      </a:lnTo>
                      <a:lnTo>
                        <a:pt x="531019" y="11906"/>
                      </a:lnTo>
                      <a:lnTo>
                        <a:pt x="419100" y="11906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21" name="TextBox 120"/>
              <p:cNvSpPr txBox="1"/>
              <p:nvPr/>
            </p:nvSpPr>
            <p:spPr>
              <a:xfrm>
                <a:off x="7178545" y="946683"/>
                <a:ext cx="7216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spc="-200" dirty="0" smtClean="0"/>
                  <a:t>(</a:t>
                </a:r>
                <a:r>
                  <a:rPr lang="ru-RU" sz="2400" spc="-200" dirty="0" smtClean="0"/>
                  <a:t>6</a:t>
                </a:r>
                <a:r>
                  <a:rPr lang="en-US" sz="2400" spc="-200" dirty="0" smtClean="0"/>
                  <a:t>;0)</a:t>
                </a:r>
                <a:endParaRPr lang="ru-RU" sz="2400" spc="-200" dirty="0"/>
              </a:p>
            </p:txBody>
          </p:sp>
        </p:grpSp>
      </p:grpSp>
      <p:grpSp>
        <p:nvGrpSpPr>
          <p:cNvPr id="151" name="Группа 150"/>
          <p:cNvGrpSpPr/>
          <p:nvPr/>
        </p:nvGrpSpPr>
        <p:grpSpPr>
          <a:xfrm>
            <a:off x="7685937" y="594819"/>
            <a:ext cx="1228725" cy="1492937"/>
            <a:chOff x="7020272" y="927950"/>
            <a:chExt cx="1228725" cy="1492937"/>
          </a:xfrm>
        </p:grpSpPr>
        <p:pic>
          <p:nvPicPr>
            <p:cNvPr id="152" name="Picture 10" descr="http://im2-tub-ru.yandex.net/i?id=104243123-05-7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992137"/>
              <a:ext cx="1228725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3" name="Группа 152"/>
            <p:cNvGrpSpPr/>
            <p:nvPr/>
          </p:nvGrpSpPr>
          <p:grpSpPr>
            <a:xfrm>
              <a:off x="7092280" y="927950"/>
              <a:ext cx="986811" cy="480398"/>
              <a:chOff x="7092280" y="927950"/>
              <a:chExt cx="986811" cy="480398"/>
            </a:xfrm>
          </p:grpSpPr>
          <p:grpSp>
            <p:nvGrpSpPr>
              <p:cNvPr id="154" name="Группа 153"/>
              <p:cNvGrpSpPr/>
              <p:nvPr/>
            </p:nvGrpSpPr>
            <p:grpSpPr>
              <a:xfrm>
                <a:off x="7092280" y="927950"/>
                <a:ext cx="986811" cy="468789"/>
                <a:chOff x="7092280" y="927950"/>
                <a:chExt cx="986811" cy="468789"/>
              </a:xfrm>
            </p:grpSpPr>
            <p:sp>
              <p:nvSpPr>
                <p:cNvPr id="156" name="Полилиния 155"/>
                <p:cNvSpPr/>
                <p:nvPr/>
              </p:nvSpPr>
              <p:spPr>
                <a:xfrm>
                  <a:off x="7140252" y="946683"/>
                  <a:ext cx="888206" cy="450056"/>
                </a:xfrm>
                <a:custGeom>
                  <a:avLst/>
                  <a:gdLst>
                    <a:gd name="connsiteX0" fmla="*/ 130969 w 888206"/>
                    <a:gd name="connsiteY0" fmla="*/ 214312 h 359568"/>
                    <a:gd name="connsiteX1" fmla="*/ 145256 w 888206"/>
                    <a:gd name="connsiteY1" fmla="*/ 266700 h 359568"/>
                    <a:gd name="connsiteX2" fmla="*/ 126206 w 888206"/>
                    <a:gd name="connsiteY2" fmla="*/ 314325 h 359568"/>
                    <a:gd name="connsiteX3" fmla="*/ 180975 w 888206"/>
                    <a:gd name="connsiteY3" fmla="*/ 350043 h 359568"/>
                    <a:gd name="connsiteX4" fmla="*/ 228600 w 888206"/>
                    <a:gd name="connsiteY4" fmla="*/ 359568 h 359568"/>
                    <a:gd name="connsiteX5" fmla="*/ 569119 w 888206"/>
                    <a:gd name="connsiteY5" fmla="*/ 359568 h 359568"/>
                    <a:gd name="connsiteX6" fmla="*/ 626269 w 888206"/>
                    <a:gd name="connsiteY6" fmla="*/ 345281 h 359568"/>
                    <a:gd name="connsiteX7" fmla="*/ 688181 w 888206"/>
                    <a:gd name="connsiteY7" fmla="*/ 321468 h 359568"/>
                    <a:gd name="connsiteX8" fmla="*/ 795337 w 888206"/>
                    <a:gd name="connsiteY8" fmla="*/ 276225 h 359568"/>
                    <a:gd name="connsiteX9" fmla="*/ 795337 w 888206"/>
                    <a:gd name="connsiteY9" fmla="*/ 200025 h 359568"/>
                    <a:gd name="connsiteX10" fmla="*/ 778669 w 888206"/>
                    <a:gd name="connsiteY10" fmla="*/ 197643 h 359568"/>
                    <a:gd name="connsiteX11" fmla="*/ 773906 w 888206"/>
                    <a:gd name="connsiteY11" fmla="*/ 154781 h 359568"/>
                    <a:gd name="connsiteX12" fmla="*/ 812006 w 888206"/>
                    <a:gd name="connsiteY12" fmla="*/ 173831 h 359568"/>
                    <a:gd name="connsiteX13" fmla="*/ 852487 w 888206"/>
                    <a:gd name="connsiteY13" fmla="*/ 169068 h 359568"/>
                    <a:gd name="connsiteX14" fmla="*/ 888206 w 888206"/>
                    <a:gd name="connsiteY14" fmla="*/ 107156 h 359568"/>
                    <a:gd name="connsiteX15" fmla="*/ 842962 w 888206"/>
                    <a:gd name="connsiteY15" fmla="*/ 59531 h 359568"/>
                    <a:gd name="connsiteX16" fmla="*/ 714375 w 888206"/>
                    <a:gd name="connsiteY16" fmla="*/ 0 h 359568"/>
                    <a:gd name="connsiteX17" fmla="*/ 585787 w 888206"/>
                    <a:gd name="connsiteY17" fmla="*/ 0 h 359568"/>
                    <a:gd name="connsiteX18" fmla="*/ 554831 w 888206"/>
                    <a:gd name="connsiteY18" fmla="*/ 4762 h 359568"/>
                    <a:gd name="connsiteX19" fmla="*/ 373856 w 888206"/>
                    <a:gd name="connsiteY19" fmla="*/ 9525 h 359568"/>
                    <a:gd name="connsiteX20" fmla="*/ 300037 w 888206"/>
                    <a:gd name="connsiteY20" fmla="*/ 28575 h 359568"/>
                    <a:gd name="connsiteX21" fmla="*/ 221456 w 888206"/>
                    <a:gd name="connsiteY21" fmla="*/ 52387 h 359568"/>
                    <a:gd name="connsiteX22" fmla="*/ 114300 w 888206"/>
                    <a:gd name="connsiteY22" fmla="*/ 92868 h 359568"/>
                    <a:gd name="connsiteX23" fmla="*/ 21431 w 888206"/>
                    <a:gd name="connsiteY23" fmla="*/ 128587 h 359568"/>
                    <a:gd name="connsiteX24" fmla="*/ 2381 w 888206"/>
                    <a:gd name="connsiteY24" fmla="*/ 159543 h 359568"/>
                    <a:gd name="connsiteX25" fmla="*/ 0 w 888206"/>
                    <a:gd name="connsiteY25" fmla="*/ 204787 h 359568"/>
                    <a:gd name="connsiteX26" fmla="*/ 11906 w 888206"/>
                    <a:gd name="connsiteY26" fmla="*/ 226218 h 359568"/>
                    <a:gd name="connsiteX27" fmla="*/ 130969 w 888206"/>
                    <a:gd name="connsiteY27" fmla="*/ 214312 h 359568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28600 w 888206"/>
                    <a:gd name="connsiteY4" fmla="*/ 359568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795337 w 888206"/>
                    <a:gd name="connsiteY8" fmla="*/ 276225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795337 w 888206"/>
                    <a:gd name="connsiteY8" fmla="*/ 276225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35756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09537 w 888206"/>
                    <a:gd name="connsiteY1" fmla="*/ 278606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11919 w 888206"/>
                    <a:gd name="connsiteY0" fmla="*/ 211930 h 414337"/>
                    <a:gd name="connsiteX1" fmla="*/ 109537 w 888206"/>
                    <a:gd name="connsiteY1" fmla="*/ 278606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11919 w 888206"/>
                    <a:gd name="connsiteY27" fmla="*/ 211930 h 414337"/>
                    <a:gd name="connsiteX0" fmla="*/ 111919 w 888206"/>
                    <a:gd name="connsiteY0" fmla="*/ 211930 h 450056"/>
                    <a:gd name="connsiteX1" fmla="*/ 109537 w 888206"/>
                    <a:gd name="connsiteY1" fmla="*/ 278606 h 450056"/>
                    <a:gd name="connsiteX2" fmla="*/ 80962 w 888206"/>
                    <a:gd name="connsiteY2" fmla="*/ 326231 h 450056"/>
                    <a:gd name="connsiteX3" fmla="*/ 152399 w 888206"/>
                    <a:gd name="connsiteY3" fmla="*/ 450056 h 450056"/>
                    <a:gd name="connsiteX4" fmla="*/ 242887 w 888206"/>
                    <a:gd name="connsiteY4" fmla="*/ 400049 h 450056"/>
                    <a:gd name="connsiteX5" fmla="*/ 569119 w 888206"/>
                    <a:gd name="connsiteY5" fmla="*/ 359568 h 450056"/>
                    <a:gd name="connsiteX6" fmla="*/ 626269 w 888206"/>
                    <a:gd name="connsiteY6" fmla="*/ 345281 h 450056"/>
                    <a:gd name="connsiteX7" fmla="*/ 685799 w 888206"/>
                    <a:gd name="connsiteY7" fmla="*/ 357187 h 450056"/>
                    <a:gd name="connsiteX8" fmla="*/ 807243 w 888206"/>
                    <a:gd name="connsiteY8" fmla="*/ 411956 h 450056"/>
                    <a:gd name="connsiteX9" fmla="*/ 795337 w 888206"/>
                    <a:gd name="connsiteY9" fmla="*/ 200025 h 450056"/>
                    <a:gd name="connsiteX10" fmla="*/ 778669 w 888206"/>
                    <a:gd name="connsiteY10" fmla="*/ 197643 h 450056"/>
                    <a:gd name="connsiteX11" fmla="*/ 773906 w 888206"/>
                    <a:gd name="connsiteY11" fmla="*/ 154781 h 450056"/>
                    <a:gd name="connsiteX12" fmla="*/ 812006 w 888206"/>
                    <a:gd name="connsiteY12" fmla="*/ 173831 h 450056"/>
                    <a:gd name="connsiteX13" fmla="*/ 852487 w 888206"/>
                    <a:gd name="connsiteY13" fmla="*/ 169068 h 450056"/>
                    <a:gd name="connsiteX14" fmla="*/ 888206 w 888206"/>
                    <a:gd name="connsiteY14" fmla="*/ 107156 h 450056"/>
                    <a:gd name="connsiteX15" fmla="*/ 842962 w 888206"/>
                    <a:gd name="connsiteY15" fmla="*/ 59531 h 450056"/>
                    <a:gd name="connsiteX16" fmla="*/ 714375 w 888206"/>
                    <a:gd name="connsiteY16" fmla="*/ 0 h 450056"/>
                    <a:gd name="connsiteX17" fmla="*/ 585787 w 888206"/>
                    <a:gd name="connsiteY17" fmla="*/ 0 h 450056"/>
                    <a:gd name="connsiteX18" fmla="*/ 554831 w 888206"/>
                    <a:gd name="connsiteY18" fmla="*/ 4762 h 450056"/>
                    <a:gd name="connsiteX19" fmla="*/ 373856 w 888206"/>
                    <a:gd name="connsiteY19" fmla="*/ 9525 h 450056"/>
                    <a:gd name="connsiteX20" fmla="*/ 300037 w 888206"/>
                    <a:gd name="connsiteY20" fmla="*/ 28575 h 450056"/>
                    <a:gd name="connsiteX21" fmla="*/ 221456 w 888206"/>
                    <a:gd name="connsiteY21" fmla="*/ 52387 h 450056"/>
                    <a:gd name="connsiteX22" fmla="*/ 114300 w 888206"/>
                    <a:gd name="connsiteY22" fmla="*/ 92868 h 450056"/>
                    <a:gd name="connsiteX23" fmla="*/ 21431 w 888206"/>
                    <a:gd name="connsiteY23" fmla="*/ 128587 h 450056"/>
                    <a:gd name="connsiteX24" fmla="*/ 2381 w 888206"/>
                    <a:gd name="connsiteY24" fmla="*/ 159543 h 450056"/>
                    <a:gd name="connsiteX25" fmla="*/ 0 w 888206"/>
                    <a:gd name="connsiteY25" fmla="*/ 204787 h 450056"/>
                    <a:gd name="connsiteX26" fmla="*/ 11906 w 888206"/>
                    <a:gd name="connsiteY26" fmla="*/ 226218 h 450056"/>
                    <a:gd name="connsiteX27" fmla="*/ 111919 w 888206"/>
                    <a:gd name="connsiteY27" fmla="*/ 211930 h 450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88206" h="450056">
                      <a:moveTo>
                        <a:pt x="111919" y="211930"/>
                      </a:moveTo>
                      <a:lnTo>
                        <a:pt x="109537" y="278606"/>
                      </a:lnTo>
                      <a:lnTo>
                        <a:pt x="80962" y="326231"/>
                      </a:lnTo>
                      <a:lnTo>
                        <a:pt x="152399" y="450056"/>
                      </a:lnTo>
                      <a:lnTo>
                        <a:pt x="242887" y="400049"/>
                      </a:lnTo>
                      <a:lnTo>
                        <a:pt x="569119" y="359568"/>
                      </a:lnTo>
                      <a:lnTo>
                        <a:pt x="626269" y="345281"/>
                      </a:lnTo>
                      <a:lnTo>
                        <a:pt x="685799" y="357187"/>
                      </a:lnTo>
                      <a:lnTo>
                        <a:pt x="807243" y="411956"/>
                      </a:lnTo>
                      <a:lnTo>
                        <a:pt x="795337" y="200025"/>
                      </a:lnTo>
                      <a:lnTo>
                        <a:pt x="778669" y="197643"/>
                      </a:lnTo>
                      <a:lnTo>
                        <a:pt x="773906" y="154781"/>
                      </a:lnTo>
                      <a:lnTo>
                        <a:pt x="812006" y="173831"/>
                      </a:lnTo>
                      <a:lnTo>
                        <a:pt x="852487" y="169068"/>
                      </a:lnTo>
                      <a:lnTo>
                        <a:pt x="888206" y="107156"/>
                      </a:lnTo>
                      <a:lnTo>
                        <a:pt x="842962" y="59531"/>
                      </a:lnTo>
                      <a:lnTo>
                        <a:pt x="714375" y="0"/>
                      </a:lnTo>
                      <a:lnTo>
                        <a:pt x="585787" y="0"/>
                      </a:lnTo>
                      <a:lnTo>
                        <a:pt x="554831" y="4762"/>
                      </a:lnTo>
                      <a:lnTo>
                        <a:pt x="373856" y="9525"/>
                      </a:lnTo>
                      <a:lnTo>
                        <a:pt x="300037" y="28575"/>
                      </a:lnTo>
                      <a:lnTo>
                        <a:pt x="221456" y="52387"/>
                      </a:lnTo>
                      <a:lnTo>
                        <a:pt x="114300" y="92868"/>
                      </a:lnTo>
                      <a:lnTo>
                        <a:pt x="21431" y="128587"/>
                      </a:lnTo>
                      <a:lnTo>
                        <a:pt x="2381" y="159543"/>
                      </a:lnTo>
                      <a:lnTo>
                        <a:pt x="0" y="204787"/>
                      </a:lnTo>
                      <a:lnTo>
                        <a:pt x="11906" y="226218"/>
                      </a:lnTo>
                      <a:lnTo>
                        <a:pt x="111919" y="21193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pc="-170" dirty="0"/>
                </a:p>
              </p:txBody>
            </p:sp>
            <p:sp>
              <p:nvSpPr>
                <p:cNvPr id="157" name="Полилиния 156"/>
                <p:cNvSpPr/>
                <p:nvPr/>
              </p:nvSpPr>
              <p:spPr>
                <a:xfrm>
                  <a:off x="7092280" y="927950"/>
                  <a:ext cx="986811" cy="323850"/>
                </a:xfrm>
                <a:custGeom>
                  <a:avLst/>
                  <a:gdLst>
                    <a:gd name="connsiteX0" fmla="*/ 376237 w 890587"/>
                    <a:gd name="connsiteY0" fmla="*/ 9525 h 235744"/>
                    <a:gd name="connsiteX1" fmla="*/ 211931 w 890587"/>
                    <a:gd name="connsiteY1" fmla="*/ 59532 h 235744"/>
                    <a:gd name="connsiteX2" fmla="*/ 28575 w 890587"/>
                    <a:gd name="connsiteY2" fmla="*/ 130969 h 235744"/>
                    <a:gd name="connsiteX3" fmla="*/ 7144 w 890587"/>
                    <a:gd name="connsiteY3" fmla="*/ 169069 h 235744"/>
                    <a:gd name="connsiteX4" fmla="*/ 0 w 890587"/>
                    <a:gd name="connsiteY4" fmla="*/ 204788 h 235744"/>
                    <a:gd name="connsiteX5" fmla="*/ 16669 w 890587"/>
                    <a:gd name="connsiteY5" fmla="*/ 235744 h 235744"/>
                    <a:gd name="connsiteX6" fmla="*/ 107156 w 890587"/>
                    <a:gd name="connsiteY6" fmla="*/ 219075 h 235744"/>
                    <a:gd name="connsiteX7" fmla="*/ 152400 w 890587"/>
                    <a:gd name="connsiteY7" fmla="*/ 169069 h 235744"/>
                    <a:gd name="connsiteX8" fmla="*/ 233362 w 890587"/>
                    <a:gd name="connsiteY8" fmla="*/ 119063 h 235744"/>
                    <a:gd name="connsiteX9" fmla="*/ 342900 w 890587"/>
                    <a:gd name="connsiteY9" fmla="*/ 90488 h 235744"/>
                    <a:gd name="connsiteX10" fmla="*/ 490537 w 890587"/>
                    <a:gd name="connsiteY10" fmla="*/ 85725 h 235744"/>
                    <a:gd name="connsiteX11" fmla="*/ 645319 w 890587"/>
                    <a:gd name="connsiteY11" fmla="*/ 83344 h 235744"/>
                    <a:gd name="connsiteX12" fmla="*/ 731044 w 890587"/>
                    <a:gd name="connsiteY12" fmla="*/ 92869 h 235744"/>
                    <a:gd name="connsiteX13" fmla="*/ 785812 w 890587"/>
                    <a:gd name="connsiteY13" fmla="*/ 116682 h 235744"/>
                    <a:gd name="connsiteX14" fmla="*/ 821531 w 890587"/>
                    <a:gd name="connsiteY14" fmla="*/ 157163 h 235744"/>
                    <a:gd name="connsiteX15" fmla="*/ 857250 w 890587"/>
                    <a:gd name="connsiteY15" fmla="*/ 169069 h 235744"/>
                    <a:gd name="connsiteX16" fmla="*/ 890587 w 890587"/>
                    <a:gd name="connsiteY16" fmla="*/ 116682 h 235744"/>
                    <a:gd name="connsiteX17" fmla="*/ 852487 w 890587"/>
                    <a:gd name="connsiteY17" fmla="*/ 64294 h 235744"/>
                    <a:gd name="connsiteX18" fmla="*/ 728662 w 890587"/>
                    <a:gd name="connsiteY18" fmla="*/ 2382 h 235744"/>
                    <a:gd name="connsiteX19" fmla="*/ 585787 w 890587"/>
                    <a:gd name="connsiteY19" fmla="*/ 0 h 235744"/>
                    <a:gd name="connsiteX20" fmla="*/ 488156 w 890587"/>
                    <a:gd name="connsiteY20" fmla="*/ 14288 h 235744"/>
                    <a:gd name="connsiteX21" fmla="*/ 376237 w 890587"/>
                    <a:gd name="connsiteY21" fmla="*/ 9525 h 235744"/>
                    <a:gd name="connsiteX0" fmla="*/ 376237 w 940594"/>
                    <a:gd name="connsiteY0" fmla="*/ 9525 h 235744"/>
                    <a:gd name="connsiteX1" fmla="*/ 211931 w 940594"/>
                    <a:gd name="connsiteY1" fmla="*/ 59532 h 235744"/>
                    <a:gd name="connsiteX2" fmla="*/ 28575 w 940594"/>
                    <a:gd name="connsiteY2" fmla="*/ 130969 h 235744"/>
                    <a:gd name="connsiteX3" fmla="*/ 7144 w 940594"/>
                    <a:gd name="connsiteY3" fmla="*/ 169069 h 235744"/>
                    <a:gd name="connsiteX4" fmla="*/ 0 w 940594"/>
                    <a:gd name="connsiteY4" fmla="*/ 204788 h 235744"/>
                    <a:gd name="connsiteX5" fmla="*/ 16669 w 940594"/>
                    <a:gd name="connsiteY5" fmla="*/ 235744 h 235744"/>
                    <a:gd name="connsiteX6" fmla="*/ 107156 w 940594"/>
                    <a:gd name="connsiteY6" fmla="*/ 219075 h 235744"/>
                    <a:gd name="connsiteX7" fmla="*/ 152400 w 940594"/>
                    <a:gd name="connsiteY7" fmla="*/ 169069 h 235744"/>
                    <a:gd name="connsiteX8" fmla="*/ 233362 w 940594"/>
                    <a:gd name="connsiteY8" fmla="*/ 119063 h 235744"/>
                    <a:gd name="connsiteX9" fmla="*/ 342900 w 940594"/>
                    <a:gd name="connsiteY9" fmla="*/ 90488 h 235744"/>
                    <a:gd name="connsiteX10" fmla="*/ 490537 w 940594"/>
                    <a:gd name="connsiteY10" fmla="*/ 85725 h 235744"/>
                    <a:gd name="connsiteX11" fmla="*/ 645319 w 940594"/>
                    <a:gd name="connsiteY11" fmla="*/ 83344 h 235744"/>
                    <a:gd name="connsiteX12" fmla="*/ 731044 w 940594"/>
                    <a:gd name="connsiteY12" fmla="*/ 92869 h 235744"/>
                    <a:gd name="connsiteX13" fmla="*/ 785812 w 940594"/>
                    <a:gd name="connsiteY13" fmla="*/ 116682 h 235744"/>
                    <a:gd name="connsiteX14" fmla="*/ 821531 w 940594"/>
                    <a:gd name="connsiteY14" fmla="*/ 157163 h 235744"/>
                    <a:gd name="connsiteX15" fmla="*/ 940594 w 940594"/>
                    <a:gd name="connsiteY15" fmla="*/ 228600 h 235744"/>
                    <a:gd name="connsiteX16" fmla="*/ 890587 w 940594"/>
                    <a:gd name="connsiteY16" fmla="*/ 116682 h 235744"/>
                    <a:gd name="connsiteX17" fmla="*/ 852487 w 940594"/>
                    <a:gd name="connsiteY17" fmla="*/ 64294 h 235744"/>
                    <a:gd name="connsiteX18" fmla="*/ 728662 w 940594"/>
                    <a:gd name="connsiteY18" fmla="*/ 2382 h 235744"/>
                    <a:gd name="connsiteX19" fmla="*/ 585787 w 940594"/>
                    <a:gd name="connsiteY19" fmla="*/ 0 h 235744"/>
                    <a:gd name="connsiteX20" fmla="*/ 488156 w 940594"/>
                    <a:gd name="connsiteY20" fmla="*/ 14288 h 235744"/>
                    <a:gd name="connsiteX21" fmla="*/ 376237 w 940594"/>
                    <a:gd name="connsiteY21" fmla="*/ 9525 h 235744"/>
                    <a:gd name="connsiteX0" fmla="*/ 376237 w 943948"/>
                    <a:gd name="connsiteY0" fmla="*/ 9525 h 235744"/>
                    <a:gd name="connsiteX1" fmla="*/ 211931 w 943948"/>
                    <a:gd name="connsiteY1" fmla="*/ 59532 h 235744"/>
                    <a:gd name="connsiteX2" fmla="*/ 28575 w 943948"/>
                    <a:gd name="connsiteY2" fmla="*/ 130969 h 235744"/>
                    <a:gd name="connsiteX3" fmla="*/ 7144 w 943948"/>
                    <a:gd name="connsiteY3" fmla="*/ 169069 h 235744"/>
                    <a:gd name="connsiteX4" fmla="*/ 0 w 943948"/>
                    <a:gd name="connsiteY4" fmla="*/ 204788 h 235744"/>
                    <a:gd name="connsiteX5" fmla="*/ 16669 w 943948"/>
                    <a:gd name="connsiteY5" fmla="*/ 235744 h 235744"/>
                    <a:gd name="connsiteX6" fmla="*/ 107156 w 943948"/>
                    <a:gd name="connsiteY6" fmla="*/ 219075 h 235744"/>
                    <a:gd name="connsiteX7" fmla="*/ 152400 w 943948"/>
                    <a:gd name="connsiteY7" fmla="*/ 169069 h 235744"/>
                    <a:gd name="connsiteX8" fmla="*/ 233362 w 943948"/>
                    <a:gd name="connsiteY8" fmla="*/ 119063 h 235744"/>
                    <a:gd name="connsiteX9" fmla="*/ 342900 w 943948"/>
                    <a:gd name="connsiteY9" fmla="*/ 90488 h 235744"/>
                    <a:gd name="connsiteX10" fmla="*/ 490537 w 943948"/>
                    <a:gd name="connsiteY10" fmla="*/ 85725 h 235744"/>
                    <a:gd name="connsiteX11" fmla="*/ 645319 w 943948"/>
                    <a:gd name="connsiteY11" fmla="*/ 83344 h 235744"/>
                    <a:gd name="connsiteX12" fmla="*/ 731044 w 943948"/>
                    <a:gd name="connsiteY12" fmla="*/ 92869 h 235744"/>
                    <a:gd name="connsiteX13" fmla="*/ 785812 w 943948"/>
                    <a:gd name="connsiteY13" fmla="*/ 116682 h 235744"/>
                    <a:gd name="connsiteX14" fmla="*/ 821531 w 943948"/>
                    <a:gd name="connsiteY14" fmla="*/ 157163 h 235744"/>
                    <a:gd name="connsiteX15" fmla="*/ 940594 w 943948"/>
                    <a:gd name="connsiteY15" fmla="*/ 228600 h 235744"/>
                    <a:gd name="connsiteX16" fmla="*/ 890587 w 943948"/>
                    <a:gd name="connsiteY16" fmla="*/ 116682 h 235744"/>
                    <a:gd name="connsiteX17" fmla="*/ 852487 w 943948"/>
                    <a:gd name="connsiteY17" fmla="*/ 64294 h 235744"/>
                    <a:gd name="connsiteX18" fmla="*/ 728662 w 943948"/>
                    <a:gd name="connsiteY18" fmla="*/ 2382 h 235744"/>
                    <a:gd name="connsiteX19" fmla="*/ 585787 w 943948"/>
                    <a:gd name="connsiteY19" fmla="*/ 0 h 235744"/>
                    <a:gd name="connsiteX20" fmla="*/ 488156 w 943948"/>
                    <a:gd name="connsiteY20" fmla="*/ 14288 h 235744"/>
                    <a:gd name="connsiteX21" fmla="*/ 376237 w 943948"/>
                    <a:gd name="connsiteY21" fmla="*/ 9525 h 235744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50007 w 986811"/>
                    <a:gd name="connsiteY3" fmla="*/ 169069 h 309563"/>
                    <a:gd name="connsiteX4" fmla="*/ 42863 w 986811"/>
                    <a:gd name="connsiteY4" fmla="*/ 204788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50007 w 986811"/>
                    <a:gd name="connsiteY3" fmla="*/ 169069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28576 w 986811"/>
                    <a:gd name="connsiteY3" fmla="*/ 150019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47626 w 986811"/>
                    <a:gd name="connsiteY3" fmla="*/ 161925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0031 w 986811"/>
                    <a:gd name="connsiteY1" fmla="*/ 42863 h 309563"/>
                    <a:gd name="connsiteX2" fmla="*/ 71438 w 986811"/>
                    <a:gd name="connsiteY2" fmla="*/ 130969 h 309563"/>
                    <a:gd name="connsiteX3" fmla="*/ 47626 w 986811"/>
                    <a:gd name="connsiteY3" fmla="*/ 161925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0 h 311944"/>
                    <a:gd name="connsiteX1" fmla="*/ 250031 w 986811"/>
                    <a:gd name="connsiteY1" fmla="*/ 45244 h 311944"/>
                    <a:gd name="connsiteX2" fmla="*/ 71438 w 986811"/>
                    <a:gd name="connsiteY2" fmla="*/ 133350 h 311944"/>
                    <a:gd name="connsiteX3" fmla="*/ 47626 w 986811"/>
                    <a:gd name="connsiteY3" fmla="*/ 164306 h 311944"/>
                    <a:gd name="connsiteX4" fmla="*/ 7144 w 986811"/>
                    <a:gd name="connsiteY4" fmla="*/ 209550 h 311944"/>
                    <a:gd name="connsiteX5" fmla="*/ 0 w 986811"/>
                    <a:gd name="connsiteY5" fmla="*/ 311944 h 311944"/>
                    <a:gd name="connsiteX6" fmla="*/ 150019 w 986811"/>
                    <a:gd name="connsiteY6" fmla="*/ 221456 h 311944"/>
                    <a:gd name="connsiteX7" fmla="*/ 195263 w 986811"/>
                    <a:gd name="connsiteY7" fmla="*/ 171450 h 311944"/>
                    <a:gd name="connsiteX8" fmla="*/ 276225 w 986811"/>
                    <a:gd name="connsiteY8" fmla="*/ 121444 h 311944"/>
                    <a:gd name="connsiteX9" fmla="*/ 385763 w 986811"/>
                    <a:gd name="connsiteY9" fmla="*/ 92869 h 311944"/>
                    <a:gd name="connsiteX10" fmla="*/ 533400 w 986811"/>
                    <a:gd name="connsiteY10" fmla="*/ 88106 h 311944"/>
                    <a:gd name="connsiteX11" fmla="*/ 688182 w 986811"/>
                    <a:gd name="connsiteY11" fmla="*/ 85725 h 311944"/>
                    <a:gd name="connsiteX12" fmla="*/ 773907 w 986811"/>
                    <a:gd name="connsiteY12" fmla="*/ 95250 h 311944"/>
                    <a:gd name="connsiteX13" fmla="*/ 828675 w 986811"/>
                    <a:gd name="connsiteY13" fmla="*/ 119063 h 311944"/>
                    <a:gd name="connsiteX14" fmla="*/ 864394 w 986811"/>
                    <a:gd name="connsiteY14" fmla="*/ 159544 h 311944"/>
                    <a:gd name="connsiteX15" fmla="*/ 983457 w 986811"/>
                    <a:gd name="connsiteY15" fmla="*/ 230981 h 311944"/>
                    <a:gd name="connsiteX16" fmla="*/ 933450 w 986811"/>
                    <a:gd name="connsiteY16" fmla="*/ 119063 h 311944"/>
                    <a:gd name="connsiteX17" fmla="*/ 895350 w 986811"/>
                    <a:gd name="connsiteY17" fmla="*/ 66675 h 311944"/>
                    <a:gd name="connsiteX18" fmla="*/ 771525 w 986811"/>
                    <a:gd name="connsiteY18" fmla="*/ 4763 h 311944"/>
                    <a:gd name="connsiteX19" fmla="*/ 628650 w 986811"/>
                    <a:gd name="connsiteY19" fmla="*/ 2381 h 311944"/>
                    <a:gd name="connsiteX20" fmla="*/ 531019 w 986811"/>
                    <a:gd name="connsiteY20" fmla="*/ 16669 h 311944"/>
                    <a:gd name="connsiteX21" fmla="*/ 419100 w 986811"/>
                    <a:gd name="connsiteY21" fmla="*/ 0 h 311944"/>
                    <a:gd name="connsiteX0" fmla="*/ 419100 w 986811"/>
                    <a:gd name="connsiteY0" fmla="*/ 0 h 311944"/>
                    <a:gd name="connsiteX1" fmla="*/ 250031 w 986811"/>
                    <a:gd name="connsiteY1" fmla="*/ 45244 h 311944"/>
                    <a:gd name="connsiteX2" fmla="*/ 71438 w 986811"/>
                    <a:gd name="connsiteY2" fmla="*/ 133350 h 311944"/>
                    <a:gd name="connsiteX3" fmla="*/ 47626 w 986811"/>
                    <a:gd name="connsiteY3" fmla="*/ 164306 h 311944"/>
                    <a:gd name="connsiteX4" fmla="*/ 7144 w 986811"/>
                    <a:gd name="connsiteY4" fmla="*/ 209550 h 311944"/>
                    <a:gd name="connsiteX5" fmla="*/ 0 w 986811"/>
                    <a:gd name="connsiteY5" fmla="*/ 311944 h 311944"/>
                    <a:gd name="connsiteX6" fmla="*/ 150019 w 986811"/>
                    <a:gd name="connsiteY6" fmla="*/ 221456 h 311944"/>
                    <a:gd name="connsiteX7" fmla="*/ 195263 w 986811"/>
                    <a:gd name="connsiteY7" fmla="*/ 171450 h 311944"/>
                    <a:gd name="connsiteX8" fmla="*/ 276225 w 986811"/>
                    <a:gd name="connsiteY8" fmla="*/ 121444 h 311944"/>
                    <a:gd name="connsiteX9" fmla="*/ 385763 w 986811"/>
                    <a:gd name="connsiteY9" fmla="*/ 92869 h 311944"/>
                    <a:gd name="connsiteX10" fmla="*/ 533400 w 986811"/>
                    <a:gd name="connsiteY10" fmla="*/ 88106 h 311944"/>
                    <a:gd name="connsiteX11" fmla="*/ 688182 w 986811"/>
                    <a:gd name="connsiteY11" fmla="*/ 85725 h 311944"/>
                    <a:gd name="connsiteX12" fmla="*/ 773907 w 986811"/>
                    <a:gd name="connsiteY12" fmla="*/ 95250 h 311944"/>
                    <a:gd name="connsiteX13" fmla="*/ 828675 w 986811"/>
                    <a:gd name="connsiteY13" fmla="*/ 119063 h 311944"/>
                    <a:gd name="connsiteX14" fmla="*/ 864394 w 986811"/>
                    <a:gd name="connsiteY14" fmla="*/ 159544 h 311944"/>
                    <a:gd name="connsiteX15" fmla="*/ 983457 w 986811"/>
                    <a:gd name="connsiteY15" fmla="*/ 230981 h 311944"/>
                    <a:gd name="connsiteX16" fmla="*/ 933450 w 986811"/>
                    <a:gd name="connsiteY16" fmla="*/ 119063 h 311944"/>
                    <a:gd name="connsiteX17" fmla="*/ 895350 w 986811"/>
                    <a:gd name="connsiteY17" fmla="*/ 66675 h 311944"/>
                    <a:gd name="connsiteX18" fmla="*/ 771525 w 986811"/>
                    <a:gd name="connsiteY18" fmla="*/ 4763 h 311944"/>
                    <a:gd name="connsiteX19" fmla="*/ 628650 w 986811"/>
                    <a:gd name="connsiteY19" fmla="*/ 2381 h 311944"/>
                    <a:gd name="connsiteX20" fmla="*/ 531019 w 986811"/>
                    <a:gd name="connsiteY20" fmla="*/ 0 h 311944"/>
                    <a:gd name="connsiteX21" fmla="*/ 419100 w 986811"/>
                    <a:gd name="connsiteY21" fmla="*/ 0 h 311944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73907 w 986811"/>
                    <a:gd name="connsiteY12" fmla="*/ 107156 h 323850"/>
                    <a:gd name="connsiteX13" fmla="*/ 828675 w 986811"/>
                    <a:gd name="connsiteY13" fmla="*/ 1309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73907 w 986811"/>
                    <a:gd name="connsiteY12" fmla="*/ 107156 h 323850"/>
                    <a:gd name="connsiteX13" fmla="*/ 816769 w 986811"/>
                    <a:gd name="connsiteY13" fmla="*/ 1690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66763 w 986811"/>
                    <a:gd name="connsiteY12" fmla="*/ 123825 h 323850"/>
                    <a:gd name="connsiteX13" fmla="*/ 816769 w 986811"/>
                    <a:gd name="connsiteY13" fmla="*/ 1690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73819 w 986811"/>
                    <a:gd name="connsiteY6" fmla="*/ 2738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64394 w 986811"/>
                    <a:gd name="connsiteY15" fmla="*/ 171450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07157 w 986811"/>
                    <a:gd name="connsiteY6" fmla="*/ 3119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64394 w 986811"/>
                    <a:gd name="connsiteY15" fmla="*/ 171450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07157 w 986811"/>
                    <a:gd name="connsiteY6" fmla="*/ 3119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81063 w 986811"/>
                    <a:gd name="connsiteY15" fmla="*/ 226218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86811" h="323850">
                      <a:moveTo>
                        <a:pt x="419100" y="11906"/>
                      </a:moveTo>
                      <a:lnTo>
                        <a:pt x="250031" y="57150"/>
                      </a:lnTo>
                      <a:lnTo>
                        <a:pt x="71438" y="145256"/>
                      </a:lnTo>
                      <a:lnTo>
                        <a:pt x="47626" y="176212"/>
                      </a:lnTo>
                      <a:lnTo>
                        <a:pt x="7144" y="221456"/>
                      </a:lnTo>
                      <a:lnTo>
                        <a:pt x="0" y="323850"/>
                      </a:lnTo>
                      <a:lnTo>
                        <a:pt x="107157" y="311944"/>
                      </a:lnTo>
                      <a:lnTo>
                        <a:pt x="150019" y="233362"/>
                      </a:lnTo>
                      <a:lnTo>
                        <a:pt x="195263" y="183356"/>
                      </a:lnTo>
                      <a:lnTo>
                        <a:pt x="276225" y="133350"/>
                      </a:lnTo>
                      <a:lnTo>
                        <a:pt x="385763" y="104775"/>
                      </a:lnTo>
                      <a:lnTo>
                        <a:pt x="533400" y="100012"/>
                      </a:lnTo>
                      <a:lnTo>
                        <a:pt x="688182" y="97631"/>
                      </a:lnTo>
                      <a:lnTo>
                        <a:pt x="766763" y="123825"/>
                      </a:lnTo>
                      <a:lnTo>
                        <a:pt x="816769" y="169069"/>
                      </a:lnTo>
                      <a:lnTo>
                        <a:pt x="881063" y="226218"/>
                      </a:lnTo>
                      <a:lnTo>
                        <a:pt x="983457" y="242887"/>
                      </a:lnTo>
                      <a:cubicBezTo>
                        <a:pt x="1000126" y="184150"/>
                        <a:pt x="950119" y="168275"/>
                        <a:pt x="933450" y="130969"/>
                      </a:cubicBezTo>
                      <a:lnTo>
                        <a:pt x="895350" y="78581"/>
                      </a:lnTo>
                      <a:lnTo>
                        <a:pt x="771525" y="16669"/>
                      </a:lnTo>
                      <a:lnTo>
                        <a:pt x="628650" y="0"/>
                      </a:lnTo>
                      <a:lnTo>
                        <a:pt x="531019" y="11906"/>
                      </a:lnTo>
                      <a:lnTo>
                        <a:pt x="419100" y="11906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pc="-170"/>
                </a:p>
              </p:txBody>
            </p:sp>
          </p:grpSp>
          <p:sp>
            <p:nvSpPr>
              <p:cNvPr id="155" name="TextBox 154"/>
              <p:cNvSpPr txBox="1"/>
              <p:nvPr/>
            </p:nvSpPr>
            <p:spPr>
              <a:xfrm>
                <a:off x="7178545" y="946683"/>
                <a:ext cx="8213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spc="-170" dirty="0" smtClean="0"/>
                  <a:t>(</a:t>
                </a:r>
                <a:r>
                  <a:rPr lang="ru-RU" sz="2400" spc="-170" dirty="0" smtClean="0"/>
                  <a:t>-5</a:t>
                </a:r>
                <a:r>
                  <a:rPr lang="en-US" sz="2400" spc="-200" dirty="0" smtClean="0"/>
                  <a:t>;</a:t>
                </a:r>
                <a:r>
                  <a:rPr lang="ru-RU" sz="2400" spc="-200" dirty="0" smtClean="0"/>
                  <a:t>4</a:t>
                </a:r>
                <a:r>
                  <a:rPr lang="en-US" sz="2400" spc="-200" dirty="0" smtClean="0"/>
                  <a:t>)</a:t>
                </a:r>
                <a:endParaRPr lang="ru-RU" sz="2400" spc="-200" dirty="0"/>
              </a:p>
            </p:txBody>
          </p:sp>
        </p:grpSp>
      </p:grpSp>
      <p:grpSp>
        <p:nvGrpSpPr>
          <p:cNvPr id="397" name="Группа 396"/>
          <p:cNvGrpSpPr/>
          <p:nvPr/>
        </p:nvGrpSpPr>
        <p:grpSpPr>
          <a:xfrm>
            <a:off x="7383531" y="2014343"/>
            <a:ext cx="1555450" cy="2007904"/>
            <a:chOff x="395536" y="989048"/>
            <a:chExt cx="1555450" cy="2007904"/>
          </a:xfrm>
        </p:grpSpPr>
        <p:pic>
          <p:nvPicPr>
            <p:cNvPr id="398" name="Picture 12" descr="http://im2-tub-ru.yandex.net/i?id=147921403-61-7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989048"/>
              <a:ext cx="1555450" cy="2007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9" name="TextBox 398"/>
            <p:cNvSpPr txBox="1"/>
            <p:nvPr/>
          </p:nvSpPr>
          <p:spPr>
            <a:xfrm>
              <a:off x="827584" y="1910090"/>
              <a:ext cx="10855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(</a:t>
              </a:r>
              <a:r>
                <a:rPr lang="ru-RU" sz="2800" dirty="0" smtClean="0"/>
                <a:t>-8</a:t>
              </a:r>
              <a:r>
                <a:rPr lang="en-US" sz="2800" dirty="0" smtClean="0"/>
                <a:t>;</a:t>
              </a:r>
              <a:r>
                <a:rPr lang="ru-RU" sz="2800" dirty="0" smtClean="0"/>
                <a:t>0</a:t>
              </a:r>
              <a:r>
                <a:rPr lang="en-US" sz="2800" dirty="0" smtClean="0"/>
                <a:t>)</a:t>
              </a:r>
              <a:endParaRPr lang="ru-RU" dirty="0"/>
            </a:p>
          </p:txBody>
        </p:sp>
      </p:grpSp>
      <p:cxnSp>
        <p:nvCxnSpPr>
          <p:cNvPr id="401" name="Прямая со стрелкой 400"/>
          <p:cNvCxnSpPr/>
          <p:nvPr/>
        </p:nvCxnSpPr>
        <p:spPr>
          <a:xfrm flipV="1">
            <a:off x="4775200" y="235201"/>
            <a:ext cx="0" cy="6394199"/>
          </a:xfrm>
          <a:prstGeom prst="straightConnector1">
            <a:avLst/>
          </a:prstGeom>
          <a:ln w="60325">
            <a:solidFill>
              <a:schemeClr val="accent6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" name="Рисунок 1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576" y="3774039"/>
            <a:ext cx="3451250" cy="2863259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grpSp>
        <p:nvGrpSpPr>
          <p:cNvPr id="103" name="Группа 102"/>
          <p:cNvGrpSpPr/>
          <p:nvPr/>
        </p:nvGrpSpPr>
        <p:grpSpPr>
          <a:xfrm>
            <a:off x="3049351" y="73276"/>
            <a:ext cx="1228725" cy="1492937"/>
            <a:chOff x="7020272" y="927950"/>
            <a:chExt cx="1228725" cy="1492937"/>
          </a:xfrm>
        </p:grpSpPr>
        <p:pic>
          <p:nvPicPr>
            <p:cNvPr id="104" name="Picture 10" descr="http://im2-tub-ru.yandex.net/i?id=104243123-05-7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992137"/>
              <a:ext cx="1228725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5" name="Группа 104"/>
            <p:cNvGrpSpPr/>
            <p:nvPr/>
          </p:nvGrpSpPr>
          <p:grpSpPr>
            <a:xfrm>
              <a:off x="7092280" y="927950"/>
              <a:ext cx="986811" cy="480398"/>
              <a:chOff x="7092280" y="927950"/>
              <a:chExt cx="986811" cy="480398"/>
            </a:xfrm>
          </p:grpSpPr>
          <p:grpSp>
            <p:nvGrpSpPr>
              <p:cNvPr id="106" name="Группа 105"/>
              <p:cNvGrpSpPr/>
              <p:nvPr/>
            </p:nvGrpSpPr>
            <p:grpSpPr>
              <a:xfrm>
                <a:off x="7092280" y="927950"/>
                <a:ext cx="986811" cy="468789"/>
                <a:chOff x="7092280" y="927950"/>
                <a:chExt cx="986811" cy="468789"/>
              </a:xfrm>
            </p:grpSpPr>
            <p:sp>
              <p:nvSpPr>
                <p:cNvPr id="108" name="Полилиния 107"/>
                <p:cNvSpPr/>
                <p:nvPr/>
              </p:nvSpPr>
              <p:spPr>
                <a:xfrm>
                  <a:off x="7140252" y="946683"/>
                  <a:ext cx="888206" cy="450056"/>
                </a:xfrm>
                <a:custGeom>
                  <a:avLst/>
                  <a:gdLst>
                    <a:gd name="connsiteX0" fmla="*/ 130969 w 888206"/>
                    <a:gd name="connsiteY0" fmla="*/ 214312 h 359568"/>
                    <a:gd name="connsiteX1" fmla="*/ 145256 w 888206"/>
                    <a:gd name="connsiteY1" fmla="*/ 266700 h 359568"/>
                    <a:gd name="connsiteX2" fmla="*/ 126206 w 888206"/>
                    <a:gd name="connsiteY2" fmla="*/ 314325 h 359568"/>
                    <a:gd name="connsiteX3" fmla="*/ 180975 w 888206"/>
                    <a:gd name="connsiteY3" fmla="*/ 350043 h 359568"/>
                    <a:gd name="connsiteX4" fmla="*/ 228600 w 888206"/>
                    <a:gd name="connsiteY4" fmla="*/ 359568 h 359568"/>
                    <a:gd name="connsiteX5" fmla="*/ 569119 w 888206"/>
                    <a:gd name="connsiteY5" fmla="*/ 359568 h 359568"/>
                    <a:gd name="connsiteX6" fmla="*/ 626269 w 888206"/>
                    <a:gd name="connsiteY6" fmla="*/ 345281 h 359568"/>
                    <a:gd name="connsiteX7" fmla="*/ 688181 w 888206"/>
                    <a:gd name="connsiteY7" fmla="*/ 321468 h 359568"/>
                    <a:gd name="connsiteX8" fmla="*/ 795337 w 888206"/>
                    <a:gd name="connsiteY8" fmla="*/ 276225 h 359568"/>
                    <a:gd name="connsiteX9" fmla="*/ 795337 w 888206"/>
                    <a:gd name="connsiteY9" fmla="*/ 200025 h 359568"/>
                    <a:gd name="connsiteX10" fmla="*/ 778669 w 888206"/>
                    <a:gd name="connsiteY10" fmla="*/ 197643 h 359568"/>
                    <a:gd name="connsiteX11" fmla="*/ 773906 w 888206"/>
                    <a:gd name="connsiteY11" fmla="*/ 154781 h 359568"/>
                    <a:gd name="connsiteX12" fmla="*/ 812006 w 888206"/>
                    <a:gd name="connsiteY12" fmla="*/ 173831 h 359568"/>
                    <a:gd name="connsiteX13" fmla="*/ 852487 w 888206"/>
                    <a:gd name="connsiteY13" fmla="*/ 169068 h 359568"/>
                    <a:gd name="connsiteX14" fmla="*/ 888206 w 888206"/>
                    <a:gd name="connsiteY14" fmla="*/ 107156 h 359568"/>
                    <a:gd name="connsiteX15" fmla="*/ 842962 w 888206"/>
                    <a:gd name="connsiteY15" fmla="*/ 59531 h 359568"/>
                    <a:gd name="connsiteX16" fmla="*/ 714375 w 888206"/>
                    <a:gd name="connsiteY16" fmla="*/ 0 h 359568"/>
                    <a:gd name="connsiteX17" fmla="*/ 585787 w 888206"/>
                    <a:gd name="connsiteY17" fmla="*/ 0 h 359568"/>
                    <a:gd name="connsiteX18" fmla="*/ 554831 w 888206"/>
                    <a:gd name="connsiteY18" fmla="*/ 4762 h 359568"/>
                    <a:gd name="connsiteX19" fmla="*/ 373856 w 888206"/>
                    <a:gd name="connsiteY19" fmla="*/ 9525 h 359568"/>
                    <a:gd name="connsiteX20" fmla="*/ 300037 w 888206"/>
                    <a:gd name="connsiteY20" fmla="*/ 28575 h 359568"/>
                    <a:gd name="connsiteX21" fmla="*/ 221456 w 888206"/>
                    <a:gd name="connsiteY21" fmla="*/ 52387 h 359568"/>
                    <a:gd name="connsiteX22" fmla="*/ 114300 w 888206"/>
                    <a:gd name="connsiteY22" fmla="*/ 92868 h 359568"/>
                    <a:gd name="connsiteX23" fmla="*/ 21431 w 888206"/>
                    <a:gd name="connsiteY23" fmla="*/ 128587 h 359568"/>
                    <a:gd name="connsiteX24" fmla="*/ 2381 w 888206"/>
                    <a:gd name="connsiteY24" fmla="*/ 159543 h 359568"/>
                    <a:gd name="connsiteX25" fmla="*/ 0 w 888206"/>
                    <a:gd name="connsiteY25" fmla="*/ 204787 h 359568"/>
                    <a:gd name="connsiteX26" fmla="*/ 11906 w 888206"/>
                    <a:gd name="connsiteY26" fmla="*/ 226218 h 359568"/>
                    <a:gd name="connsiteX27" fmla="*/ 130969 w 888206"/>
                    <a:gd name="connsiteY27" fmla="*/ 214312 h 359568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28600 w 888206"/>
                    <a:gd name="connsiteY4" fmla="*/ 359568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795337 w 888206"/>
                    <a:gd name="connsiteY8" fmla="*/ 276225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795337 w 888206"/>
                    <a:gd name="connsiteY8" fmla="*/ 276225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35756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09537 w 888206"/>
                    <a:gd name="connsiteY1" fmla="*/ 278606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11919 w 888206"/>
                    <a:gd name="connsiteY0" fmla="*/ 211930 h 414337"/>
                    <a:gd name="connsiteX1" fmla="*/ 109537 w 888206"/>
                    <a:gd name="connsiteY1" fmla="*/ 278606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11919 w 888206"/>
                    <a:gd name="connsiteY27" fmla="*/ 211930 h 414337"/>
                    <a:gd name="connsiteX0" fmla="*/ 111919 w 888206"/>
                    <a:gd name="connsiteY0" fmla="*/ 211930 h 450056"/>
                    <a:gd name="connsiteX1" fmla="*/ 109537 w 888206"/>
                    <a:gd name="connsiteY1" fmla="*/ 278606 h 450056"/>
                    <a:gd name="connsiteX2" fmla="*/ 80962 w 888206"/>
                    <a:gd name="connsiteY2" fmla="*/ 326231 h 450056"/>
                    <a:gd name="connsiteX3" fmla="*/ 152399 w 888206"/>
                    <a:gd name="connsiteY3" fmla="*/ 450056 h 450056"/>
                    <a:gd name="connsiteX4" fmla="*/ 242887 w 888206"/>
                    <a:gd name="connsiteY4" fmla="*/ 400049 h 450056"/>
                    <a:gd name="connsiteX5" fmla="*/ 569119 w 888206"/>
                    <a:gd name="connsiteY5" fmla="*/ 359568 h 450056"/>
                    <a:gd name="connsiteX6" fmla="*/ 626269 w 888206"/>
                    <a:gd name="connsiteY6" fmla="*/ 345281 h 450056"/>
                    <a:gd name="connsiteX7" fmla="*/ 685799 w 888206"/>
                    <a:gd name="connsiteY7" fmla="*/ 357187 h 450056"/>
                    <a:gd name="connsiteX8" fmla="*/ 807243 w 888206"/>
                    <a:gd name="connsiteY8" fmla="*/ 411956 h 450056"/>
                    <a:gd name="connsiteX9" fmla="*/ 795337 w 888206"/>
                    <a:gd name="connsiteY9" fmla="*/ 200025 h 450056"/>
                    <a:gd name="connsiteX10" fmla="*/ 778669 w 888206"/>
                    <a:gd name="connsiteY10" fmla="*/ 197643 h 450056"/>
                    <a:gd name="connsiteX11" fmla="*/ 773906 w 888206"/>
                    <a:gd name="connsiteY11" fmla="*/ 154781 h 450056"/>
                    <a:gd name="connsiteX12" fmla="*/ 812006 w 888206"/>
                    <a:gd name="connsiteY12" fmla="*/ 173831 h 450056"/>
                    <a:gd name="connsiteX13" fmla="*/ 852487 w 888206"/>
                    <a:gd name="connsiteY13" fmla="*/ 169068 h 450056"/>
                    <a:gd name="connsiteX14" fmla="*/ 888206 w 888206"/>
                    <a:gd name="connsiteY14" fmla="*/ 107156 h 450056"/>
                    <a:gd name="connsiteX15" fmla="*/ 842962 w 888206"/>
                    <a:gd name="connsiteY15" fmla="*/ 59531 h 450056"/>
                    <a:gd name="connsiteX16" fmla="*/ 714375 w 888206"/>
                    <a:gd name="connsiteY16" fmla="*/ 0 h 450056"/>
                    <a:gd name="connsiteX17" fmla="*/ 585787 w 888206"/>
                    <a:gd name="connsiteY17" fmla="*/ 0 h 450056"/>
                    <a:gd name="connsiteX18" fmla="*/ 554831 w 888206"/>
                    <a:gd name="connsiteY18" fmla="*/ 4762 h 450056"/>
                    <a:gd name="connsiteX19" fmla="*/ 373856 w 888206"/>
                    <a:gd name="connsiteY19" fmla="*/ 9525 h 450056"/>
                    <a:gd name="connsiteX20" fmla="*/ 300037 w 888206"/>
                    <a:gd name="connsiteY20" fmla="*/ 28575 h 450056"/>
                    <a:gd name="connsiteX21" fmla="*/ 221456 w 888206"/>
                    <a:gd name="connsiteY21" fmla="*/ 52387 h 450056"/>
                    <a:gd name="connsiteX22" fmla="*/ 114300 w 888206"/>
                    <a:gd name="connsiteY22" fmla="*/ 92868 h 450056"/>
                    <a:gd name="connsiteX23" fmla="*/ 21431 w 888206"/>
                    <a:gd name="connsiteY23" fmla="*/ 128587 h 450056"/>
                    <a:gd name="connsiteX24" fmla="*/ 2381 w 888206"/>
                    <a:gd name="connsiteY24" fmla="*/ 159543 h 450056"/>
                    <a:gd name="connsiteX25" fmla="*/ 0 w 888206"/>
                    <a:gd name="connsiteY25" fmla="*/ 204787 h 450056"/>
                    <a:gd name="connsiteX26" fmla="*/ 11906 w 888206"/>
                    <a:gd name="connsiteY26" fmla="*/ 226218 h 450056"/>
                    <a:gd name="connsiteX27" fmla="*/ 111919 w 888206"/>
                    <a:gd name="connsiteY27" fmla="*/ 211930 h 450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88206" h="450056">
                      <a:moveTo>
                        <a:pt x="111919" y="211930"/>
                      </a:moveTo>
                      <a:lnTo>
                        <a:pt x="109537" y="278606"/>
                      </a:lnTo>
                      <a:lnTo>
                        <a:pt x="80962" y="326231"/>
                      </a:lnTo>
                      <a:lnTo>
                        <a:pt x="152399" y="450056"/>
                      </a:lnTo>
                      <a:lnTo>
                        <a:pt x="242887" y="400049"/>
                      </a:lnTo>
                      <a:lnTo>
                        <a:pt x="569119" y="359568"/>
                      </a:lnTo>
                      <a:lnTo>
                        <a:pt x="626269" y="345281"/>
                      </a:lnTo>
                      <a:lnTo>
                        <a:pt x="685799" y="357187"/>
                      </a:lnTo>
                      <a:lnTo>
                        <a:pt x="807243" y="411956"/>
                      </a:lnTo>
                      <a:lnTo>
                        <a:pt x="795337" y="200025"/>
                      </a:lnTo>
                      <a:lnTo>
                        <a:pt x="778669" y="197643"/>
                      </a:lnTo>
                      <a:lnTo>
                        <a:pt x="773906" y="154781"/>
                      </a:lnTo>
                      <a:lnTo>
                        <a:pt x="812006" y="173831"/>
                      </a:lnTo>
                      <a:lnTo>
                        <a:pt x="852487" y="169068"/>
                      </a:lnTo>
                      <a:lnTo>
                        <a:pt x="888206" y="107156"/>
                      </a:lnTo>
                      <a:lnTo>
                        <a:pt x="842962" y="59531"/>
                      </a:lnTo>
                      <a:lnTo>
                        <a:pt x="714375" y="0"/>
                      </a:lnTo>
                      <a:lnTo>
                        <a:pt x="585787" y="0"/>
                      </a:lnTo>
                      <a:lnTo>
                        <a:pt x="554831" y="4762"/>
                      </a:lnTo>
                      <a:lnTo>
                        <a:pt x="373856" y="9525"/>
                      </a:lnTo>
                      <a:lnTo>
                        <a:pt x="300037" y="28575"/>
                      </a:lnTo>
                      <a:lnTo>
                        <a:pt x="221456" y="52387"/>
                      </a:lnTo>
                      <a:lnTo>
                        <a:pt x="114300" y="92868"/>
                      </a:lnTo>
                      <a:lnTo>
                        <a:pt x="21431" y="128587"/>
                      </a:lnTo>
                      <a:lnTo>
                        <a:pt x="2381" y="159543"/>
                      </a:lnTo>
                      <a:lnTo>
                        <a:pt x="0" y="204787"/>
                      </a:lnTo>
                      <a:lnTo>
                        <a:pt x="11906" y="226218"/>
                      </a:lnTo>
                      <a:lnTo>
                        <a:pt x="111919" y="21193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pc="-170" dirty="0"/>
                </a:p>
              </p:txBody>
            </p:sp>
            <p:sp>
              <p:nvSpPr>
                <p:cNvPr id="109" name="Полилиния 108"/>
                <p:cNvSpPr/>
                <p:nvPr/>
              </p:nvSpPr>
              <p:spPr>
                <a:xfrm>
                  <a:off x="7092280" y="927950"/>
                  <a:ext cx="986811" cy="323850"/>
                </a:xfrm>
                <a:custGeom>
                  <a:avLst/>
                  <a:gdLst>
                    <a:gd name="connsiteX0" fmla="*/ 376237 w 890587"/>
                    <a:gd name="connsiteY0" fmla="*/ 9525 h 235744"/>
                    <a:gd name="connsiteX1" fmla="*/ 211931 w 890587"/>
                    <a:gd name="connsiteY1" fmla="*/ 59532 h 235744"/>
                    <a:gd name="connsiteX2" fmla="*/ 28575 w 890587"/>
                    <a:gd name="connsiteY2" fmla="*/ 130969 h 235744"/>
                    <a:gd name="connsiteX3" fmla="*/ 7144 w 890587"/>
                    <a:gd name="connsiteY3" fmla="*/ 169069 h 235744"/>
                    <a:gd name="connsiteX4" fmla="*/ 0 w 890587"/>
                    <a:gd name="connsiteY4" fmla="*/ 204788 h 235744"/>
                    <a:gd name="connsiteX5" fmla="*/ 16669 w 890587"/>
                    <a:gd name="connsiteY5" fmla="*/ 235744 h 235744"/>
                    <a:gd name="connsiteX6" fmla="*/ 107156 w 890587"/>
                    <a:gd name="connsiteY6" fmla="*/ 219075 h 235744"/>
                    <a:gd name="connsiteX7" fmla="*/ 152400 w 890587"/>
                    <a:gd name="connsiteY7" fmla="*/ 169069 h 235744"/>
                    <a:gd name="connsiteX8" fmla="*/ 233362 w 890587"/>
                    <a:gd name="connsiteY8" fmla="*/ 119063 h 235744"/>
                    <a:gd name="connsiteX9" fmla="*/ 342900 w 890587"/>
                    <a:gd name="connsiteY9" fmla="*/ 90488 h 235744"/>
                    <a:gd name="connsiteX10" fmla="*/ 490537 w 890587"/>
                    <a:gd name="connsiteY10" fmla="*/ 85725 h 235744"/>
                    <a:gd name="connsiteX11" fmla="*/ 645319 w 890587"/>
                    <a:gd name="connsiteY11" fmla="*/ 83344 h 235744"/>
                    <a:gd name="connsiteX12" fmla="*/ 731044 w 890587"/>
                    <a:gd name="connsiteY12" fmla="*/ 92869 h 235744"/>
                    <a:gd name="connsiteX13" fmla="*/ 785812 w 890587"/>
                    <a:gd name="connsiteY13" fmla="*/ 116682 h 235744"/>
                    <a:gd name="connsiteX14" fmla="*/ 821531 w 890587"/>
                    <a:gd name="connsiteY14" fmla="*/ 157163 h 235744"/>
                    <a:gd name="connsiteX15" fmla="*/ 857250 w 890587"/>
                    <a:gd name="connsiteY15" fmla="*/ 169069 h 235744"/>
                    <a:gd name="connsiteX16" fmla="*/ 890587 w 890587"/>
                    <a:gd name="connsiteY16" fmla="*/ 116682 h 235744"/>
                    <a:gd name="connsiteX17" fmla="*/ 852487 w 890587"/>
                    <a:gd name="connsiteY17" fmla="*/ 64294 h 235744"/>
                    <a:gd name="connsiteX18" fmla="*/ 728662 w 890587"/>
                    <a:gd name="connsiteY18" fmla="*/ 2382 h 235744"/>
                    <a:gd name="connsiteX19" fmla="*/ 585787 w 890587"/>
                    <a:gd name="connsiteY19" fmla="*/ 0 h 235744"/>
                    <a:gd name="connsiteX20" fmla="*/ 488156 w 890587"/>
                    <a:gd name="connsiteY20" fmla="*/ 14288 h 235744"/>
                    <a:gd name="connsiteX21" fmla="*/ 376237 w 890587"/>
                    <a:gd name="connsiteY21" fmla="*/ 9525 h 235744"/>
                    <a:gd name="connsiteX0" fmla="*/ 376237 w 940594"/>
                    <a:gd name="connsiteY0" fmla="*/ 9525 h 235744"/>
                    <a:gd name="connsiteX1" fmla="*/ 211931 w 940594"/>
                    <a:gd name="connsiteY1" fmla="*/ 59532 h 235744"/>
                    <a:gd name="connsiteX2" fmla="*/ 28575 w 940594"/>
                    <a:gd name="connsiteY2" fmla="*/ 130969 h 235744"/>
                    <a:gd name="connsiteX3" fmla="*/ 7144 w 940594"/>
                    <a:gd name="connsiteY3" fmla="*/ 169069 h 235744"/>
                    <a:gd name="connsiteX4" fmla="*/ 0 w 940594"/>
                    <a:gd name="connsiteY4" fmla="*/ 204788 h 235744"/>
                    <a:gd name="connsiteX5" fmla="*/ 16669 w 940594"/>
                    <a:gd name="connsiteY5" fmla="*/ 235744 h 235744"/>
                    <a:gd name="connsiteX6" fmla="*/ 107156 w 940594"/>
                    <a:gd name="connsiteY6" fmla="*/ 219075 h 235744"/>
                    <a:gd name="connsiteX7" fmla="*/ 152400 w 940594"/>
                    <a:gd name="connsiteY7" fmla="*/ 169069 h 235744"/>
                    <a:gd name="connsiteX8" fmla="*/ 233362 w 940594"/>
                    <a:gd name="connsiteY8" fmla="*/ 119063 h 235744"/>
                    <a:gd name="connsiteX9" fmla="*/ 342900 w 940594"/>
                    <a:gd name="connsiteY9" fmla="*/ 90488 h 235744"/>
                    <a:gd name="connsiteX10" fmla="*/ 490537 w 940594"/>
                    <a:gd name="connsiteY10" fmla="*/ 85725 h 235744"/>
                    <a:gd name="connsiteX11" fmla="*/ 645319 w 940594"/>
                    <a:gd name="connsiteY11" fmla="*/ 83344 h 235744"/>
                    <a:gd name="connsiteX12" fmla="*/ 731044 w 940594"/>
                    <a:gd name="connsiteY12" fmla="*/ 92869 h 235744"/>
                    <a:gd name="connsiteX13" fmla="*/ 785812 w 940594"/>
                    <a:gd name="connsiteY13" fmla="*/ 116682 h 235744"/>
                    <a:gd name="connsiteX14" fmla="*/ 821531 w 940594"/>
                    <a:gd name="connsiteY14" fmla="*/ 157163 h 235744"/>
                    <a:gd name="connsiteX15" fmla="*/ 940594 w 940594"/>
                    <a:gd name="connsiteY15" fmla="*/ 228600 h 235744"/>
                    <a:gd name="connsiteX16" fmla="*/ 890587 w 940594"/>
                    <a:gd name="connsiteY16" fmla="*/ 116682 h 235744"/>
                    <a:gd name="connsiteX17" fmla="*/ 852487 w 940594"/>
                    <a:gd name="connsiteY17" fmla="*/ 64294 h 235744"/>
                    <a:gd name="connsiteX18" fmla="*/ 728662 w 940594"/>
                    <a:gd name="connsiteY18" fmla="*/ 2382 h 235744"/>
                    <a:gd name="connsiteX19" fmla="*/ 585787 w 940594"/>
                    <a:gd name="connsiteY19" fmla="*/ 0 h 235744"/>
                    <a:gd name="connsiteX20" fmla="*/ 488156 w 940594"/>
                    <a:gd name="connsiteY20" fmla="*/ 14288 h 235744"/>
                    <a:gd name="connsiteX21" fmla="*/ 376237 w 940594"/>
                    <a:gd name="connsiteY21" fmla="*/ 9525 h 235744"/>
                    <a:gd name="connsiteX0" fmla="*/ 376237 w 943948"/>
                    <a:gd name="connsiteY0" fmla="*/ 9525 h 235744"/>
                    <a:gd name="connsiteX1" fmla="*/ 211931 w 943948"/>
                    <a:gd name="connsiteY1" fmla="*/ 59532 h 235744"/>
                    <a:gd name="connsiteX2" fmla="*/ 28575 w 943948"/>
                    <a:gd name="connsiteY2" fmla="*/ 130969 h 235744"/>
                    <a:gd name="connsiteX3" fmla="*/ 7144 w 943948"/>
                    <a:gd name="connsiteY3" fmla="*/ 169069 h 235744"/>
                    <a:gd name="connsiteX4" fmla="*/ 0 w 943948"/>
                    <a:gd name="connsiteY4" fmla="*/ 204788 h 235744"/>
                    <a:gd name="connsiteX5" fmla="*/ 16669 w 943948"/>
                    <a:gd name="connsiteY5" fmla="*/ 235744 h 235744"/>
                    <a:gd name="connsiteX6" fmla="*/ 107156 w 943948"/>
                    <a:gd name="connsiteY6" fmla="*/ 219075 h 235744"/>
                    <a:gd name="connsiteX7" fmla="*/ 152400 w 943948"/>
                    <a:gd name="connsiteY7" fmla="*/ 169069 h 235744"/>
                    <a:gd name="connsiteX8" fmla="*/ 233362 w 943948"/>
                    <a:gd name="connsiteY8" fmla="*/ 119063 h 235744"/>
                    <a:gd name="connsiteX9" fmla="*/ 342900 w 943948"/>
                    <a:gd name="connsiteY9" fmla="*/ 90488 h 235744"/>
                    <a:gd name="connsiteX10" fmla="*/ 490537 w 943948"/>
                    <a:gd name="connsiteY10" fmla="*/ 85725 h 235744"/>
                    <a:gd name="connsiteX11" fmla="*/ 645319 w 943948"/>
                    <a:gd name="connsiteY11" fmla="*/ 83344 h 235744"/>
                    <a:gd name="connsiteX12" fmla="*/ 731044 w 943948"/>
                    <a:gd name="connsiteY12" fmla="*/ 92869 h 235744"/>
                    <a:gd name="connsiteX13" fmla="*/ 785812 w 943948"/>
                    <a:gd name="connsiteY13" fmla="*/ 116682 h 235744"/>
                    <a:gd name="connsiteX14" fmla="*/ 821531 w 943948"/>
                    <a:gd name="connsiteY14" fmla="*/ 157163 h 235744"/>
                    <a:gd name="connsiteX15" fmla="*/ 940594 w 943948"/>
                    <a:gd name="connsiteY15" fmla="*/ 228600 h 235744"/>
                    <a:gd name="connsiteX16" fmla="*/ 890587 w 943948"/>
                    <a:gd name="connsiteY16" fmla="*/ 116682 h 235744"/>
                    <a:gd name="connsiteX17" fmla="*/ 852487 w 943948"/>
                    <a:gd name="connsiteY17" fmla="*/ 64294 h 235744"/>
                    <a:gd name="connsiteX18" fmla="*/ 728662 w 943948"/>
                    <a:gd name="connsiteY18" fmla="*/ 2382 h 235744"/>
                    <a:gd name="connsiteX19" fmla="*/ 585787 w 943948"/>
                    <a:gd name="connsiteY19" fmla="*/ 0 h 235744"/>
                    <a:gd name="connsiteX20" fmla="*/ 488156 w 943948"/>
                    <a:gd name="connsiteY20" fmla="*/ 14288 h 235744"/>
                    <a:gd name="connsiteX21" fmla="*/ 376237 w 943948"/>
                    <a:gd name="connsiteY21" fmla="*/ 9525 h 235744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50007 w 986811"/>
                    <a:gd name="connsiteY3" fmla="*/ 169069 h 309563"/>
                    <a:gd name="connsiteX4" fmla="*/ 42863 w 986811"/>
                    <a:gd name="connsiteY4" fmla="*/ 204788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50007 w 986811"/>
                    <a:gd name="connsiteY3" fmla="*/ 169069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28576 w 986811"/>
                    <a:gd name="connsiteY3" fmla="*/ 150019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47626 w 986811"/>
                    <a:gd name="connsiteY3" fmla="*/ 161925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0031 w 986811"/>
                    <a:gd name="connsiteY1" fmla="*/ 42863 h 309563"/>
                    <a:gd name="connsiteX2" fmla="*/ 71438 w 986811"/>
                    <a:gd name="connsiteY2" fmla="*/ 130969 h 309563"/>
                    <a:gd name="connsiteX3" fmla="*/ 47626 w 986811"/>
                    <a:gd name="connsiteY3" fmla="*/ 161925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0 h 311944"/>
                    <a:gd name="connsiteX1" fmla="*/ 250031 w 986811"/>
                    <a:gd name="connsiteY1" fmla="*/ 45244 h 311944"/>
                    <a:gd name="connsiteX2" fmla="*/ 71438 w 986811"/>
                    <a:gd name="connsiteY2" fmla="*/ 133350 h 311944"/>
                    <a:gd name="connsiteX3" fmla="*/ 47626 w 986811"/>
                    <a:gd name="connsiteY3" fmla="*/ 164306 h 311944"/>
                    <a:gd name="connsiteX4" fmla="*/ 7144 w 986811"/>
                    <a:gd name="connsiteY4" fmla="*/ 209550 h 311944"/>
                    <a:gd name="connsiteX5" fmla="*/ 0 w 986811"/>
                    <a:gd name="connsiteY5" fmla="*/ 311944 h 311944"/>
                    <a:gd name="connsiteX6" fmla="*/ 150019 w 986811"/>
                    <a:gd name="connsiteY6" fmla="*/ 221456 h 311944"/>
                    <a:gd name="connsiteX7" fmla="*/ 195263 w 986811"/>
                    <a:gd name="connsiteY7" fmla="*/ 171450 h 311944"/>
                    <a:gd name="connsiteX8" fmla="*/ 276225 w 986811"/>
                    <a:gd name="connsiteY8" fmla="*/ 121444 h 311944"/>
                    <a:gd name="connsiteX9" fmla="*/ 385763 w 986811"/>
                    <a:gd name="connsiteY9" fmla="*/ 92869 h 311944"/>
                    <a:gd name="connsiteX10" fmla="*/ 533400 w 986811"/>
                    <a:gd name="connsiteY10" fmla="*/ 88106 h 311944"/>
                    <a:gd name="connsiteX11" fmla="*/ 688182 w 986811"/>
                    <a:gd name="connsiteY11" fmla="*/ 85725 h 311944"/>
                    <a:gd name="connsiteX12" fmla="*/ 773907 w 986811"/>
                    <a:gd name="connsiteY12" fmla="*/ 95250 h 311944"/>
                    <a:gd name="connsiteX13" fmla="*/ 828675 w 986811"/>
                    <a:gd name="connsiteY13" fmla="*/ 119063 h 311944"/>
                    <a:gd name="connsiteX14" fmla="*/ 864394 w 986811"/>
                    <a:gd name="connsiteY14" fmla="*/ 159544 h 311944"/>
                    <a:gd name="connsiteX15" fmla="*/ 983457 w 986811"/>
                    <a:gd name="connsiteY15" fmla="*/ 230981 h 311944"/>
                    <a:gd name="connsiteX16" fmla="*/ 933450 w 986811"/>
                    <a:gd name="connsiteY16" fmla="*/ 119063 h 311944"/>
                    <a:gd name="connsiteX17" fmla="*/ 895350 w 986811"/>
                    <a:gd name="connsiteY17" fmla="*/ 66675 h 311944"/>
                    <a:gd name="connsiteX18" fmla="*/ 771525 w 986811"/>
                    <a:gd name="connsiteY18" fmla="*/ 4763 h 311944"/>
                    <a:gd name="connsiteX19" fmla="*/ 628650 w 986811"/>
                    <a:gd name="connsiteY19" fmla="*/ 2381 h 311944"/>
                    <a:gd name="connsiteX20" fmla="*/ 531019 w 986811"/>
                    <a:gd name="connsiteY20" fmla="*/ 16669 h 311944"/>
                    <a:gd name="connsiteX21" fmla="*/ 419100 w 986811"/>
                    <a:gd name="connsiteY21" fmla="*/ 0 h 311944"/>
                    <a:gd name="connsiteX0" fmla="*/ 419100 w 986811"/>
                    <a:gd name="connsiteY0" fmla="*/ 0 h 311944"/>
                    <a:gd name="connsiteX1" fmla="*/ 250031 w 986811"/>
                    <a:gd name="connsiteY1" fmla="*/ 45244 h 311944"/>
                    <a:gd name="connsiteX2" fmla="*/ 71438 w 986811"/>
                    <a:gd name="connsiteY2" fmla="*/ 133350 h 311944"/>
                    <a:gd name="connsiteX3" fmla="*/ 47626 w 986811"/>
                    <a:gd name="connsiteY3" fmla="*/ 164306 h 311944"/>
                    <a:gd name="connsiteX4" fmla="*/ 7144 w 986811"/>
                    <a:gd name="connsiteY4" fmla="*/ 209550 h 311944"/>
                    <a:gd name="connsiteX5" fmla="*/ 0 w 986811"/>
                    <a:gd name="connsiteY5" fmla="*/ 311944 h 311944"/>
                    <a:gd name="connsiteX6" fmla="*/ 150019 w 986811"/>
                    <a:gd name="connsiteY6" fmla="*/ 221456 h 311944"/>
                    <a:gd name="connsiteX7" fmla="*/ 195263 w 986811"/>
                    <a:gd name="connsiteY7" fmla="*/ 171450 h 311944"/>
                    <a:gd name="connsiteX8" fmla="*/ 276225 w 986811"/>
                    <a:gd name="connsiteY8" fmla="*/ 121444 h 311944"/>
                    <a:gd name="connsiteX9" fmla="*/ 385763 w 986811"/>
                    <a:gd name="connsiteY9" fmla="*/ 92869 h 311944"/>
                    <a:gd name="connsiteX10" fmla="*/ 533400 w 986811"/>
                    <a:gd name="connsiteY10" fmla="*/ 88106 h 311944"/>
                    <a:gd name="connsiteX11" fmla="*/ 688182 w 986811"/>
                    <a:gd name="connsiteY11" fmla="*/ 85725 h 311944"/>
                    <a:gd name="connsiteX12" fmla="*/ 773907 w 986811"/>
                    <a:gd name="connsiteY12" fmla="*/ 95250 h 311944"/>
                    <a:gd name="connsiteX13" fmla="*/ 828675 w 986811"/>
                    <a:gd name="connsiteY13" fmla="*/ 119063 h 311944"/>
                    <a:gd name="connsiteX14" fmla="*/ 864394 w 986811"/>
                    <a:gd name="connsiteY14" fmla="*/ 159544 h 311944"/>
                    <a:gd name="connsiteX15" fmla="*/ 983457 w 986811"/>
                    <a:gd name="connsiteY15" fmla="*/ 230981 h 311944"/>
                    <a:gd name="connsiteX16" fmla="*/ 933450 w 986811"/>
                    <a:gd name="connsiteY16" fmla="*/ 119063 h 311944"/>
                    <a:gd name="connsiteX17" fmla="*/ 895350 w 986811"/>
                    <a:gd name="connsiteY17" fmla="*/ 66675 h 311944"/>
                    <a:gd name="connsiteX18" fmla="*/ 771525 w 986811"/>
                    <a:gd name="connsiteY18" fmla="*/ 4763 h 311944"/>
                    <a:gd name="connsiteX19" fmla="*/ 628650 w 986811"/>
                    <a:gd name="connsiteY19" fmla="*/ 2381 h 311944"/>
                    <a:gd name="connsiteX20" fmla="*/ 531019 w 986811"/>
                    <a:gd name="connsiteY20" fmla="*/ 0 h 311944"/>
                    <a:gd name="connsiteX21" fmla="*/ 419100 w 986811"/>
                    <a:gd name="connsiteY21" fmla="*/ 0 h 311944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73907 w 986811"/>
                    <a:gd name="connsiteY12" fmla="*/ 107156 h 323850"/>
                    <a:gd name="connsiteX13" fmla="*/ 828675 w 986811"/>
                    <a:gd name="connsiteY13" fmla="*/ 1309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73907 w 986811"/>
                    <a:gd name="connsiteY12" fmla="*/ 107156 h 323850"/>
                    <a:gd name="connsiteX13" fmla="*/ 816769 w 986811"/>
                    <a:gd name="connsiteY13" fmla="*/ 1690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66763 w 986811"/>
                    <a:gd name="connsiteY12" fmla="*/ 123825 h 323850"/>
                    <a:gd name="connsiteX13" fmla="*/ 816769 w 986811"/>
                    <a:gd name="connsiteY13" fmla="*/ 1690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73819 w 986811"/>
                    <a:gd name="connsiteY6" fmla="*/ 2738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64394 w 986811"/>
                    <a:gd name="connsiteY15" fmla="*/ 171450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07157 w 986811"/>
                    <a:gd name="connsiteY6" fmla="*/ 3119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64394 w 986811"/>
                    <a:gd name="connsiteY15" fmla="*/ 171450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07157 w 986811"/>
                    <a:gd name="connsiteY6" fmla="*/ 3119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81063 w 986811"/>
                    <a:gd name="connsiteY15" fmla="*/ 226218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86811" h="323850">
                      <a:moveTo>
                        <a:pt x="419100" y="11906"/>
                      </a:moveTo>
                      <a:lnTo>
                        <a:pt x="250031" y="57150"/>
                      </a:lnTo>
                      <a:lnTo>
                        <a:pt x="71438" y="145256"/>
                      </a:lnTo>
                      <a:lnTo>
                        <a:pt x="47626" y="176212"/>
                      </a:lnTo>
                      <a:lnTo>
                        <a:pt x="7144" y="221456"/>
                      </a:lnTo>
                      <a:lnTo>
                        <a:pt x="0" y="323850"/>
                      </a:lnTo>
                      <a:lnTo>
                        <a:pt x="107157" y="311944"/>
                      </a:lnTo>
                      <a:lnTo>
                        <a:pt x="150019" y="233362"/>
                      </a:lnTo>
                      <a:lnTo>
                        <a:pt x="195263" y="183356"/>
                      </a:lnTo>
                      <a:lnTo>
                        <a:pt x="276225" y="133350"/>
                      </a:lnTo>
                      <a:lnTo>
                        <a:pt x="385763" y="104775"/>
                      </a:lnTo>
                      <a:lnTo>
                        <a:pt x="533400" y="100012"/>
                      </a:lnTo>
                      <a:lnTo>
                        <a:pt x="688182" y="97631"/>
                      </a:lnTo>
                      <a:lnTo>
                        <a:pt x="766763" y="123825"/>
                      </a:lnTo>
                      <a:lnTo>
                        <a:pt x="816769" y="169069"/>
                      </a:lnTo>
                      <a:lnTo>
                        <a:pt x="881063" y="226218"/>
                      </a:lnTo>
                      <a:lnTo>
                        <a:pt x="983457" y="242887"/>
                      </a:lnTo>
                      <a:cubicBezTo>
                        <a:pt x="1000126" y="184150"/>
                        <a:pt x="950119" y="168275"/>
                        <a:pt x="933450" y="130969"/>
                      </a:cubicBezTo>
                      <a:lnTo>
                        <a:pt x="895350" y="78581"/>
                      </a:lnTo>
                      <a:lnTo>
                        <a:pt x="771525" y="16669"/>
                      </a:lnTo>
                      <a:lnTo>
                        <a:pt x="628650" y="0"/>
                      </a:lnTo>
                      <a:lnTo>
                        <a:pt x="531019" y="11906"/>
                      </a:lnTo>
                      <a:lnTo>
                        <a:pt x="419100" y="11906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pc="-170"/>
                </a:p>
              </p:txBody>
            </p:sp>
          </p:grpSp>
          <p:sp>
            <p:nvSpPr>
              <p:cNvPr id="107" name="TextBox 106"/>
              <p:cNvSpPr txBox="1"/>
              <p:nvPr/>
            </p:nvSpPr>
            <p:spPr>
              <a:xfrm>
                <a:off x="7178545" y="946683"/>
                <a:ext cx="8136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spc="-170" dirty="0" smtClean="0"/>
                  <a:t>(</a:t>
                </a:r>
                <a:r>
                  <a:rPr lang="en-US" sz="2400" spc="-200" dirty="0" smtClean="0"/>
                  <a:t>0;-</a:t>
                </a:r>
                <a:r>
                  <a:rPr lang="ru-RU" sz="2400" spc="-200" dirty="0" smtClean="0"/>
                  <a:t>7</a:t>
                </a:r>
                <a:r>
                  <a:rPr lang="en-US" sz="2400" spc="-200" dirty="0" smtClean="0"/>
                  <a:t>)</a:t>
                </a:r>
                <a:endParaRPr lang="ru-RU" sz="2400" spc="-200" dirty="0"/>
              </a:p>
            </p:txBody>
          </p:sp>
        </p:grpSp>
      </p:grpSp>
      <p:grpSp>
        <p:nvGrpSpPr>
          <p:cNvPr id="110" name="Группа 109"/>
          <p:cNvGrpSpPr/>
          <p:nvPr/>
        </p:nvGrpSpPr>
        <p:grpSpPr>
          <a:xfrm>
            <a:off x="5230132" y="5041884"/>
            <a:ext cx="1228725" cy="1492937"/>
            <a:chOff x="7020272" y="927950"/>
            <a:chExt cx="1228725" cy="1492937"/>
          </a:xfrm>
        </p:grpSpPr>
        <p:pic>
          <p:nvPicPr>
            <p:cNvPr id="111" name="Picture 10" descr="http://im2-tub-ru.yandex.net/i?id=104243123-05-7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992137"/>
              <a:ext cx="1228725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2" name="Группа 111"/>
            <p:cNvGrpSpPr/>
            <p:nvPr/>
          </p:nvGrpSpPr>
          <p:grpSpPr>
            <a:xfrm>
              <a:off x="7092280" y="927950"/>
              <a:ext cx="986811" cy="480398"/>
              <a:chOff x="7092280" y="927950"/>
              <a:chExt cx="986811" cy="480398"/>
            </a:xfrm>
          </p:grpSpPr>
          <p:grpSp>
            <p:nvGrpSpPr>
              <p:cNvPr id="113" name="Группа 112"/>
              <p:cNvGrpSpPr/>
              <p:nvPr/>
            </p:nvGrpSpPr>
            <p:grpSpPr>
              <a:xfrm>
                <a:off x="7092280" y="927950"/>
                <a:ext cx="986811" cy="468789"/>
                <a:chOff x="7092280" y="927950"/>
                <a:chExt cx="986811" cy="468789"/>
              </a:xfrm>
            </p:grpSpPr>
            <p:sp>
              <p:nvSpPr>
                <p:cNvPr id="115" name="Полилиния 114"/>
                <p:cNvSpPr/>
                <p:nvPr/>
              </p:nvSpPr>
              <p:spPr>
                <a:xfrm>
                  <a:off x="7140252" y="946683"/>
                  <a:ext cx="888206" cy="450056"/>
                </a:xfrm>
                <a:custGeom>
                  <a:avLst/>
                  <a:gdLst>
                    <a:gd name="connsiteX0" fmla="*/ 130969 w 888206"/>
                    <a:gd name="connsiteY0" fmla="*/ 214312 h 359568"/>
                    <a:gd name="connsiteX1" fmla="*/ 145256 w 888206"/>
                    <a:gd name="connsiteY1" fmla="*/ 266700 h 359568"/>
                    <a:gd name="connsiteX2" fmla="*/ 126206 w 888206"/>
                    <a:gd name="connsiteY2" fmla="*/ 314325 h 359568"/>
                    <a:gd name="connsiteX3" fmla="*/ 180975 w 888206"/>
                    <a:gd name="connsiteY3" fmla="*/ 350043 h 359568"/>
                    <a:gd name="connsiteX4" fmla="*/ 228600 w 888206"/>
                    <a:gd name="connsiteY4" fmla="*/ 359568 h 359568"/>
                    <a:gd name="connsiteX5" fmla="*/ 569119 w 888206"/>
                    <a:gd name="connsiteY5" fmla="*/ 359568 h 359568"/>
                    <a:gd name="connsiteX6" fmla="*/ 626269 w 888206"/>
                    <a:gd name="connsiteY6" fmla="*/ 345281 h 359568"/>
                    <a:gd name="connsiteX7" fmla="*/ 688181 w 888206"/>
                    <a:gd name="connsiteY7" fmla="*/ 321468 h 359568"/>
                    <a:gd name="connsiteX8" fmla="*/ 795337 w 888206"/>
                    <a:gd name="connsiteY8" fmla="*/ 276225 h 359568"/>
                    <a:gd name="connsiteX9" fmla="*/ 795337 w 888206"/>
                    <a:gd name="connsiteY9" fmla="*/ 200025 h 359568"/>
                    <a:gd name="connsiteX10" fmla="*/ 778669 w 888206"/>
                    <a:gd name="connsiteY10" fmla="*/ 197643 h 359568"/>
                    <a:gd name="connsiteX11" fmla="*/ 773906 w 888206"/>
                    <a:gd name="connsiteY11" fmla="*/ 154781 h 359568"/>
                    <a:gd name="connsiteX12" fmla="*/ 812006 w 888206"/>
                    <a:gd name="connsiteY12" fmla="*/ 173831 h 359568"/>
                    <a:gd name="connsiteX13" fmla="*/ 852487 w 888206"/>
                    <a:gd name="connsiteY13" fmla="*/ 169068 h 359568"/>
                    <a:gd name="connsiteX14" fmla="*/ 888206 w 888206"/>
                    <a:gd name="connsiteY14" fmla="*/ 107156 h 359568"/>
                    <a:gd name="connsiteX15" fmla="*/ 842962 w 888206"/>
                    <a:gd name="connsiteY15" fmla="*/ 59531 h 359568"/>
                    <a:gd name="connsiteX16" fmla="*/ 714375 w 888206"/>
                    <a:gd name="connsiteY16" fmla="*/ 0 h 359568"/>
                    <a:gd name="connsiteX17" fmla="*/ 585787 w 888206"/>
                    <a:gd name="connsiteY17" fmla="*/ 0 h 359568"/>
                    <a:gd name="connsiteX18" fmla="*/ 554831 w 888206"/>
                    <a:gd name="connsiteY18" fmla="*/ 4762 h 359568"/>
                    <a:gd name="connsiteX19" fmla="*/ 373856 w 888206"/>
                    <a:gd name="connsiteY19" fmla="*/ 9525 h 359568"/>
                    <a:gd name="connsiteX20" fmla="*/ 300037 w 888206"/>
                    <a:gd name="connsiteY20" fmla="*/ 28575 h 359568"/>
                    <a:gd name="connsiteX21" fmla="*/ 221456 w 888206"/>
                    <a:gd name="connsiteY21" fmla="*/ 52387 h 359568"/>
                    <a:gd name="connsiteX22" fmla="*/ 114300 w 888206"/>
                    <a:gd name="connsiteY22" fmla="*/ 92868 h 359568"/>
                    <a:gd name="connsiteX23" fmla="*/ 21431 w 888206"/>
                    <a:gd name="connsiteY23" fmla="*/ 128587 h 359568"/>
                    <a:gd name="connsiteX24" fmla="*/ 2381 w 888206"/>
                    <a:gd name="connsiteY24" fmla="*/ 159543 h 359568"/>
                    <a:gd name="connsiteX25" fmla="*/ 0 w 888206"/>
                    <a:gd name="connsiteY25" fmla="*/ 204787 h 359568"/>
                    <a:gd name="connsiteX26" fmla="*/ 11906 w 888206"/>
                    <a:gd name="connsiteY26" fmla="*/ 226218 h 359568"/>
                    <a:gd name="connsiteX27" fmla="*/ 130969 w 888206"/>
                    <a:gd name="connsiteY27" fmla="*/ 214312 h 359568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28600 w 888206"/>
                    <a:gd name="connsiteY4" fmla="*/ 359568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795337 w 888206"/>
                    <a:gd name="connsiteY8" fmla="*/ 276225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795337 w 888206"/>
                    <a:gd name="connsiteY8" fmla="*/ 276225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35756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09537 w 888206"/>
                    <a:gd name="connsiteY1" fmla="*/ 278606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11919 w 888206"/>
                    <a:gd name="connsiteY0" fmla="*/ 211930 h 414337"/>
                    <a:gd name="connsiteX1" fmla="*/ 109537 w 888206"/>
                    <a:gd name="connsiteY1" fmla="*/ 278606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11919 w 888206"/>
                    <a:gd name="connsiteY27" fmla="*/ 211930 h 414337"/>
                    <a:gd name="connsiteX0" fmla="*/ 111919 w 888206"/>
                    <a:gd name="connsiteY0" fmla="*/ 211930 h 450056"/>
                    <a:gd name="connsiteX1" fmla="*/ 109537 w 888206"/>
                    <a:gd name="connsiteY1" fmla="*/ 278606 h 450056"/>
                    <a:gd name="connsiteX2" fmla="*/ 80962 w 888206"/>
                    <a:gd name="connsiteY2" fmla="*/ 326231 h 450056"/>
                    <a:gd name="connsiteX3" fmla="*/ 152399 w 888206"/>
                    <a:gd name="connsiteY3" fmla="*/ 450056 h 450056"/>
                    <a:gd name="connsiteX4" fmla="*/ 242887 w 888206"/>
                    <a:gd name="connsiteY4" fmla="*/ 400049 h 450056"/>
                    <a:gd name="connsiteX5" fmla="*/ 569119 w 888206"/>
                    <a:gd name="connsiteY5" fmla="*/ 359568 h 450056"/>
                    <a:gd name="connsiteX6" fmla="*/ 626269 w 888206"/>
                    <a:gd name="connsiteY6" fmla="*/ 345281 h 450056"/>
                    <a:gd name="connsiteX7" fmla="*/ 685799 w 888206"/>
                    <a:gd name="connsiteY7" fmla="*/ 357187 h 450056"/>
                    <a:gd name="connsiteX8" fmla="*/ 807243 w 888206"/>
                    <a:gd name="connsiteY8" fmla="*/ 411956 h 450056"/>
                    <a:gd name="connsiteX9" fmla="*/ 795337 w 888206"/>
                    <a:gd name="connsiteY9" fmla="*/ 200025 h 450056"/>
                    <a:gd name="connsiteX10" fmla="*/ 778669 w 888206"/>
                    <a:gd name="connsiteY10" fmla="*/ 197643 h 450056"/>
                    <a:gd name="connsiteX11" fmla="*/ 773906 w 888206"/>
                    <a:gd name="connsiteY11" fmla="*/ 154781 h 450056"/>
                    <a:gd name="connsiteX12" fmla="*/ 812006 w 888206"/>
                    <a:gd name="connsiteY12" fmla="*/ 173831 h 450056"/>
                    <a:gd name="connsiteX13" fmla="*/ 852487 w 888206"/>
                    <a:gd name="connsiteY13" fmla="*/ 169068 h 450056"/>
                    <a:gd name="connsiteX14" fmla="*/ 888206 w 888206"/>
                    <a:gd name="connsiteY14" fmla="*/ 107156 h 450056"/>
                    <a:gd name="connsiteX15" fmla="*/ 842962 w 888206"/>
                    <a:gd name="connsiteY15" fmla="*/ 59531 h 450056"/>
                    <a:gd name="connsiteX16" fmla="*/ 714375 w 888206"/>
                    <a:gd name="connsiteY16" fmla="*/ 0 h 450056"/>
                    <a:gd name="connsiteX17" fmla="*/ 585787 w 888206"/>
                    <a:gd name="connsiteY17" fmla="*/ 0 h 450056"/>
                    <a:gd name="connsiteX18" fmla="*/ 554831 w 888206"/>
                    <a:gd name="connsiteY18" fmla="*/ 4762 h 450056"/>
                    <a:gd name="connsiteX19" fmla="*/ 373856 w 888206"/>
                    <a:gd name="connsiteY19" fmla="*/ 9525 h 450056"/>
                    <a:gd name="connsiteX20" fmla="*/ 300037 w 888206"/>
                    <a:gd name="connsiteY20" fmla="*/ 28575 h 450056"/>
                    <a:gd name="connsiteX21" fmla="*/ 221456 w 888206"/>
                    <a:gd name="connsiteY21" fmla="*/ 52387 h 450056"/>
                    <a:gd name="connsiteX22" fmla="*/ 114300 w 888206"/>
                    <a:gd name="connsiteY22" fmla="*/ 92868 h 450056"/>
                    <a:gd name="connsiteX23" fmla="*/ 21431 w 888206"/>
                    <a:gd name="connsiteY23" fmla="*/ 128587 h 450056"/>
                    <a:gd name="connsiteX24" fmla="*/ 2381 w 888206"/>
                    <a:gd name="connsiteY24" fmla="*/ 159543 h 450056"/>
                    <a:gd name="connsiteX25" fmla="*/ 0 w 888206"/>
                    <a:gd name="connsiteY25" fmla="*/ 204787 h 450056"/>
                    <a:gd name="connsiteX26" fmla="*/ 11906 w 888206"/>
                    <a:gd name="connsiteY26" fmla="*/ 226218 h 450056"/>
                    <a:gd name="connsiteX27" fmla="*/ 111919 w 888206"/>
                    <a:gd name="connsiteY27" fmla="*/ 211930 h 450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88206" h="450056">
                      <a:moveTo>
                        <a:pt x="111919" y="211930"/>
                      </a:moveTo>
                      <a:lnTo>
                        <a:pt x="109537" y="278606"/>
                      </a:lnTo>
                      <a:lnTo>
                        <a:pt x="80962" y="326231"/>
                      </a:lnTo>
                      <a:lnTo>
                        <a:pt x="152399" y="450056"/>
                      </a:lnTo>
                      <a:lnTo>
                        <a:pt x="242887" y="400049"/>
                      </a:lnTo>
                      <a:lnTo>
                        <a:pt x="569119" y="359568"/>
                      </a:lnTo>
                      <a:lnTo>
                        <a:pt x="626269" y="345281"/>
                      </a:lnTo>
                      <a:lnTo>
                        <a:pt x="685799" y="357187"/>
                      </a:lnTo>
                      <a:lnTo>
                        <a:pt x="807243" y="411956"/>
                      </a:lnTo>
                      <a:lnTo>
                        <a:pt x="795337" y="200025"/>
                      </a:lnTo>
                      <a:lnTo>
                        <a:pt x="778669" y="197643"/>
                      </a:lnTo>
                      <a:lnTo>
                        <a:pt x="773906" y="154781"/>
                      </a:lnTo>
                      <a:lnTo>
                        <a:pt x="812006" y="173831"/>
                      </a:lnTo>
                      <a:lnTo>
                        <a:pt x="852487" y="169068"/>
                      </a:lnTo>
                      <a:lnTo>
                        <a:pt x="888206" y="107156"/>
                      </a:lnTo>
                      <a:lnTo>
                        <a:pt x="842962" y="59531"/>
                      </a:lnTo>
                      <a:lnTo>
                        <a:pt x="714375" y="0"/>
                      </a:lnTo>
                      <a:lnTo>
                        <a:pt x="585787" y="0"/>
                      </a:lnTo>
                      <a:lnTo>
                        <a:pt x="554831" y="4762"/>
                      </a:lnTo>
                      <a:lnTo>
                        <a:pt x="373856" y="9525"/>
                      </a:lnTo>
                      <a:lnTo>
                        <a:pt x="300037" y="28575"/>
                      </a:lnTo>
                      <a:lnTo>
                        <a:pt x="221456" y="52387"/>
                      </a:lnTo>
                      <a:lnTo>
                        <a:pt x="114300" y="92868"/>
                      </a:lnTo>
                      <a:lnTo>
                        <a:pt x="21431" y="128587"/>
                      </a:lnTo>
                      <a:lnTo>
                        <a:pt x="2381" y="159543"/>
                      </a:lnTo>
                      <a:lnTo>
                        <a:pt x="0" y="204787"/>
                      </a:lnTo>
                      <a:lnTo>
                        <a:pt x="11906" y="226218"/>
                      </a:lnTo>
                      <a:lnTo>
                        <a:pt x="111919" y="21193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16" name="Полилиния 115"/>
                <p:cNvSpPr/>
                <p:nvPr/>
              </p:nvSpPr>
              <p:spPr>
                <a:xfrm>
                  <a:off x="7092280" y="927950"/>
                  <a:ext cx="986811" cy="323850"/>
                </a:xfrm>
                <a:custGeom>
                  <a:avLst/>
                  <a:gdLst>
                    <a:gd name="connsiteX0" fmla="*/ 376237 w 890587"/>
                    <a:gd name="connsiteY0" fmla="*/ 9525 h 235744"/>
                    <a:gd name="connsiteX1" fmla="*/ 211931 w 890587"/>
                    <a:gd name="connsiteY1" fmla="*/ 59532 h 235744"/>
                    <a:gd name="connsiteX2" fmla="*/ 28575 w 890587"/>
                    <a:gd name="connsiteY2" fmla="*/ 130969 h 235744"/>
                    <a:gd name="connsiteX3" fmla="*/ 7144 w 890587"/>
                    <a:gd name="connsiteY3" fmla="*/ 169069 h 235744"/>
                    <a:gd name="connsiteX4" fmla="*/ 0 w 890587"/>
                    <a:gd name="connsiteY4" fmla="*/ 204788 h 235744"/>
                    <a:gd name="connsiteX5" fmla="*/ 16669 w 890587"/>
                    <a:gd name="connsiteY5" fmla="*/ 235744 h 235744"/>
                    <a:gd name="connsiteX6" fmla="*/ 107156 w 890587"/>
                    <a:gd name="connsiteY6" fmla="*/ 219075 h 235744"/>
                    <a:gd name="connsiteX7" fmla="*/ 152400 w 890587"/>
                    <a:gd name="connsiteY7" fmla="*/ 169069 h 235744"/>
                    <a:gd name="connsiteX8" fmla="*/ 233362 w 890587"/>
                    <a:gd name="connsiteY8" fmla="*/ 119063 h 235744"/>
                    <a:gd name="connsiteX9" fmla="*/ 342900 w 890587"/>
                    <a:gd name="connsiteY9" fmla="*/ 90488 h 235744"/>
                    <a:gd name="connsiteX10" fmla="*/ 490537 w 890587"/>
                    <a:gd name="connsiteY10" fmla="*/ 85725 h 235744"/>
                    <a:gd name="connsiteX11" fmla="*/ 645319 w 890587"/>
                    <a:gd name="connsiteY11" fmla="*/ 83344 h 235744"/>
                    <a:gd name="connsiteX12" fmla="*/ 731044 w 890587"/>
                    <a:gd name="connsiteY12" fmla="*/ 92869 h 235744"/>
                    <a:gd name="connsiteX13" fmla="*/ 785812 w 890587"/>
                    <a:gd name="connsiteY13" fmla="*/ 116682 h 235744"/>
                    <a:gd name="connsiteX14" fmla="*/ 821531 w 890587"/>
                    <a:gd name="connsiteY14" fmla="*/ 157163 h 235744"/>
                    <a:gd name="connsiteX15" fmla="*/ 857250 w 890587"/>
                    <a:gd name="connsiteY15" fmla="*/ 169069 h 235744"/>
                    <a:gd name="connsiteX16" fmla="*/ 890587 w 890587"/>
                    <a:gd name="connsiteY16" fmla="*/ 116682 h 235744"/>
                    <a:gd name="connsiteX17" fmla="*/ 852487 w 890587"/>
                    <a:gd name="connsiteY17" fmla="*/ 64294 h 235744"/>
                    <a:gd name="connsiteX18" fmla="*/ 728662 w 890587"/>
                    <a:gd name="connsiteY18" fmla="*/ 2382 h 235744"/>
                    <a:gd name="connsiteX19" fmla="*/ 585787 w 890587"/>
                    <a:gd name="connsiteY19" fmla="*/ 0 h 235744"/>
                    <a:gd name="connsiteX20" fmla="*/ 488156 w 890587"/>
                    <a:gd name="connsiteY20" fmla="*/ 14288 h 235744"/>
                    <a:gd name="connsiteX21" fmla="*/ 376237 w 890587"/>
                    <a:gd name="connsiteY21" fmla="*/ 9525 h 235744"/>
                    <a:gd name="connsiteX0" fmla="*/ 376237 w 940594"/>
                    <a:gd name="connsiteY0" fmla="*/ 9525 h 235744"/>
                    <a:gd name="connsiteX1" fmla="*/ 211931 w 940594"/>
                    <a:gd name="connsiteY1" fmla="*/ 59532 h 235744"/>
                    <a:gd name="connsiteX2" fmla="*/ 28575 w 940594"/>
                    <a:gd name="connsiteY2" fmla="*/ 130969 h 235744"/>
                    <a:gd name="connsiteX3" fmla="*/ 7144 w 940594"/>
                    <a:gd name="connsiteY3" fmla="*/ 169069 h 235744"/>
                    <a:gd name="connsiteX4" fmla="*/ 0 w 940594"/>
                    <a:gd name="connsiteY4" fmla="*/ 204788 h 235744"/>
                    <a:gd name="connsiteX5" fmla="*/ 16669 w 940594"/>
                    <a:gd name="connsiteY5" fmla="*/ 235744 h 235744"/>
                    <a:gd name="connsiteX6" fmla="*/ 107156 w 940594"/>
                    <a:gd name="connsiteY6" fmla="*/ 219075 h 235744"/>
                    <a:gd name="connsiteX7" fmla="*/ 152400 w 940594"/>
                    <a:gd name="connsiteY7" fmla="*/ 169069 h 235744"/>
                    <a:gd name="connsiteX8" fmla="*/ 233362 w 940594"/>
                    <a:gd name="connsiteY8" fmla="*/ 119063 h 235744"/>
                    <a:gd name="connsiteX9" fmla="*/ 342900 w 940594"/>
                    <a:gd name="connsiteY9" fmla="*/ 90488 h 235744"/>
                    <a:gd name="connsiteX10" fmla="*/ 490537 w 940594"/>
                    <a:gd name="connsiteY10" fmla="*/ 85725 h 235744"/>
                    <a:gd name="connsiteX11" fmla="*/ 645319 w 940594"/>
                    <a:gd name="connsiteY11" fmla="*/ 83344 h 235744"/>
                    <a:gd name="connsiteX12" fmla="*/ 731044 w 940594"/>
                    <a:gd name="connsiteY12" fmla="*/ 92869 h 235744"/>
                    <a:gd name="connsiteX13" fmla="*/ 785812 w 940594"/>
                    <a:gd name="connsiteY13" fmla="*/ 116682 h 235744"/>
                    <a:gd name="connsiteX14" fmla="*/ 821531 w 940594"/>
                    <a:gd name="connsiteY14" fmla="*/ 157163 h 235744"/>
                    <a:gd name="connsiteX15" fmla="*/ 940594 w 940594"/>
                    <a:gd name="connsiteY15" fmla="*/ 228600 h 235744"/>
                    <a:gd name="connsiteX16" fmla="*/ 890587 w 940594"/>
                    <a:gd name="connsiteY16" fmla="*/ 116682 h 235744"/>
                    <a:gd name="connsiteX17" fmla="*/ 852487 w 940594"/>
                    <a:gd name="connsiteY17" fmla="*/ 64294 h 235744"/>
                    <a:gd name="connsiteX18" fmla="*/ 728662 w 940594"/>
                    <a:gd name="connsiteY18" fmla="*/ 2382 h 235744"/>
                    <a:gd name="connsiteX19" fmla="*/ 585787 w 940594"/>
                    <a:gd name="connsiteY19" fmla="*/ 0 h 235744"/>
                    <a:gd name="connsiteX20" fmla="*/ 488156 w 940594"/>
                    <a:gd name="connsiteY20" fmla="*/ 14288 h 235744"/>
                    <a:gd name="connsiteX21" fmla="*/ 376237 w 940594"/>
                    <a:gd name="connsiteY21" fmla="*/ 9525 h 235744"/>
                    <a:gd name="connsiteX0" fmla="*/ 376237 w 943948"/>
                    <a:gd name="connsiteY0" fmla="*/ 9525 h 235744"/>
                    <a:gd name="connsiteX1" fmla="*/ 211931 w 943948"/>
                    <a:gd name="connsiteY1" fmla="*/ 59532 h 235744"/>
                    <a:gd name="connsiteX2" fmla="*/ 28575 w 943948"/>
                    <a:gd name="connsiteY2" fmla="*/ 130969 h 235744"/>
                    <a:gd name="connsiteX3" fmla="*/ 7144 w 943948"/>
                    <a:gd name="connsiteY3" fmla="*/ 169069 h 235744"/>
                    <a:gd name="connsiteX4" fmla="*/ 0 w 943948"/>
                    <a:gd name="connsiteY4" fmla="*/ 204788 h 235744"/>
                    <a:gd name="connsiteX5" fmla="*/ 16669 w 943948"/>
                    <a:gd name="connsiteY5" fmla="*/ 235744 h 235744"/>
                    <a:gd name="connsiteX6" fmla="*/ 107156 w 943948"/>
                    <a:gd name="connsiteY6" fmla="*/ 219075 h 235744"/>
                    <a:gd name="connsiteX7" fmla="*/ 152400 w 943948"/>
                    <a:gd name="connsiteY7" fmla="*/ 169069 h 235744"/>
                    <a:gd name="connsiteX8" fmla="*/ 233362 w 943948"/>
                    <a:gd name="connsiteY8" fmla="*/ 119063 h 235744"/>
                    <a:gd name="connsiteX9" fmla="*/ 342900 w 943948"/>
                    <a:gd name="connsiteY9" fmla="*/ 90488 h 235744"/>
                    <a:gd name="connsiteX10" fmla="*/ 490537 w 943948"/>
                    <a:gd name="connsiteY10" fmla="*/ 85725 h 235744"/>
                    <a:gd name="connsiteX11" fmla="*/ 645319 w 943948"/>
                    <a:gd name="connsiteY11" fmla="*/ 83344 h 235744"/>
                    <a:gd name="connsiteX12" fmla="*/ 731044 w 943948"/>
                    <a:gd name="connsiteY12" fmla="*/ 92869 h 235744"/>
                    <a:gd name="connsiteX13" fmla="*/ 785812 w 943948"/>
                    <a:gd name="connsiteY13" fmla="*/ 116682 h 235744"/>
                    <a:gd name="connsiteX14" fmla="*/ 821531 w 943948"/>
                    <a:gd name="connsiteY14" fmla="*/ 157163 h 235744"/>
                    <a:gd name="connsiteX15" fmla="*/ 940594 w 943948"/>
                    <a:gd name="connsiteY15" fmla="*/ 228600 h 235744"/>
                    <a:gd name="connsiteX16" fmla="*/ 890587 w 943948"/>
                    <a:gd name="connsiteY16" fmla="*/ 116682 h 235744"/>
                    <a:gd name="connsiteX17" fmla="*/ 852487 w 943948"/>
                    <a:gd name="connsiteY17" fmla="*/ 64294 h 235744"/>
                    <a:gd name="connsiteX18" fmla="*/ 728662 w 943948"/>
                    <a:gd name="connsiteY18" fmla="*/ 2382 h 235744"/>
                    <a:gd name="connsiteX19" fmla="*/ 585787 w 943948"/>
                    <a:gd name="connsiteY19" fmla="*/ 0 h 235744"/>
                    <a:gd name="connsiteX20" fmla="*/ 488156 w 943948"/>
                    <a:gd name="connsiteY20" fmla="*/ 14288 h 235744"/>
                    <a:gd name="connsiteX21" fmla="*/ 376237 w 943948"/>
                    <a:gd name="connsiteY21" fmla="*/ 9525 h 235744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50007 w 986811"/>
                    <a:gd name="connsiteY3" fmla="*/ 169069 h 309563"/>
                    <a:gd name="connsiteX4" fmla="*/ 42863 w 986811"/>
                    <a:gd name="connsiteY4" fmla="*/ 204788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50007 w 986811"/>
                    <a:gd name="connsiteY3" fmla="*/ 169069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28576 w 986811"/>
                    <a:gd name="connsiteY3" fmla="*/ 150019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47626 w 986811"/>
                    <a:gd name="connsiteY3" fmla="*/ 161925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0031 w 986811"/>
                    <a:gd name="connsiteY1" fmla="*/ 42863 h 309563"/>
                    <a:gd name="connsiteX2" fmla="*/ 71438 w 986811"/>
                    <a:gd name="connsiteY2" fmla="*/ 130969 h 309563"/>
                    <a:gd name="connsiteX3" fmla="*/ 47626 w 986811"/>
                    <a:gd name="connsiteY3" fmla="*/ 161925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0 h 311944"/>
                    <a:gd name="connsiteX1" fmla="*/ 250031 w 986811"/>
                    <a:gd name="connsiteY1" fmla="*/ 45244 h 311944"/>
                    <a:gd name="connsiteX2" fmla="*/ 71438 w 986811"/>
                    <a:gd name="connsiteY2" fmla="*/ 133350 h 311944"/>
                    <a:gd name="connsiteX3" fmla="*/ 47626 w 986811"/>
                    <a:gd name="connsiteY3" fmla="*/ 164306 h 311944"/>
                    <a:gd name="connsiteX4" fmla="*/ 7144 w 986811"/>
                    <a:gd name="connsiteY4" fmla="*/ 209550 h 311944"/>
                    <a:gd name="connsiteX5" fmla="*/ 0 w 986811"/>
                    <a:gd name="connsiteY5" fmla="*/ 311944 h 311944"/>
                    <a:gd name="connsiteX6" fmla="*/ 150019 w 986811"/>
                    <a:gd name="connsiteY6" fmla="*/ 221456 h 311944"/>
                    <a:gd name="connsiteX7" fmla="*/ 195263 w 986811"/>
                    <a:gd name="connsiteY7" fmla="*/ 171450 h 311944"/>
                    <a:gd name="connsiteX8" fmla="*/ 276225 w 986811"/>
                    <a:gd name="connsiteY8" fmla="*/ 121444 h 311944"/>
                    <a:gd name="connsiteX9" fmla="*/ 385763 w 986811"/>
                    <a:gd name="connsiteY9" fmla="*/ 92869 h 311944"/>
                    <a:gd name="connsiteX10" fmla="*/ 533400 w 986811"/>
                    <a:gd name="connsiteY10" fmla="*/ 88106 h 311944"/>
                    <a:gd name="connsiteX11" fmla="*/ 688182 w 986811"/>
                    <a:gd name="connsiteY11" fmla="*/ 85725 h 311944"/>
                    <a:gd name="connsiteX12" fmla="*/ 773907 w 986811"/>
                    <a:gd name="connsiteY12" fmla="*/ 95250 h 311944"/>
                    <a:gd name="connsiteX13" fmla="*/ 828675 w 986811"/>
                    <a:gd name="connsiteY13" fmla="*/ 119063 h 311944"/>
                    <a:gd name="connsiteX14" fmla="*/ 864394 w 986811"/>
                    <a:gd name="connsiteY14" fmla="*/ 159544 h 311944"/>
                    <a:gd name="connsiteX15" fmla="*/ 983457 w 986811"/>
                    <a:gd name="connsiteY15" fmla="*/ 230981 h 311944"/>
                    <a:gd name="connsiteX16" fmla="*/ 933450 w 986811"/>
                    <a:gd name="connsiteY16" fmla="*/ 119063 h 311944"/>
                    <a:gd name="connsiteX17" fmla="*/ 895350 w 986811"/>
                    <a:gd name="connsiteY17" fmla="*/ 66675 h 311944"/>
                    <a:gd name="connsiteX18" fmla="*/ 771525 w 986811"/>
                    <a:gd name="connsiteY18" fmla="*/ 4763 h 311944"/>
                    <a:gd name="connsiteX19" fmla="*/ 628650 w 986811"/>
                    <a:gd name="connsiteY19" fmla="*/ 2381 h 311944"/>
                    <a:gd name="connsiteX20" fmla="*/ 531019 w 986811"/>
                    <a:gd name="connsiteY20" fmla="*/ 16669 h 311944"/>
                    <a:gd name="connsiteX21" fmla="*/ 419100 w 986811"/>
                    <a:gd name="connsiteY21" fmla="*/ 0 h 311944"/>
                    <a:gd name="connsiteX0" fmla="*/ 419100 w 986811"/>
                    <a:gd name="connsiteY0" fmla="*/ 0 h 311944"/>
                    <a:gd name="connsiteX1" fmla="*/ 250031 w 986811"/>
                    <a:gd name="connsiteY1" fmla="*/ 45244 h 311944"/>
                    <a:gd name="connsiteX2" fmla="*/ 71438 w 986811"/>
                    <a:gd name="connsiteY2" fmla="*/ 133350 h 311944"/>
                    <a:gd name="connsiteX3" fmla="*/ 47626 w 986811"/>
                    <a:gd name="connsiteY3" fmla="*/ 164306 h 311944"/>
                    <a:gd name="connsiteX4" fmla="*/ 7144 w 986811"/>
                    <a:gd name="connsiteY4" fmla="*/ 209550 h 311944"/>
                    <a:gd name="connsiteX5" fmla="*/ 0 w 986811"/>
                    <a:gd name="connsiteY5" fmla="*/ 311944 h 311944"/>
                    <a:gd name="connsiteX6" fmla="*/ 150019 w 986811"/>
                    <a:gd name="connsiteY6" fmla="*/ 221456 h 311944"/>
                    <a:gd name="connsiteX7" fmla="*/ 195263 w 986811"/>
                    <a:gd name="connsiteY7" fmla="*/ 171450 h 311944"/>
                    <a:gd name="connsiteX8" fmla="*/ 276225 w 986811"/>
                    <a:gd name="connsiteY8" fmla="*/ 121444 h 311944"/>
                    <a:gd name="connsiteX9" fmla="*/ 385763 w 986811"/>
                    <a:gd name="connsiteY9" fmla="*/ 92869 h 311944"/>
                    <a:gd name="connsiteX10" fmla="*/ 533400 w 986811"/>
                    <a:gd name="connsiteY10" fmla="*/ 88106 h 311944"/>
                    <a:gd name="connsiteX11" fmla="*/ 688182 w 986811"/>
                    <a:gd name="connsiteY11" fmla="*/ 85725 h 311944"/>
                    <a:gd name="connsiteX12" fmla="*/ 773907 w 986811"/>
                    <a:gd name="connsiteY12" fmla="*/ 95250 h 311944"/>
                    <a:gd name="connsiteX13" fmla="*/ 828675 w 986811"/>
                    <a:gd name="connsiteY13" fmla="*/ 119063 h 311944"/>
                    <a:gd name="connsiteX14" fmla="*/ 864394 w 986811"/>
                    <a:gd name="connsiteY14" fmla="*/ 159544 h 311944"/>
                    <a:gd name="connsiteX15" fmla="*/ 983457 w 986811"/>
                    <a:gd name="connsiteY15" fmla="*/ 230981 h 311944"/>
                    <a:gd name="connsiteX16" fmla="*/ 933450 w 986811"/>
                    <a:gd name="connsiteY16" fmla="*/ 119063 h 311944"/>
                    <a:gd name="connsiteX17" fmla="*/ 895350 w 986811"/>
                    <a:gd name="connsiteY17" fmla="*/ 66675 h 311944"/>
                    <a:gd name="connsiteX18" fmla="*/ 771525 w 986811"/>
                    <a:gd name="connsiteY18" fmla="*/ 4763 h 311944"/>
                    <a:gd name="connsiteX19" fmla="*/ 628650 w 986811"/>
                    <a:gd name="connsiteY19" fmla="*/ 2381 h 311944"/>
                    <a:gd name="connsiteX20" fmla="*/ 531019 w 986811"/>
                    <a:gd name="connsiteY20" fmla="*/ 0 h 311944"/>
                    <a:gd name="connsiteX21" fmla="*/ 419100 w 986811"/>
                    <a:gd name="connsiteY21" fmla="*/ 0 h 311944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73907 w 986811"/>
                    <a:gd name="connsiteY12" fmla="*/ 107156 h 323850"/>
                    <a:gd name="connsiteX13" fmla="*/ 828675 w 986811"/>
                    <a:gd name="connsiteY13" fmla="*/ 1309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73907 w 986811"/>
                    <a:gd name="connsiteY12" fmla="*/ 107156 h 323850"/>
                    <a:gd name="connsiteX13" fmla="*/ 816769 w 986811"/>
                    <a:gd name="connsiteY13" fmla="*/ 1690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66763 w 986811"/>
                    <a:gd name="connsiteY12" fmla="*/ 123825 h 323850"/>
                    <a:gd name="connsiteX13" fmla="*/ 816769 w 986811"/>
                    <a:gd name="connsiteY13" fmla="*/ 1690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73819 w 986811"/>
                    <a:gd name="connsiteY6" fmla="*/ 2738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64394 w 986811"/>
                    <a:gd name="connsiteY15" fmla="*/ 171450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07157 w 986811"/>
                    <a:gd name="connsiteY6" fmla="*/ 3119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64394 w 986811"/>
                    <a:gd name="connsiteY15" fmla="*/ 171450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07157 w 986811"/>
                    <a:gd name="connsiteY6" fmla="*/ 3119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81063 w 986811"/>
                    <a:gd name="connsiteY15" fmla="*/ 226218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86811" h="323850">
                      <a:moveTo>
                        <a:pt x="419100" y="11906"/>
                      </a:moveTo>
                      <a:lnTo>
                        <a:pt x="250031" y="57150"/>
                      </a:lnTo>
                      <a:lnTo>
                        <a:pt x="71438" y="145256"/>
                      </a:lnTo>
                      <a:lnTo>
                        <a:pt x="47626" y="176212"/>
                      </a:lnTo>
                      <a:lnTo>
                        <a:pt x="7144" y="221456"/>
                      </a:lnTo>
                      <a:lnTo>
                        <a:pt x="0" y="323850"/>
                      </a:lnTo>
                      <a:lnTo>
                        <a:pt x="107157" y="311944"/>
                      </a:lnTo>
                      <a:lnTo>
                        <a:pt x="150019" y="233362"/>
                      </a:lnTo>
                      <a:lnTo>
                        <a:pt x="195263" y="183356"/>
                      </a:lnTo>
                      <a:lnTo>
                        <a:pt x="276225" y="133350"/>
                      </a:lnTo>
                      <a:lnTo>
                        <a:pt x="385763" y="104775"/>
                      </a:lnTo>
                      <a:lnTo>
                        <a:pt x="533400" y="100012"/>
                      </a:lnTo>
                      <a:lnTo>
                        <a:pt x="688182" y="97631"/>
                      </a:lnTo>
                      <a:lnTo>
                        <a:pt x="766763" y="123825"/>
                      </a:lnTo>
                      <a:lnTo>
                        <a:pt x="816769" y="169069"/>
                      </a:lnTo>
                      <a:lnTo>
                        <a:pt x="881063" y="226218"/>
                      </a:lnTo>
                      <a:lnTo>
                        <a:pt x="983457" y="242887"/>
                      </a:lnTo>
                      <a:cubicBezTo>
                        <a:pt x="1000126" y="184150"/>
                        <a:pt x="950119" y="168275"/>
                        <a:pt x="933450" y="130969"/>
                      </a:cubicBezTo>
                      <a:lnTo>
                        <a:pt x="895350" y="78581"/>
                      </a:lnTo>
                      <a:lnTo>
                        <a:pt x="771525" y="16669"/>
                      </a:lnTo>
                      <a:lnTo>
                        <a:pt x="628650" y="0"/>
                      </a:lnTo>
                      <a:lnTo>
                        <a:pt x="531019" y="11906"/>
                      </a:lnTo>
                      <a:lnTo>
                        <a:pt x="419100" y="11906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14" name="TextBox 113"/>
              <p:cNvSpPr txBox="1"/>
              <p:nvPr/>
            </p:nvSpPr>
            <p:spPr>
              <a:xfrm>
                <a:off x="7178545" y="946683"/>
                <a:ext cx="74090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spc="-170" dirty="0" smtClean="0"/>
                  <a:t>(0;8)</a:t>
                </a:r>
                <a:endParaRPr lang="ru-RU" sz="2400" spc="-170" dirty="0"/>
              </a:p>
            </p:txBody>
          </p:sp>
        </p:grpSp>
      </p:grpSp>
      <p:grpSp>
        <p:nvGrpSpPr>
          <p:cNvPr id="141" name="Группа 140"/>
          <p:cNvGrpSpPr/>
          <p:nvPr/>
        </p:nvGrpSpPr>
        <p:grpSpPr>
          <a:xfrm>
            <a:off x="1619927" y="2254339"/>
            <a:ext cx="1555450" cy="2007904"/>
            <a:chOff x="-708567" y="1280192"/>
            <a:chExt cx="1555450" cy="2007904"/>
          </a:xfrm>
        </p:grpSpPr>
        <p:pic>
          <p:nvPicPr>
            <p:cNvPr id="142" name="Picture 12" descr="http://im2-tub-ru.yandex.net/i?id=147921403-61-7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08567" y="1280192"/>
              <a:ext cx="1555450" cy="2007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3" name="TextBox 142"/>
            <p:cNvSpPr txBox="1"/>
            <p:nvPr/>
          </p:nvSpPr>
          <p:spPr>
            <a:xfrm>
              <a:off x="-209196" y="2228720"/>
              <a:ext cx="8258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spc="-200" dirty="0" smtClean="0"/>
                <a:t>(</a:t>
              </a:r>
              <a:r>
                <a:rPr lang="ru-RU" sz="2800" spc="-200" dirty="0" smtClean="0"/>
                <a:t>0</a:t>
              </a:r>
              <a:r>
                <a:rPr lang="en-US" sz="2800" spc="-200" dirty="0" smtClean="0"/>
                <a:t>;</a:t>
              </a:r>
              <a:r>
                <a:rPr lang="ru-RU" sz="2800" spc="-200" dirty="0" smtClean="0"/>
                <a:t>4</a:t>
              </a:r>
              <a:r>
                <a:rPr lang="en-US" sz="2800" spc="-200" dirty="0" smtClean="0"/>
                <a:t>)</a:t>
              </a:r>
              <a:endParaRPr lang="ru-RU" spc="-200" dirty="0"/>
            </a:p>
          </p:txBody>
        </p:sp>
      </p:grpSp>
      <p:grpSp>
        <p:nvGrpSpPr>
          <p:cNvPr id="128" name="Группа 127"/>
          <p:cNvGrpSpPr/>
          <p:nvPr/>
        </p:nvGrpSpPr>
        <p:grpSpPr>
          <a:xfrm>
            <a:off x="5755510" y="-22877"/>
            <a:ext cx="1555450" cy="2007904"/>
            <a:chOff x="395536" y="989048"/>
            <a:chExt cx="1555450" cy="2007904"/>
          </a:xfrm>
        </p:grpSpPr>
        <p:pic>
          <p:nvPicPr>
            <p:cNvPr id="129" name="Picture 12" descr="http://im2-tub-ru.yandex.net/i?id=147921403-61-7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989048"/>
              <a:ext cx="1555450" cy="2007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0" name="TextBox 129"/>
            <p:cNvSpPr txBox="1"/>
            <p:nvPr/>
          </p:nvSpPr>
          <p:spPr>
            <a:xfrm>
              <a:off x="827584" y="1910090"/>
              <a:ext cx="9316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spc="-200" dirty="0" smtClean="0"/>
                <a:t>(</a:t>
              </a:r>
              <a:r>
                <a:rPr lang="ru-RU" sz="2800" spc="-200" dirty="0" smtClean="0"/>
                <a:t>0</a:t>
              </a:r>
              <a:r>
                <a:rPr lang="en-US" sz="2800" spc="-200" dirty="0" smtClean="0"/>
                <a:t>;</a:t>
              </a:r>
              <a:r>
                <a:rPr lang="ru-RU" sz="2800" spc="-200" dirty="0" smtClean="0"/>
                <a:t>-2</a:t>
              </a:r>
              <a:r>
                <a:rPr lang="en-US" sz="2800" spc="-200" dirty="0" smtClean="0"/>
                <a:t>)</a:t>
              </a:r>
              <a:endParaRPr lang="ru-RU" spc="-200" dirty="0"/>
            </a:p>
          </p:txBody>
        </p:sp>
      </p:grpSp>
      <p:grpSp>
        <p:nvGrpSpPr>
          <p:cNvPr id="131" name="Группа 130"/>
          <p:cNvGrpSpPr/>
          <p:nvPr/>
        </p:nvGrpSpPr>
        <p:grpSpPr>
          <a:xfrm>
            <a:off x="5223645" y="2561641"/>
            <a:ext cx="1228725" cy="1492937"/>
            <a:chOff x="7020272" y="927950"/>
            <a:chExt cx="1228725" cy="1492937"/>
          </a:xfrm>
        </p:grpSpPr>
        <p:pic>
          <p:nvPicPr>
            <p:cNvPr id="132" name="Picture 10" descr="http://im2-tub-ru.yandex.net/i?id=104243123-05-7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992137"/>
              <a:ext cx="1228725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3" name="Группа 132"/>
            <p:cNvGrpSpPr/>
            <p:nvPr/>
          </p:nvGrpSpPr>
          <p:grpSpPr>
            <a:xfrm>
              <a:off x="7092280" y="927950"/>
              <a:ext cx="986811" cy="480398"/>
              <a:chOff x="7092280" y="927950"/>
              <a:chExt cx="986811" cy="480398"/>
            </a:xfrm>
          </p:grpSpPr>
          <p:grpSp>
            <p:nvGrpSpPr>
              <p:cNvPr id="134" name="Группа 133"/>
              <p:cNvGrpSpPr/>
              <p:nvPr/>
            </p:nvGrpSpPr>
            <p:grpSpPr>
              <a:xfrm>
                <a:off x="7092280" y="927950"/>
                <a:ext cx="986811" cy="468789"/>
                <a:chOff x="7092280" y="927950"/>
                <a:chExt cx="986811" cy="468789"/>
              </a:xfrm>
            </p:grpSpPr>
            <p:sp>
              <p:nvSpPr>
                <p:cNvPr id="136" name="Полилиния 135"/>
                <p:cNvSpPr/>
                <p:nvPr/>
              </p:nvSpPr>
              <p:spPr>
                <a:xfrm>
                  <a:off x="7140252" y="946683"/>
                  <a:ext cx="888206" cy="450056"/>
                </a:xfrm>
                <a:custGeom>
                  <a:avLst/>
                  <a:gdLst>
                    <a:gd name="connsiteX0" fmla="*/ 130969 w 888206"/>
                    <a:gd name="connsiteY0" fmla="*/ 214312 h 359568"/>
                    <a:gd name="connsiteX1" fmla="*/ 145256 w 888206"/>
                    <a:gd name="connsiteY1" fmla="*/ 266700 h 359568"/>
                    <a:gd name="connsiteX2" fmla="*/ 126206 w 888206"/>
                    <a:gd name="connsiteY2" fmla="*/ 314325 h 359568"/>
                    <a:gd name="connsiteX3" fmla="*/ 180975 w 888206"/>
                    <a:gd name="connsiteY3" fmla="*/ 350043 h 359568"/>
                    <a:gd name="connsiteX4" fmla="*/ 228600 w 888206"/>
                    <a:gd name="connsiteY4" fmla="*/ 359568 h 359568"/>
                    <a:gd name="connsiteX5" fmla="*/ 569119 w 888206"/>
                    <a:gd name="connsiteY5" fmla="*/ 359568 h 359568"/>
                    <a:gd name="connsiteX6" fmla="*/ 626269 w 888206"/>
                    <a:gd name="connsiteY6" fmla="*/ 345281 h 359568"/>
                    <a:gd name="connsiteX7" fmla="*/ 688181 w 888206"/>
                    <a:gd name="connsiteY7" fmla="*/ 321468 h 359568"/>
                    <a:gd name="connsiteX8" fmla="*/ 795337 w 888206"/>
                    <a:gd name="connsiteY8" fmla="*/ 276225 h 359568"/>
                    <a:gd name="connsiteX9" fmla="*/ 795337 w 888206"/>
                    <a:gd name="connsiteY9" fmla="*/ 200025 h 359568"/>
                    <a:gd name="connsiteX10" fmla="*/ 778669 w 888206"/>
                    <a:gd name="connsiteY10" fmla="*/ 197643 h 359568"/>
                    <a:gd name="connsiteX11" fmla="*/ 773906 w 888206"/>
                    <a:gd name="connsiteY11" fmla="*/ 154781 h 359568"/>
                    <a:gd name="connsiteX12" fmla="*/ 812006 w 888206"/>
                    <a:gd name="connsiteY12" fmla="*/ 173831 h 359568"/>
                    <a:gd name="connsiteX13" fmla="*/ 852487 w 888206"/>
                    <a:gd name="connsiteY13" fmla="*/ 169068 h 359568"/>
                    <a:gd name="connsiteX14" fmla="*/ 888206 w 888206"/>
                    <a:gd name="connsiteY14" fmla="*/ 107156 h 359568"/>
                    <a:gd name="connsiteX15" fmla="*/ 842962 w 888206"/>
                    <a:gd name="connsiteY15" fmla="*/ 59531 h 359568"/>
                    <a:gd name="connsiteX16" fmla="*/ 714375 w 888206"/>
                    <a:gd name="connsiteY16" fmla="*/ 0 h 359568"/>
                    <a:gd name="connsiteX17" fmla="*/ 585787 w 888206"/>
                    <a:gd name="connsiteY17" fmla="*/ 0 h 359568"/>
                    <a:gd name="connsiteX18" fmla="*/ 554831 w 888206"/>
                    <a:gd name="connsiteY18" fmla="*/ 4762 h 359568"/>
                    <a:gd name="connsiteX19" fmla="*/ 373856 w 888206"/>
                    <a:gd name="connsiteY19" fmla="*/ 9525 h 359568"/>
                    <a:gd name="connsiteX20" fmla="*/ 300037 w 888206"/>
                    <a:gd name="connsiteY20" fmla="*/ 28575 h 359568"/>
                    <a:gd name="connsiteX21" fmla="*/ 221456 w 888206"/>
                    <a:gd name="connsiteY21" fmla="*/ 52387 h 359568"/>
                    <a:gd name="connsiteX22" fmla="*/ 114300 w 888206"/>
                    <a:gd name="connsiteY22" fmla="*/ 92868 h 359568"/>
                    <a:gd name="connsiteX23" fmla="*/ 21431 w 888206"/>
                    <a:gd name="connsiteY23" fmla="*/ 128587 h 359568"/>
                    <a:gd name="connsiteX24" fmla="*/ 2381 w 888206"/>
                    <a:gd name="connsiteY24" fmla="*/ 159543 h 359568"/>
                    <a:gd name="connsiteX25" fmla="*/ 0 w 888206"/>
                    <a:gd name="connsiteY25" fmla="*/ 204787 h 359568"/>
                    <a:gd name="connsiteX26" fmla="*/ 11906 w 888206"/>
                    <a:gd name="connsiteY26" fmla="*/ 226218 h 359568"/>
                    <a:gd name="connsiteX27" fmla="*/ 130969 w 888206"/>
                    <a:gd name="connsiteY27" fmla="*/ 214312 h 359568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28600 w 888206"/>
                    <a:gd name="connsiteY4" fmla="*/ 359568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795337 w 888206"/>
                    <a:gd name="connsiteY8" fmla="*/ 276225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795337 w 888206"/>
                    <a:gd name="connsiteY8" fmla="*/ 276225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21468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8181 w 888206"/>
                    <a:gd name="connsiteY7" fmla="*/ 335756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126206 w 888206"/>
                    <a:gd name="connsiteY2" fmla="*/ 314325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45256 w 888206"/>
                    <a:gd name="connsiteY1" fmla="*/ 266700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30969 w 888206"/>
                    <a:gd name="connsiteY0" fmla="*/ 214312 h 414337"/>
                    <a:gd name="connsiteX1" fmla="*/ 109537 w 888206"/>
                    <a:gd name="connsiteY1" fmla="*/ 278606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30969 w 888206"/>
                    <a:gd name="connsiteY27" fmla="*/ 214312 h 414337"/>
                    <a:gd name="connsiteX0" fmla="*/ 111919 w 888206"/>
                    <a:gd name="connsiteY0" fmla="*/ 211930 h 414337"/>
                    <a:gd name="connsiteX1" fmla="*/ 109537 w 888206"/>
                    <a:gd name="connsiteY1" fmla="*/ 278606 h 414337"/>
                    <a:gd name="connsiteX2" fmla="*/ 80962 w 888206"/>
                    <a:gd name="connsiteY2" fmla="*/ 326231 h 414337"/>
                    <a:gd name="connsiteX3" fmla="*/ 183356 w 888206"/>
                    <a:gd name="connsiteY3" fmla="*/ 414337 h 414337"/>
                    <a:gd name="connsiteX4" fmla="*/ 242887 w 888206"/>
                    <a:gd name="connsiteY4" fmla="*/ 400049 h 414337"/>
                    <a:gd name="connsiteX5" fmla="*/ 569119 w 888206"/>
                    <a:gd name="connsiteY5" fmla="*/ 359568 h 414337"/>
                    <a:gd name="connsiteX6" fmla="*/ 626269 w 888206"/>
                    <a:gd name="connsiteY6" fmla="*/ 345281 h 414337"/>
                    <a:gd name="connsiteX7" fmla="*/ 685799 w 888206"/>
                    <a:gd name="connsiteY7" fmla="*/ 357187 h 414337"/>
                    <a:gd name="connsiteX8" fmla="*/ 807243 w 888206"/>
                    <a:gd name="connsiteY8" fmla="*/ 411956 h 414337"/>
                    <a:gd name="connsiteX9" fmla="*/ 795337 w 888206"/>
                    <a:gd name="connsiteY9" fmla="*/ 200025 h 414337"/>
                    <a:gd name="connsiteX10" fmla="*/ 778669 w 888206"/>
                    <a:gd name="connsiteY10" fmla="*/ 197643 h 414337"/>
                    <a:gd name="connsiteX11" fmla="*/ 773906 w 888206"/>
                    <a:gd name="connsiteY11" fmla="*/ 154781 h 414337"/>
                    <a:gd name="connsiteX12" fmla="*/ 812006 w 888206"/>
                    <a:gd name="connsiteY12" fmla="*/ 173831 h 414337"/>
                    <a:gd name="connsiteX13" fmla="*/ 852487 w 888206"/>
                    <a:gd name="connsiteY13" fmla="*/ 169068 h 414337"/>
                    <a:gd name="connsiteX14" fmla="*/ 888206 w 888206"/>
                    <a:gd name="connsiteY14" fmla="*/ 107156 h 414337"/>
                    <a:gd name="connsiteX15" fmla="*/ 842962 w 888206"/>
                    <a:gd name="connsiteY15" fmla="*/ 59531 h 414337"/>
                    <a:gd name="connsiteX16" fmla="*/ 714375 w 888206"/>
                    <a:gd name="connsiteY16" fmla="*/ 0 h 414337"/>
                    <a:gd name="connsiteX17" fmla="*/ 585787 w 888206"/>
                    <a:gd name="connsiteY17" fmla="*/ 0 h 414337"/>
                    <a:gd name="connsiteX18" fmla="*/ 554831 w 888206"/>
                    <a:gd name="connsiteY18" fmla="*/ 4762 h 414337"/>
                    <a:gd name="connsiteX19" fmla="*/ 373856 w 888206"/>
                    <a:gd name="connsiteY19" fmla="*/ 9525 h 414337"/>
                    <a:gd name="connsiteX20" fmla="*/ 300037 w 888206"/>
                    <a:gd name="connsiteY20" fmla="*/ 28575 h 414337"/>
                    <a:gd name="connsiteX21" fmla="*/ 221456 w 888206"/>
                    <a:gd name="connsiteY21" fmla="*/ 52387 h 414337"/>
                    <a:gd name="connsiteX22" fmla="*/ 114300 w 888206"/>
                    <a:gd name="connsiteY22" fmla="*/ 92868 h 414337"/>
                    <a:gd name="connsiteX23" fmla="*/ 21431 w 888206"/>
                    <a:gd name="connsiteY23" fmla="*/ 128587 h 414337"/>
                    <a:gd name="connsiteX24" fmla="*/ 2381 w 888206"/>
                    <a:gd name="connsiteY24" fmla="*/ 159543 h 414337"/>
                    <a:gd name="connsiteX25" fmla="*/ 0 w 888206"/>
                    <a:gd name="connsiteY25" fmla="*/ 204787 h 414337"/>
                    <a:gd name="connsiteX26" fmla="*/ 11906 w 888206"/>
                    <a:gd name="connsiteY26" fmla="*/ 226218 h 414337"/>
                    <a:gd name="connsiteX27" fmla="*/ 111919 w 888206"/>
                    <a:gd name="connsiteY27" fmla="*/ 211930 h 414337"/>
                    <a:gd name="connsiteX0" fmla="*/ 111919 w 888206"/>
                    <a:gd name="connsiteY0" fmla="*/ 211930 h 450056"/>
                    <a:gd name="connsiteX1" fmla="*/ 109537 w 888206"/>
                    <a:gd name="connsiteY1" fmla="*/ 278606 h 450056"/>
                    <a:gd name="connsiteX2" fmla="*/ 80962 w 888206"/>
                    <a:gd name="connsiteY2" fmla="*/ 326231 h 450056"/>
                    <a:gd name="connsiteX3" fmla="*/ 152399 w 888206"/>
                    <a:gd name="connsiteY3" fmla="*/ 450056 h 450056"/>
                    <a:gd name="connsiteX4" fmla="*/ 242887 w 888206"/>
                    <a:gd name="connsiteY4" fmla="*/ 400049 h 450056"/>
                    <a:gd name="connsiteX5" fmla="*/ 569119 w 888206"/>
                    <a:gd name="connsiteY5" fmla="*/ 359568 h 450056"/>
                    <a:gd name="connsiteX6" fmla="*/ 626269 w 888206"/>
                    <a:gd name="connsiteY6" fmla="*/ 345281 h 450056"/>
                    <a:gd name="connsiteX7" fmla="*/ 685799 w 888206"/>
                    <a:gd name="connsiteY7" fmla="*/ 357187 h 450056"/>
                    <a:gd name="connsiteX8" fmla="*/ 807243 w 888206"/>
                    <a:gd name="connsiteY8" fmla="*/ 411956 h 450056"/>
                    <a:gd name="connsiteX9" fmla="*/ 795337 w 888206"/>
                    <a:gd name="connsiteY9" fmla="*/ 200025 h 450056"/>
                    <a:gd name="connsiteX10" fmla="*/ 778669 w 888206"/>
                    <a:gd name="connsiteY10" fmla="*/ 197643 h 450056"/>
                    <a:gd name="connsiteX11" fmla="*/ 773906 w 888206"/>
                    <a:gd name="connsiteY11" fmla="*/ 154781 h 450056"/>
                    <a:gd name="connsiteX12" fmla="*/ 812006 w 888206"/>
                    <a:gd name="connsiteY12" fmla="*/ 173831 h 450056"/>
                    <a:gd name="connsiteX13" fmla="*/ 852487 w 888206"/>
                    <a:gd name="connsiteY13" fmla="*/ 169068 h 450056"/>
                    <a:gd name="connsiteX14" fmla="*/ 888206 w 888206"/>
                    <a:gd name="connsiteY14" fmla="*/ 107156 h 450056"/>
                    <a:gd name="connsiteX15" fmla="*/ 842962 w 888206"/>
                    <a:gd name="connsiteY15" fmla="*/ 59531 h 450056"/>
                    <a:gd name="connsiteX16" fmla="*/ 714375 w 888206"/>
                    <a:gd name="connsiteY16" fmla="*/ 0 h 450056"/>
                    <a:gd name="connsiteX17" fmla="*/ 585787 w 888206"/>
                    <a:gd name="connsiteY17" fmla="*/ 0 h 450056"/>
                    <a:gd name="connsiteX18" fmla="*/ 554831 w 888206"/>
                    <a:gd name="connsiteY18" fmla="*/ 4762 h 450056"/>
                    <a:gd name="connsiteX19" fmla="*/ 373856 w 888206"/>
                    <a:gd name="connsiteY19" fmla="*/ 9525 h 450056"/>
                    <a:gd name="connsiteX20" fmla="*/ 300037 w 888206"/>
                    <a:gd name="connsiteY20" fmla="*/ 28575 h 450056"/>
                    <a:gd name="connsiteX21" fmla="*/ 221456 w 888206"/>
                    <a:gd name="connsiteY21" fmla="*/ 52387 h 450056"/>
                    <a:gd name="connsiteX22" fmla="*/ 114300 w 888206"/>
                    <a:gd name="connsiteY22" fmla="*/ 92868 h 450056"/>
                    <a:gd name="connsiteX23" fmla="*/ 21431 w 888206"/>
                    <a:gd name="connsiteY23" fmla="*/ 128587 h 450056"/>
                    <a:gd name="connsiteX24" fmla="*/ 2381 w 888206"/>
                    <a:gd name="connsiteY24" fmla="*/ 159543 h 450056"/>
                    <a:gd name="connsiteX25" fmla="*/ 0 w 888206"/>
                    <a:gd name="connsiteY25" fmla="*/ 204787 h 450056"/>
                    <a:gd name="connsiteX26" fmla="*/ 11906 w 888206"/>
                    <a:gd name="connsiteY26" fmla="*/ 226218 h 450056"/>
                    <a:gd name="connsiteX27" fmla="*/ 111919 w 888206"/>
                    <a:gd name="connsiteY27" fmla="*/ 211930 h 450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888206" h="450056">
                      <a:moveTo>
                        <a:pt x="111919" y="211930"/>
                      </a:moveTo>
                      <a:lnTo>
                        <a:pt x="109537" y="278606"/>
                      </a:lnTo>
                      <a:lnTo>
                        <a:pt x="80962" y="326231"/>
                      </a:lnTo>
                      <a:lnTo>
                        <a:pt x="152399" y="450056"/>
                      </a:lnTo>
                      <a:lnTo>
                        <a:pt x="242887" y="400049"/>
                      </a:lnTo>
                      <a:lnTo>
                        <a:pt x="569119" y="359568"/>
                      </a:lnTo>
                      <a:lnTo>
                        <a:pt x="626269" y="345281"/>
                      </a:lnTo>
                      <a:lnTo>
                        <a:pt x="685799" y="357187"/>
                      </a:lnTo>
                      <a:lnTo>
                        <a:pt x="807243" y="411956"/>
                      </a:lnTo>
                      <a:lnTo>
                        <a:pt x="795337" y="200025"/>
                      </a:lnTo>
                      <a:lnTo>
                        <a:pt x="778669" y="197643"/>
                      </a:lnTo>
                      <a:lnTo>
                        <a:pt x="773906" y="154781"/>
                      </a:lnTo>
                      <a:lnTo>
                        <a:pt x="812006" y="173831"/>
                      </a:lnTo>
                      <a:lnTo>
                        <a:pt x="852487" y="169068"/>
                      </a:lnTo>
                      <a:lnTo>
                        <a:pt x="888206" y="107156"/>
                      </a:lnTo>
                      <a:lnTo>
                        <a:pt x="842962" y="59531"/>
                      </a:lnTo>
                      <a:lnTo>
                        <a:pt x="714375" y="0"/>
                      </a:lnTo>
                      <a:lnTo>
                        <a:pt x="585787" y="0"/>
                      </a:lnTo>
                      <a:lnTo>
                        <a:pt x="554831" y="4762"/>
                      </a:lnTo>
                      <a:lnTo>
                        <a:pt x="373856" y="9525"/>
                      </a:lnTo>
                      <a:lnTo>
                        <a:pt x="300037" y="28575"/>
                      </a:lnTo>
                      <a:lnTo>
                        <a:pt x="221456" y="52387"/>
                      </a:lnTo>
                      <a:lnTo>
                        <a:pt x="114300" y="92868"/>
                      </a:lnTo>
                      <a:lnTo>
                        <a:pt x="21431" y="128587"/>
                      </a:lnTo>
                      <a:lnTo>
                        <a:pt x="2381" y="159543"/>
                      </a:lnTo>
                      <a:lnTo>
                        <a:pt x="0" y="204787"/>
                      </a:lnTo>
                      <a:lnTo>
                        <a:pt x="11906" y="226218"/>
                      </a:lnTo>
                      <a:lnTo>
                        <a:pt x="111919" y="21193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pc="-170" dirty="0"/>
                </a:p>
              </p:txBody>
            </p:sp>
            <p:sp>
              <p:nvSpPr>
                <p:cNvPr id="137" name="Полилиния 136"/>
                <p:cNvSpPr/>
                <p:nvPr/>
              </p:nvSpPr>
              <p:spPr>
                <a:xfrm>
                  <a:off x="7092280" y="927950"/>
                  <a:ext cx="986811" cy="323850"/>
                </a:xfrm>
                <a:custGeom>
                  <a:avLst/>
                  <a:gdLst>
                    <a:gd name="connsiteX0" fmla="*/ 376237 w 890587"/>
                    <a:gd name="connsiteY0" fmla="*/ 9525 h 235744"/>
                    <a:gd name="connsiteX1" fmla="*/ 211931 w 890587"/>
                    <a:gd name="connsiteY1" fmla="*/ 59532 h 235744"/>
                    <a:gd name="connsiteX2" fmla="*/ 28575 w 890587"/>
                    <a:gd name="connsiteY2" fmla="*/ 130969 h 235744"/>
                    <a:gd name="connsiteX3" fmla="*/ 7144 w 890587"/>
                    <a:gd name="connsiteY3" fmla="*/ 169069 h 235744"/>
                    <a:gd name="connsiteX4" fmla="*/ 0 w 890587"/>
                    <a:gd name="connsiteY4" fmla="*/ 204788 h 235744"/>
                    <a:gd name="connsiteX5" fmla="*/ 16669 w 890587"/>
                    <a:gd name="connsiteY5" fmla="*/ 235744 h 235744"/>
                    <a:gd name="connsiteX6" fmla="*/ 107156 w 890587"/>
                    <a:gd name="connsiteY6" fmla="*/ 219075 h 235744"/>
                    <a:gd name="connsiteX7" fmla="*/ 152400 w 890587"/>
                    <a:gd name="connsiteY7" fmla="*/ 169069 h 235744"/>
                    <a:gd name="connsiteX8" fmla="*/ 233362 w 890587"/>
                    <a:gd name="connsiteY8" fmla="*/ 119063 h 235744"/>
                    <a:gd name="connsiteX9" fmla="*/ 342900 w 890587"/>
                    <a:gd name="connsiteY9" fmla="*/ 90488 h 235744"/>
                    <a:gd name="connsiteX10" fmla="*/ 490537 w 890587"/>
                    <a:gd name="connsiteY10" fmla="*/ 85725 h 235744"/>
                    <a:gd name="connsiteX11" fmla="*/ 645319 w 890587"/>
                    <a:gd name="connsiteY11" fmla="*/ 83344 h 235744"/>
                    <a:gd name="connsiteX12" fmla="*/ 731044 w 890587"/>
                    <a:gd name="connsiteY12" fmla="*/ 92869 h 235744"/>
                    <a:gd name="connsiteX13" fmla="*/ 785812 w 890587"/>
                    <a:gd name="connsiteY13" fmla="*/ 116682 h 235744"/>
                    <a:gd name="connsiteX14" fmla="*/ 821531 w 890587"/>
                    <a:gd name="connsiteY14" fmla="*/ 157163 h 235744"/>
                    <a:gd name="connsiteX15" fmla="*/ 857250 w 890587"/>
                    <a:gd name="connsiteY15" fmla="*/ 169069 h 235744"/>
                    <a:gd name="connsiteX16" fmla="*/ 890587 w 890587"/>
                    <a:gd name="connsiteY16" fmla="*/ 116682 h 235744"/>
                    <a:gd name="connsiteX17" fmla="*/ 852487 w 890587"/>
                    <a:gd name="connsiteY17" fmla="*/ 64294 h 235744"/>
                    <a:gd name="connsiteX18" fmla="*/ 728662 w 890587"/>
                    <a:gd name="connsiteY18" fmla="*/ 2382 h 235744"/>
                    <a:gd name="connsiteX19" fmla="*/ 585787 w 890587"/>
                    <a:gd name="connsiteY19" fmla="*/ 0 h 235744"/>
                    <a:gd name="connsiteX20" fmla="*/ 488156 w 890587"/>
                    <a:gd name="connsiteY20" fmla="*/ 14288 h 235744"/>
                    <a:gd name="connsiteX21" fmla="*/ 376237 w 890587"/>
                    <a:gd name="connsiteY21" fmla="*/ 9525 h 235744"/>
                    <a:gd name="connsiteX0" fmla="*/ 376237 w 940594"/>
                    <a:gd name="connsiteY0" fmla="*/ 9525 h 235744"/>
                    <a:gd name="connsiteX1" fmla="*/ 211931 w 940594"/>
                    <a:gd name="connsiteY1" fmla="*/ 59532 h 235744"/>
                    <a:gd name="connsiteX2" fmla="*/ 28575 w 940594"/>
                    <a:gd name="connsiteY2" fmla="*/ 130969 h 235744"/>
                    <a:gd name="connsiteX3" fmla="*/ 7144 w 940594"/>
                    <a:gd name="connsiteY3" fmla="*/ 169069 h 235744"/>
                    <a:gd name="connsiteX4" fmla="*/ 0 w 940594"/>
                    <a:gd name="connsiteY4" fmla="*/ 204788 h 235744"/>
                    <a:gd name="connsiteX5" fmla="*/ 16669 w 940594"/>
                    <a:gd name="connsiteY5" fmla="*/ 235744 h 235744"/>
                    <a:gd name="connsiteX6" fmla="*/ 107156 w 940594"/>
                    <a:gd name="connsiteY6" fmla="*/ 219075 h 235744"/>
                    <a:gd name="connsiteX7" fmla="*/ 152400 w 940594"/>
                    <a:gd name="connsiteY7" fmla="*/ 169069 h 235744"/>
                    <a:gd name="connsiteX8" fmla="*/ 233362 w 940594"/>
                    <a:gd name="connsiteY8" fmla="*/ 119063 h 235744"/>
                    <a:gd name="connsiteX9" fmla="*/ 342900 w 940594"/>
                    <a:gd name="connsiteY9" fmla="*/ 90488 h 235744"/>
                    <a:gd name="connsiteX10" fmla="*/ 490537 w 940594"/>
                    <a:gd name="connsiteY10" fmla="*/ 85725 h 235744"/>
                    <a:gd name="connsiteX11" fmla="*/ 645319 w 940594"/>
                    <a:gd name="connsiteY11" fmla="*/ 83344 h 235744"/>
                    <a:gd name="connsiteX12" fmla="*/ 731044 w 940594"/>
                    <a:gd name="connsiteY12" fmla="*/ 92869 h 235744"/>
                    <a:gd name="connsiteX13" fmla="*/ 785812 w 940594"/>
                    <a:gd name="connsiteY13" fmla="*/ 116682 h 235744"/>
                    <a:gd name="connsiteX14" fmla="*/ 821531 w 940594"/>
                    <a:gd name="connsiteY14" fmla="*/ 157163 h 235744"/>
                    <a:gd name="connsiteX15" fmla="*/ 940594 w 940594"/>
                    <a:gd name="connsiteY15" fmla="*/ 228600 h 235744"/>
                    <a:gd name="connsiteX16" fmla="*/ 890587 w 940594"/>
                    <a:gd name="connsiteY16" fmla="*/ 116682 h 235744"/>
                    <a:gd name="connsiteX17" fmla="*/ 852487 w 940594"/>
                    <a:gd name="connsiteY17" fmla="*/ 64294 h 235744"/>
                    <a:gd name="connsiteX18" fmla="*/ 728662 w 940594"/>
                    <a:gd name="connsiteY18" fmla="*/ 2382 h 235744"/>
                    <a:gd name="connsiteX19" fmla="*/ 585787 w 940594"/>
                    <a:gd name="connsiteY19" fmla="*/ 0 h 235744"/>
                    <a:gd name="connsiteX20" fmla="*/ 488156 w 940594"/>
                    <a:gd name="connsiteY20" fmla="*/ 14288 h 235744"/>
                    <a:gd name="connsiteX21" fmla="*/ 376237 w 940594"/>
                    <a:gd name="connsiteY21" fmla="*/ 9525 h 235744"/>
                    <a:gd name="connsiteX0" fmla="*/ 376237 w 943948"/>
                    <a:gd name="connsiteY0" fmla="*/ 9525 h 235744"/>
                    <a:gd name="connsiteX1" fmla="*/ 211931 w 943948"/>
                    <a:gd name="connsiteY1" fmla="*/ 59532 h 235744"/>
                    <a:gd name="connsiteX2" fmla="*/ 28575 w 943948"/>
                    <a:gd name="connsiteY2" fmla="*/ 130969 h 235744"/>
                    <a:gd name="connsiteX3" fmla="*/ 7144 w 943948"/>
                    <a:gd name="connsiteY3" fmla="*/ 169069 h 235744"/>
                    <a:gd name="connsiteX4" fmla="*/ 0 w 943948"/>
                    <a:gd name="connsiteY4" fmla="*/ 204788 h 235744"/>
                    <a:gd name="connsiteX5" fmla="*/ 16669 w 943948"/>
                    <a:gd name="connsiteY5" fmla="*/ 235744 h 235744"/>
                    <a:gd name="connsiteX6" fmla="*/ 107156 w 943948"/>
                    <a:gd name="connsiteY6" fmla="*/ 219075 h 235744"/>
                    <a:gd name="connsiteX7" fmla="*/ 152400 w 943948"/>
                    <a:gd name="connsiteY7" fmla="*/ 169069 h 235744"/>
                    <a:gd name="connsiteX8" fmla="*/ 233362 w 943948"/>
                    <a:gd name="connsiteY8" fmla="*/ 119063 h 235744"/>
                    <a:gd name="connsiteX9" fmla="*/ 342900 w 943948"/>
                    <a:gd name="connsiteY9" fmla="*/ 90488 h 235744"/>
                    <a:gd name="connsiteX10" fmla="*/ 490537 w 943948"/>
                    <a:gd name="connsiteY10" fmla="*/ 85725 h 235744"/>
                    <a:gd name="connsiteX11" fmla="*/ 645319 w 943948"/>
                    <a:gd name="connsiteY11" fmla="*/ 83344 h 235744"/>
                    <a:gd name="connsiteX12" fmla="*/ 731044 w 943948"/>
                    <a:gd name="connsiteY12" fmla="*/ 92869 h 235744"/>
                    <a:gd name="connsiteX13" fmla="*/ 785812 w 943948"/>
                    <a:gd name="connsiteY13" fmla="*/ 116682 h 235744"/>
                    <a:gd name="connsiteX14" fmla="*/ 821531 w 943948"/>
                    <a:gd name="connsiteY14" fmla="*/ 157163 h 235744"/>
                    <a:gd name="connsiteX15" fmla="*/ 940594 w 943948"/>
                    <a:gd name="connsiteY15" fmla="*/ 228600 h 235744"/>
                    <a:gd name="connsiteX16" fmla="*/ 890587 w 943948"/>
                    <a:gd name="connsiteY16" fmla="*/ 116682 h 235744"/>
                    <a:gd name="connsiteX17" fmla="*/ 852487 w 943948"/>
                    <a:gd name="connsiteY17" fmla="*/ 64294 h 235744"/>
                    <a:gd name="connsiteX18" fmla="*/ 728662 w 943948"/>
                    <a:gd name="connsiteY18" fmla="*/ 2382 h 235744"/>
                    <a:gd name="connsiteX19" fmla="*/ 585787 w 943948"/>
                    <a:gd name="connsiteY19" fmla="*/ 0 h 235744"/>
                    <a:gd name="connsiteX20" fmla="*/ 488156 w 943948"/>
                    <a:gd name="connsiteY20" fmla="*/ 14288 h 235744"/>
                    <a:gd name="connsiteX21" fmla="*/ 376237 w 943948"/>
                    <a:gd name="connsiteY21" fmla="*/ 9525 h 235744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50007 w 986811"/>
                    <a:gd name="connsiteY3" fmla="*/ 169069 h 309563"/>
                    <a:gd name="connsiteX4" fmla="*/ 42863 w 986811"/>
                    <a:gd name="connsiteY4" fmla="*/ 204788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50007 w 986811"/>
                    <a:gd name="connsiteY3" fmla="*/ 169069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28576 w 986811"/>
                    <a:gd name="connsiteY3" fmla="*/ 150019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4794 w 986811"/>
                    <a:gd name="connsiteY1" fmla="*/ 59532 h 309563"/>
                    <a:gd name="connsiteX2" fmla="*/ 71438 w 986811"/>
                    <a:gd name="connsiteY2" fmla="*/ 130969 h 309563"/>
                    <a:gd name="connsiteX3" fmla="*/ 47626 w 986811"/>
                    <a:gd name="connsiteY3" fmla="*/ 161925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9525 h 309563"/>
                    <a:gd name="connsiteX1" fmla="*/ 250031 w 986811"/>
                    <a:gd name="connsiteY1" fmla="*/ 42863 h 309563"/>
                    <a:gd name="connsiteX2" fmla="*/ 71438 w 986811"/>
                    <a:gd name="connsiteY2" fmla="*/ 130969 h 309563"/>
                    <a:gd name="connsiteX3" fmla="*/ 47626 w 986811"/>
                    <a:gd name="connsiteY3" fmla="*/ 161925 h 309563"/>
                    <a:gd name="connsiteX4" fmla="*/ 7144 w 986811"/>
                    <a:gd name="connsiteY4" fmla="*/ 207169 h 309563"/>
                    <a:gd name="connsiteX5" fmla="*/ 0 w 986811"/>
                    <a:gd name="connsiteY5" fmla="*/ 309563 h 309563"/>
                    <a:gd name="connsiteX6" fmla="*/ 150019 w 986811"/>
                    <a:gd name="connsiteY6" fmla="*/ 219075 h 309563"/>
                    <a:gd name="connsiteX7" fmla="*/ 195263 w 986811"/>
                    <a:gd name="connsiteY7" fmla="*/ 169069 h 309563"/>
                    <a:gd name="connsiteX8" fmla="*/ 276225 w 986811"/>
                    <a:gd name="connsiteY8" fmla="*/ 119063 h 309563"/>
                    <a:gd name="connsiteX9" fmla="*/ 385763 w 986811"/>
                    <a:gd name="connsiteY9" fmla="*/ 90488 h 309563"/>
                    <a:gd name="connsiteX10" fmla="*/ 533400 w 986811"/>
                    <a:gd name="connsiteY10" fmla="*/ 85725 h 309563"/>
                    <a:gd name="connsiteX11" fmla="*/ 688182 w 986811"/>
                    <a:gd name="connsiteY11" fmla="*/ 83344 h 309563"/>
                    <a:gd name="connsiteX12" fmla="*/ 773907 w 986811"/>
                    <a:gd name="connsiteY12" fmla="*/ 92869 h 309563"/>
                    <a:gd name="connsiteX13" fmla="*/ 828675 w 986811"/>
                    <a:gd name="connsiteY13" fmla="*/ 116682 h 309563"/>
                    <a:gd name="connsiteX14" fmla="*/ 864394 w 986811"/>
                    <a:gd name="connsiteY14" fmla="*/ 157163 h 309563"/>
                    <a:gd name="connsiteX15" fmla="*/ 983457 w 986811"/>
                    <a:gd name="connsiteY15" fmla="*/ 228600 h 309563"/>
                    <a:gd name="connsiteX16" fmla="*/ 933450 w 986811"/>
                    <a:gd name="connsiteY16" fmla="*/ 116682 h 309563"/>
                    <a:gd name="connsiteX17" fmla="*/ 895350 w 986811"/>
                    <a:gd name="connsiteY17" fmla="*/ 64294 h 309563"/>
                    <a:gd name="connsiteX18" fmla="*/ 771525 w 986811"/>
                    <a:gd name="connsiteY18" fmla="*/ 2382 h 309563"/>
                    <a:gd name="connsiteX19" fmla="*/ 628650 w 986811"/>
                    <a:gd name="connsiteY19" fmla="*/ 0 h 309563"/>
                    <a:gd name="connsiteX20" fmla="*/ 531019 w 986811"/>
                    <a:gd name="connsiteY20" fmla="*/ 14288 h 309563"/>
                    <a:gd name="connsiteX21" fmla="*/ 419100 w 986811"/>
                    <a:gd name="connsiteY21" fmla="*/ 9525 h 309563"/>
                    <a:gd name="connsiteX0" fmla="*/ 419100 w 986811"/>
                    <a:gd name="connsiteY0" fmla="*/ 0 h 311944"/>
                    <a:gd name="connsiteX1" fmla="*/ 250031 w 986811"/>
                    <a:gd name="connsiteY1" fmla="*/ 45244 h 311944"/>
                    <a:gd name="connsiteX2" fmla="*/ 71438 w 986811"/>
                    <a:gd name="connsiteY2" fmla="*/ 133350 h 311944"/>
                    <a:gd name="connsiteX3" fmla="*/ 47626 w 986811"/>
                    <a:gd name="connsiteY3" fmla="*/ 164306 h 311944"/>
                    <a:gd name="connsiteX4" fmla="*/ 7144 w 986811"/>
                    <a:gd name="connsiteY4" fmla="*/ 209550 h 311944"/>
                    <a:gd name="connsiteX5" fmla="*/ 0 w 986811"/>
                    <a:gd name="connsiteY5" fmla="*/ 311944 h 311944"/>
                    <a:gd name="connsiteX6" fmla="*/ 150019 w 986811"/>
                    <a:gd name="connsiteY6" fmla="*/ 221456 h 311944"/>
                    <a:gd name="connsiteX7" fmla="*/ 195263 w 986811"/>
                    <a:gd name="connsiteY7" fmla="*/ 171450 h 311944"/>
                    <a:gd name="connsiteX8" fmla="*/ 276225 w 986811"/>
                    <a:gd name="connsiteY8" fmla="*/ 121444 h 311944"/>
                    <a:gd name="connsiteX9" fmla="*/ 385763 w 986811"/>
                    <a:gd name="connsiteY9" fmla="*/ 92869 h 311944"/>
                    <a:gd name="connsiteX10" fmla="*/ 533400 w 986811"/>
                    <a:gd name="connsiteY10" fmla="*/ 88106 h 311944"/>
                    <a:gd name="connsiteX11" fmla="*/ 688182 w 986811"/>
                    <a:gd name="connsiteY11" fmla="*/ 85725 h 311944"/>
                    <a:gd name="connsiteX12" fmla="*/ 773907 w 986811"/>
                    <a:gd name="connsiteY12" fmla="*/ 95250 h 311944"/>
                    <a:gd name="connsiteX13" fmla="*/ 828675 w 986811"/>
                    <a:gd name="connsiteY13" fmla="*/ 119063 h 311944"/>
                    <a:gd name="connsiteX14" fmla="*/ 864394 w 986811"/>
                    <a:gd name="connsiteY14" fmla="*/ 159544 h 311944"/>
                    <a:gd name="connsiteX15" fmla="*/ 983457 w 986811"/>
                    <a:gd name="connsiteY15" fmla="*/ 230981 h 311944"/>
                    <a:gd name="connsiteX16" fmla="*/ 933450 w 986811"/>
                    <a:gd name="connsiteY16" fmla="*/ 119063 h 311944"/>
                    <a:gd name="connsiteX17" fmla="*/ 895350 w 986811"/>
                    <a:gd name="connsiteY17" fmla="*/ 66675 h 311944"/>
                    <a:gd name="connsiteX18" fmla="*/ 771525 w 986811"/>
                    <a:gd name="connsiteY18" fmla="*/ 4763 h 311944"/>
                    <a:gd name="connsiteX19" fmla="*/ 628650 w 986811"/>
                    <a:gd name="connsiteY19" fmla="*/ 2381 h 311944"/>
                    <a:gd name="connsiteX20" fmla="*/ 531019 w 986811"/>
                    <a:gd name="connsiteY20" fmla="*/ 16669 h 311944"/>
                    <a:gd name="connsiteX21" fmla="*/ 419100 w 986811"/>
                    <a:gd name="connsiteY21" fmla="*/ 0 h 311944"/>
                    <a:gd name="connsiteX0" fmla="*/ 419100 w 986811"/>
                    <a:gd name="connsiteY0" fmla="*/ 0 h 311944"/>
                    <a:gd name="connsiteX1" fmla="*/ 250031 w 986811"/>
                    <a:gd name="connsiteY1" fmla="*/ 45244 h 311944"/>
                    <a:gd name="connsiteX2" fmla="*/ 71438 w 986811"/>
                    <a:gd name="connsiteY2" fmla="*/ 133350 h 311944"/>
                    <a:gd name="connsiteX3" fmla="*/ 47626 w 986811"/>
                    <a:gd name="connsiteY3" fmla="*/ 164306 h 311944"/>
                    <a:gd name="connsiteX4" fmla="*/ 7144 w 986811"/>
                    <a:gd name="connsiteY4" fmla="*/ 209550 h 311944"/>
                    <a:gd name="connsiteX5" fmla="*/ 0 w 986811"/>
                    <a:gd name="connsiteY5" fmla="*/ 311944 h 311944"/>
                    <a:gd name="connsiteX6" fmla="*/ 150019 w 986811"/>
                    <a:gd name="connsiteY6" fmla="*/ 221456 h 311944"/>
                    <a:gd name="connsiteX7" fmla="*/ 195263 w 986811"/>
                    <a:gd name="connsiteY7" fmla="*/ 171450 h 311944"/>
                    <a:gd name="connsiteX8" fmla="*/ 276225 w 986811"/>
                    <a:gd name="connsiteY8" fmla="*/ 121444 h 311944"/>
                    <a:gd name="connsiteX9" fmla="*/ 385763 w 986811"/>
                    <a:gd name="connsiteY9" fmla="*/ 92869 h 311944"/>
                    <a:gd name="connsiteX10" fmla="*/ 533400 w 986811"/>
                    <a:gd name="connsiteY10" fmla="*/ 88106 h 311944"/>
                    <a:gd name="connsiteX11" fmla="*/ 688182 w 986811"/>
                    <a:gd name="connsiteY11" fmla="*/ 85725 h 311944"/>
                    <a:gd name="connsiteX12" fmla="*/ 773907 w 986811"/>
                    <a:gd name="connsiteY12" fmla="*/ 95250 h 311944"/>
                    <a:gd name="connsiteX13" fmla="*/ 828675 w 986811"/>
                    <a:gd name="connsiteY13" fmla="*/ 119063 h 311944"/>
                    <a:gd name="connsiteX14" fmla="*/ 864394 w 986811"/>
                    <a:gd name="connsiteY14" fmla="*/ 159544 h 311944"/>
                    <a:gd name="connsiteX15" fmla="*/ 983457 w 986811"/>
                    <a:gd name="connsiteY15" fmla="*/ 230981 h 311944"/>
                    <a:gd name="connsiteX16" fmla="*/ 933450 w 986811"/>
                    <a:gd name="connsiteY16" fmla="*/ 119063 h 311944"/>
                    <a:gd name="connsiteX17" fmla="*/ 895350 w 986811"/>
                    <a:gd name="connsiteY17" fmla="*/ 66675 h 311944"/>
                    <a:gd name="connsiteX18" fmla="*/ 771525 w 986811"/>
                    <a:gd name="connsiteY18" fmla="*/ 4763 h 311944"/>
                    <a:gd name="connsiteX19" fmla="*/ 628650 w 986811"/>
                    <a:gd name="connsiteY19" fmla="*/ 2381 h 311944"/>
                    <a:gd name="connsiteX20" fmla="*/ 531019 w 986811"/>
                    <a:gd name="connsiteY20" fmla="*/ 0 h 311944"/>
                    <a:gd name="connsiteX21" fmla="*/ 419100 w 986811"/>
                    <a:gd name="connsiteY21" fmla="*/ 0 h 311944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73907 w 986811"/>
                    <a:gd name="connsiteY12" fmla="*/ 107156 h 323850"/>
                    <a:gd name="connsiteX13" fmla="*/ 828675 w 986811"/>
                    <a:gd name="connsiteY13" fmla="*/ 1309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73907 w 986811"/>
                    <a:gd name="connsiteY12" fmla="*/ 107156 h 323850"/>
                    <a:gd name="connsiteX13" fmla="*/ 816769 w 986811"/>
                    <a:gd name="connsiteY13" fmla="*/ 1690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50019 w 986811"/>
                    <a:gd name="connsiteY6" fmla="*/ 233362 h 323850"/>
                    <a:gd name="connsiteX7" fmla="*/ 195263 w 986811"/>
                    <a:gd name="connsiteY7" fmla="*/ 183356 h 323850"/>
                    <a:gd name="connsiteX8" fmla="*/ 276225 w 986811"/>
                    <a:gd name="connsiteY8" fmla="*/ 133350 h 323850"/>
                    <a:gd name="connsiteX9" fmla="*/ 385763 w 986811"/>
                    <a:gd name="connsiteY9" fmla="*/ 104775 h 323850"/>
                    <a:gd name="connsiteX10" fmla="*/ 533400 w 986811"/>
                    <a:gd name="connsiteY10" fmla="*/ 100012 h 323850"/>
                    <a:gd name="connsiteX11" fmla="*/ 688182 w 986811"/>
                    <a:gd name="connsiteY11" fmla="*/ 97631 h 323850"/>
                    <a:gd name="connsiteX12" fmla="*/ 766763 w 986811"/>
                    <a:gd name="connsiteY12" fmla="*/ 123825 h 323850"/>
                    <a:gd name="connsiteX13" fmla="*/ 816769 w 986811"/>
                    <a:gd name="connsiteY13" fmla="*/ 169069 h 323850"/>
                    <a:gd name="connsiteX14" fmla="*/ 864394 w 986811"/>
                    <a:gd name="connsiteY14" fmla="*/ 171450 h 323850"/>
                    <a:gd name="connsiteX15" fmla="*/ 983457 w 986811"/>
                    <a:gd name="connsiteY15" fmla="*/ 242887 h 323850"/>
                    <a:gd name="connsiteX16" fmla="*/ 933450 w 986811"/>
                    <a:gd name="connsiteY16" fmla="*/ 130969 h 323850"/>
                    <a:gd name="connsiteX17" fmla="*/ 895350 w 986811"/>
                    <a:gd name="connsiteY17" fmla="*/ 78581 h 323850"/>
                    <a:gd name="connsiteX18" fmla="*/ 771525 w 986811"/>
                    <a:gd name="connsiteY18" fmla="*/ 16669 h 323850"/>
                    <a:gd name="connsiteX19" fmla="*/ 628650 w 986811"/>
                    <a:gd name="connsiteY19" fmla="*/ 0 h 323850"/>
                    <a:gd name="connsiteX20" fmla="*/ 531019 w 986811"/>
                    <a:gd name="connsiteY20" fmla="*/ 11906 h 323850"/>
                    <a:gd name="connsiteX21" fmla="*/ 419100 w 986811"/>
                    <a:gd name="connsiteY21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73819 w 986811"/>
                    <a:gd name="connsiteY6" fmla="*/ 2738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64394 w 986811"/>
                    <a:gd name="connsiteY15" fmla="*/ 171450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07157 w 986811"/>
                    <a:gd name="connsiteY6" fmla="*/ 3119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64394 w 986811"/>
                    <a:gd name="connsiteY15" fmla="*/ 171450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  <a:gd name="connsiteX0" fmla="*/ 419100 w 986811"/>
                    <a:gd name="connsiteY0" fmla="*/ 11906 h 323850"/>
                    <a:gd name="connsiteX1" fmla="*/ 250031 w 986811"/>
                    <a:gd name="connsiteY1" fmla="*/ 57150 h 323850"/>
                    <a:gd name="connsiteX2" fmla="*/ 71438 w 986811"/>
                    <a:gd name="connsiteY2" fmla="*/ 145256 h 323850"/>
                    <a:gd name="connsiteX3" fmla="*/ 47626 w 986811"/>
                    <a:gd name="connsiteY3" fmla="*/ 176212 h 323850"/>
                    <a:gd name="connsiteX4" fmla="*/ 7144 w 986811"/>
                    <a:gd name="connsiteY4" fmla="*/ 221456 h 323850"/>
                    <a:gd name="connsiteX5" fmla="*/ 0 w 986811"/>
                    <a:gd name="connsiteY5" fmla="*/ 323850 h 323850"/>
                    <a:gd name="connsiteX6" fmla="*/ 107157 w 986811"/>
                    <a:gd name="connsiteY6" fmla="*/ 311944 h 323850"/>
                    <a:gd name="connsiteX7" fmla="*/ 150019 w 986811"/>
                    <a:gd name="connsiteY7" fmla="*/ 233362 h 323850"/>
                    <a:gd name="connsiteX8" fmla="*/ 195263 w 986811"/>
                    <a:gd name="connsiteY8" fmla="*/ 183356 h 323850"/>
                    <a:gd name="connsiteX9" fmla="*/ 276225 w 986811"/>
                    <a:gd name="connsiteY9" fmla="*/ 133350 h 323850"/>
                    <a:gd name="connsiteX10" fmla="*/ 385763 w 986811"/>
                    <a:gd name="connsiteY10" fmla="*/ 104775 h 323850"/>
                    <a:gd name="connsiteX11" fmla="*/ 533400 w 986811"/>
                    <a:gd name="connsiteY11" fmla="*/ 100012 h 323850"/>
                    <a:gd name="connsiteX12" fmla="*/ 688182 w 986811"/>
                    <a:gd name="connsiteY12" fmla="*/ 97631 h 323850"/>
                    <a:gd name="connsiteX13" fmla="*/ 766763 w 986811"/>
                    <a:gd name="connsiteY13" fmla="*/ 123825 h 323850"/>
                    <a:gd name="connsiteX14" fmla="*/ 816769 w 986811"/>
                    <a:gd name="connsiteY14" fmla="*/ 169069 h 323850"/>
                    <a:gd name="connsiteX15" fmla="*/ 881063 w 986811"/>
                    <a:gd name="connsiteY15" fmla="*/ 226218 h 323850"/>
                    <a:gd name="connsiteX16" fmla="*/ 983457 w 986811"/>
                    <a:gd name="connsiteY16" fmla="*/ 242887 h 323850"/>
                    <a:gd name="connsiteX17" fmla="*/ 933450 w 986811"/>
                    <a:gd name="connsiteY17" fmla="*/ 130969 h 323850"/>
                    <a:gd name="connsiteX18" fmla="*/ 895350 w 986811"/>
                    <a:gd name="connsiteY18" fmla="*/ 78581 h 323850"/>
                    <a:gd name="connsiteX19" fmla="*/ 771525 w 986811"/>
                    <a:gd name="connsiteY19" fmla="*/ 16669 h 323850"/>
                    <a:gd name="connsiteX20" fmla="*/ 628650 w 986811"/>
                    <a:gd name="connsiteY20" fmla="*/ 0 h 323850"/>
                    <a:gd name="connsiteX21" fmla="*/ 531019 w 986811"/>
                    <a:gd name="connsiteY21" fmla="*/ 11906 h 323850"/>
                    <a:gd name="connsiteX22" fmla="*/ 419100 w 986811"/>
                    <a:gd name="connsiteY22" fmla="*/ 11906 h 323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986811" h="323850">
                      <a:moveTo>
                        <a:pt x="419100" y="11906"/>
                      </a:moveTo>
                      <a:lnTo>
                        <a:pt x="250031" y="57150"/>
                      </a:lnTo>
                      <a:lnTo>
                        <a:pt x="71438" y="145256"/>
                      </a:lnTo>
                      <a:lnTo>
                        <a:pt x="47626" y="176212"/>
                      </a:lnTo>
                      <a:lnTo>
                        <a:pt x="7144" y="221456"/>
                      </a:lnTo>
                      <a:lnTo>
                        <a:pt x="0" y="323850"/>
                      </a:lnTo>
                      <a:lnTo>
                        <a:pt x="107157" y="311944"/>
                      </a:lnTo>
                      <a:lnTo>
                        <a:pt x="150019" y="233362"/>
                      </a:lnTo>
                      <a:lnTo>
                        <a:pt x="195263" y="183356"/>
                      </a:lnTo>
                      <a:lnTo>
                        <a:pt x="276225" y="133350"/>
                      </a:lnTo>
                      <a:lnTo>
                        <a:pt x="385763" y="104775"/>
                      </a:lnTo>
                      <a:lnTo>
                        <a:pt x="533400" y="100012"/>
                      </a:lnTo>
                      <a:lnTo>
                        <a:pt x="688182" y="97631"/>
                      </a:lnTo>
                      <a:lnTo>
                        <a:pt x="766763" y="123825"/>
                      </a:lnTo>
                      <a:lnTo>
                        <a:pt x="816769" y="169069"/>
                      </a:lnTo>
                      <a:lnTo>
                        <a:pt x="881063" y="226218"/>
                      </a:lnTo>
                      <a:lnTo>
                        <a:pt x="983457" y="242887"/>
                      </a:lnTo>
                      <a:cubicBezTo>
                        <a:pt x="1000126" y="184150"/>
                        <a:pt x="950119" y="168275"/>
                        <a:pt x="933450" y="130969"/>
                      </a:cubicBezTo>
                      <a:lnTo>
                        <a:pt x="895350" y="78581"/>
                      </a:lnTo>
                      <a:lnTo>
                        <a:pt x="771525" y="16669"/>
                      </a:lnTo>
                      <a:lnTo>
                        <a:pt x="628650" y="0"/>
                      </a:lnTo>
                      <a:lnTo>
                        <a:pt x="531019" y="11906"/>
                      </a:lnTo>
                      <a:lnTo>
                        <a:pt x="419100" y="11906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pc="-170"/>
                </a:p>
              </p:txBody>
            </p:sp>
          </p:grpSp>
          <p:sp>
            <p:nvSpPr>
              <p:cNvPr id="135" name="TextBox 134"/>
              <p:cNvSpPr txBox="1"/>
              <p:nvPr/>
            </p:nvSpPr>
            <p:spPr>
              <a:xfrm>
                <a:off x="7178545" y="946683"/>
                <a:ext cx="8329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spc="-170" dirty="0" smtClean="0"/>
                  <a:t>(</a:t>
                </a:r>
                <a:r>
                  <a:rPr lang="en-US" sz="2400" spc="-200" dirty="0" smtClean="0"/>
                  <a:t>0;-5)</a:t>
                </a:r>
                <a:endParaRPr lang="ru-RU" sz="2400" spc="-200" dirty="0"/>
              </a:p>
            </p:txBody>
          </p:sp>
        </p:grpSp>
      </p:grpSp>
      <p:pic>
        <p:nvPicPr>
          <p:cNvPr id="126" name="Рисунок 1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039" y="5196065"/>
            <a:ext cx="3251200" cy="1905000"/>
          </a:xfrm>
          <a:prstGeom prst="rect">
            <a:avLst/>
          </a:prstGeom>
        </p:spPr>
      </p:pic>
      <p:sp>
        <p:nvSpPr>
          <p:cNvPr id="55" name="Прямоугольник 54"/>
          <p:cNvSpPr/>
          <p:nvPr/>
        </p:nvSpPr>
        <p:spPr>
          <a:xfrm>
            <a:off x="7153144" y="5943044"/>
            <a:ext cx="2016224" cy="62023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Поднять команду на борт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77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0.0044 L 0.71059 0.1233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77" y="638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4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4.44444E-6 L 0.19583 0.4796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96" y="2398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 tmFilter="0, 0; .2, .5; .8, .5; 1, 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500" autoRev="1" fill="hold"/>
                                        <p:tgtEl>
                                          <p:spTgt spid="4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8 0.00186 L 0.12153 0.7919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3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12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1 -0.07269 L -0.19288 0.4942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2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3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-0.00185 L -0.11615 0.32014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47" y="1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0186 L -0.39583 0.1701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61" y="8403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 tmFilter="0, 0; .2, .5; .8, .5; 1, 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500" autoRev="1" fill="hold"/>
                                        <p:tgtEl>
                                          <p:spTgt spid="4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1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1.48148E-6 L -0.11736 -0.75602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-3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4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89 -0.01343 L 0.25955 -0.1669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4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15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27746E-6 L -0.60468 0.1153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43" y="5757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 tmFilter="0, 0; .2, .5; .8, .5; 1, 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500" autoRev="1" fill="hold"/>
                                        <p:tgtEl>
                                          <p:spTgt spid="4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59 0.00509 L 0.30747 -0.71412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94" y="-35972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 tmFilter="0, 0; .2, .5; .8, .5; 1, 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500" autoRev="1" fill="hold"/>
                                        <p:tgtEl>
                                          <p:spTgt spid="4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0"/>
                            </p:stCondLst>
                            <p:childTnLst>
                              <p:par>
                                <p:cTn id="1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397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42775E-6 L -0.73107 0.09133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62" y="4555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7" presetClass="emph" presetSubtype="0" repeatCount="3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7" dur="500" autoRev="1" fill="remove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8" dur="500" autoRev="1" fill="remove"/>
                                        <p:tgtEl>
                                          <p:spTgt spid="4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9" dur="500" autoRev="1" fill="remove"/>
                                        <p:tgtEl>
                                          <p:spTgt spid="4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500" autoRev="1" fill="remove"/>
                                        <p:tgtEl>
                                          <p:spTgt spid="4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7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153 0.79098 L -0.27864 0.74728 " pathEditMode="relative" rAng="0" ptsTypes="AA">
                                      <p:cBhvr>
                                        <p:cTn id="15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17" y="-2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615 0.31977 L -0.43768 0.31121 " pathEditMode="relative" rAng="0" ptsTypes="AA">
                                      <p:cBhvr>
                                        <p:cTn id="16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76" y="-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288 0.49364 L -0.56094 0.70266 " pathEditMode="relative" rAng="0" ptsTypes="AA">
                                      <p:cBhvr>
                                        <p:cTn id="16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3" y="10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000"/>
                            </p:stCondLst>
                            <p:childTnLst>
                              <p:par>
                                <p:cTn id="16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955 -0.16694 L -0.16736 0.30867 " pathEditMode="relative" ptsTypes="AA">
                                      <p:cBhvr>
                                        <p:cTn id="16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000"/>
                            </p:stCondLst>
                            <p:childTnLst>
                              <p:par>
                                <p:cTn id="17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736 -0.75099 L -0.58559 -0.05966 " pathEditMode="relative" rAng="0" ptsTypes="AA">
                                      <p:cBhvr>
                                        <p:cTn id="17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20" y="345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0"/>
                            </p:stCondLst>
                            <p:childTnLst>
                              <p:par>
                                <p:cTn id="17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03648" y="1052736"/>
            <a:ext cx="7016750" cy="2663825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>
              <a:defRPr/>
            </a:pPr>
            <a:r>
              <a:rPr lang="ru-RU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Координаты в жизни человека</a:t>
            </a:r>
            <a:endParaRPr lang="ru-RU" b="1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5451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94323"/>
            <a:ext cx="7632848" cy="507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0229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15913"/>
            <a:ext cx="9144000" cy="7432676"/>
          </a:xfrm>
          <a:prstGeom prst="rect">
            <a:avLst/>
          </a:prstGeom>
          <a:noFill/>
        </p:spPr>
      </p:pic>
      <p:pic>
        <p:nvPicPr>
          <p:cNvPr id="15364" name="Picture 6" descr="C:\Users\123\Desktop\s594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-171450"/>
            <a:ext cx="4403725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8" descr="C:\Users\123\Desktop\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868863"/>
            <a:ext cx="4319588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4166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87350"/>
            <a:ext cx="9144000" cy="7450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2045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6" t="13379" r="12421" b="7880"/>
          <a:stretch>
            <a:fillRect/>
          </a:stretch>
        </p:blipFill>
        <p:spPr>
          <a:xfrm>
            <a:off x="-169863" y="0"/>
            <a:ext cx="9313863" cy="70786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2690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16FFBE-5336-47CE-BC8F-4B48138D5FD4}" type="datetime1">
              <a:rPr lang="ru-RU" smtClean="0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C4647D-ADEB-450E-A6A9-CE2B684EC5D7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2708275"/>
            <a:ext cx="8229600" cy="1143000"/>
          </a:xfrm>
        </p:spPr>
        <p:txBody>
          <a:bodyPr/>
          <a:lstStyle/>
          <a:p>
            <a:r>
              <a:rPr lang="ru-RU" sz="8800" kern="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Созвездия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426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0FFCB9-4243-4B42-B374-4E9C5BCD6BF6}" type="datetime1">
              <a:rPr lang="ru-RU" smtClean="0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6B08D-C99A-4FE7-9E55-12C5346FB4B0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4" name="Picture 5" descr="010203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531" y="1412776"/>
            <a:ext cx="6552728" cy="515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75656" y="6421"/>
            <a:ext cx="644048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Большая и малая 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медведицы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1977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Line 2"/>
          <p:cNvSpPr>
            <a:spLocks noChangeShapeType="1"/>
          </p:cNvSpPr>
          <p:nvPr/>
        </p:nvSpPr>
        <p:spPr bwMode="auto">
          <a:xfrm flipH="1" flipV="1">
            <a:off x="6197459" y="0"/>
            <a:ext cx="12749" cy="67056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31" name="Line 3"/>
          <p:cNvSpPr>
            <a:spLocks noChangeShapeType="1"/>
          </p:cNvSpPr>
          <p:nvPr/>
        </p:nvSpPr>
        <p:spPr bwMode="auto">
          <a:xfrm flipV="1">
            <a:off x="914718" y="2768600"/>
            <a:ext cx="7975902" cy="254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6248454" y="1"/>
            <a:ext cx="25338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y</a:t>
            </a:r>
            <a:endParaRPr lang="ru-RU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8571903" y="2806701"/>
            <a:ext cx="34421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x</a:t>
            </a:r>
            <a:endParaRPr lang="ru-RU"/>
          </a:p>
        </p:txBody>
      </p:sp>
      <p:sp>
        <p:nvSpPr>
          <p:cNvPr id="48147" name="Line 19"/>
          <p:cNvSpPr>
            <a:spLocks noChangeShapeType="1"/>
          </p:cNvSpPr>
          <p:nvPr/>
        </p:nvSpPr>
        <p:spPr bwMode="auto">
          <a:xfrm>
            <a:off x="6120967" y="3746500"/>
            <a:ext cx="203979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48" name="Line 20"/>
          <p:cNvSpPr>
            <a:spLocks noChangeShapeType="1"/>
          </p:cNvSpPr>
          <p:nvPr/>
        </p:nvSpPr>
        <p:spPr bwMode="auto">
          <a:xfrm flipV="1">
            <a:off x="6095470" y="3429000"/>
            <a:ext cx="229476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49" name="Line 21"/>
          <p:cNvSpPr>
            <a:spLocks noChangeShapeType="1"/>
          </p:cNvSpPr>
          <p:nvPr/>
        </p:nvSpPr>
        <p:spPr bwMode="auto">
          <a:xfrm>
            <a:off x="6069972" y="3124200"/>
            <a:ext cx="229476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0" name="Line 22"/>
          <p:cNvSpPr>
            <a:spLocks noChangeShapeType="1"/>
          </p:cNvSpPr>
          <p:nvPr/>
        </p:nvSpPr>
        <p:spPr bwMode="auto">
          <a:xfrm>
            <a:off x="3874010" y="2781300"/>
            <a:ext cx="227882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 flipV="1">
            <a:off x="6108218" y="2451100"/>
            <a:ext cx="21672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2" name="Line 24"/>
          <p:cNvSpPr>
            <a:spLocks noChangeShapeType="1"/>
          </p:cNvSpPr>
          <p:nvPr/>
        </p:nvSpPr>
        <p:spPr bwMode="auto">
          <a:xfrm>
            <a:off x="6057223" y="2159000"/>
            <a:ext cx="280471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6044475" y="1803400"/>
            <a:ext cx="280471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4" name="Line 26"/>
          <p:cNvSpPr>
            <a:spLocks noChangeShapeType="1"/>
          </p:cNvSpPr>
          <p:nvPr/>
        </p:nvSpPr>
        <p:spPr bwMode="auto">
          <a:xfrm>
            <a:off x="6069972" y="1511300"/>
            <a:ext cx="267723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6" name="Line 28"/>
          <p:cNvSpPr>
            <a:spLocks noChangeShapeType="1"/>
          </p:cNvSpPr>
          <p:nvPr/>
        </p:nvSpPr>
        <p:spPr bwMode="auto">
          <a:xfrm flipV="1">
            <a:off x="6095470" y="4076700"/>
            <a:ext cx="229476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7" name="Line 29"/>
          <p:cNvSpPr>
            <a:spLocks noChangeShapeType="1"/>
          </p:cNvSpPr>
          <p:nvPr/>
        </p:nvSpPr>
        <p:spPr bwMode="auto">
          <a:xfrm flipV="1">
            <a:off x="6108218" y="4381500"/>
            <a:ext cx="229476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8" name="Line 30"/>
          <p:cNvSpPr>
            <a:spLocks noChangeShapeType="1"/>
          </p:cNvSpPr>
          <p:nvPr/>
        </p:nvSpPr>
        <p:spPr bwMode="auto">
          <a:xfrm flipV="1">
            <a:off x="6108218" y="4711700"/>
            <a:ext cx="229476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59" name="Line 31"/>
          <p:cNvSpPr>
            <a:spLocks noChangeShapeType="1"/>
          </p:cNvSpPr>
          <p:nvPr/>
        </p:nvSpPr>
        <p:spPr bwMode="auto">
          <a:xfrm flipV="1">
            <a:off x="6095470" y="5308600"/>
            <a:ext cx="229476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162" name="Line 34"/>
          <p:cNvSpPr>
            <a:spLocks noChangeShapeType="1"/>
          </p:cNvSpPr>
          <p:nvPr/>
        </p:nvSpPr>
        <p:spPr bwMode="auto">
          <a:xfrm flipH="1">
            <a:off x="4368021" y="26670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03" name="Line 75"/>
          <p:cNvSpPr>
            <a:spLocks noChangeShapeType="1"/>
          </p:cNvSpPr>
          <p:nvPr/>
        </p:nvSpPr>
        <p:spPr bwMode="auto">
          <a:xfrm flipH="1">
            <a:off x="4750482" y="26416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04" name="Line 76"/>
          <p:cNvSpPr>
            <a:spLocks noChangeShapeType="1"/>
          </p:cNvSpPr>
          <p:nvPr/>
        </p:nvSpPr>
        <p:spPr bwMode="auto">
          <a:xfrm flipH="1">
            <a:off x="5131349" y="26543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05" name="Line 77"/>
          <p:cNvSpPr>
            <a:spLocks noChangeShapeType="1"/>
          </p:cNvSpPr>
          <p:nvPr/>
        </p:nvSpPr>
        <p:spPr bwMode="auto">
          <a:xfrm flipH="1">
            <a:off x="5486719" y="26416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06" name="Line 78"/>
          <p:cNvSpPr>
            <a:spLocks noChangeShapeType="1"/>
          </p:cNvSpPr>
          <p:nvPr/>
        </p:nvSpPr>
        <p:spPr bwMode="auto">
          <a:xfrm flipH="1">
            <a:off x="5867586" y="26670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07" name="Line 79"/>
          <p:cNvSpPr>
            <a:spLocks noChangeShapeType="1"/>
          </p:cNvSpPr>
          <p:nvPr/>
        </p:nvSpPr>
        <p:spPr bwMode="auto">
          <a:xfrm flipH="1">
            <a:off x="6197459" y="26416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08" name="Line 80"/>
          <p:cNvSpPr>
            <a:spLocks noChangeShapeType="1"/>
          </p:cNvSpPr>
          <p:nvPr/>
        </p:nvSpPr>
        <p:spPr bwMode="auto">
          <a:xfrm flipH="1">
            <a:off x="6578326" y="26670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09" name="Line 81"/>
          <p:cNvSpPr>
            <a:spLocks noChangeShapeType="1"/>
          </p:cNvSpPr>
          <p:nvPr/>
        </p:nvSpPr>
        <p:spPr bwMode="auto">
          <a:xfrm flipH="1">
            <a:off x="6933696" y="26670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10" name="Line 82"/>
          <p:cNvSpPr>
            <a:spLocks noChangeShapeType="1"/>
          </p:cNvSpPr>
          <p:nvPr/>
        </p:nvSpPr>
        <p:spPr bwMode="auto">
          <a:xfrm flipH="1">
            <a:off x="7327311" y="26797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11" name="Line 83"/>
          <p:cNvSpPr>
            <a:spLocks noChangeShapeType="1"/>
          </p:cNvSpPr>
          <p:nvPr/>
        </p:nvSpPr>
        <p:spPr bwMode="auto">
          <a:xfrm flipH="1">
            <a:off x="3644533" y="26543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12" name="Line 84"/>
          <p:cNvSpPr>
            <a:spLocks noChangeShapeType="1"/>
          </p:cNvSpPr>
          <p:nvPr/>
        </p:nvSpPr>
        <p:spPr bwMode="auto">
          <a:xfrm flipH="1">
            <a:off x="3276414" y="26797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13" name="Line 85"/>
          <p:cNvSpPr>
            <a:spLocks noChangeShapeType="1"/>
          </p:cNvSpPr>
          <p:nvPr/>
        </p:nvSpPr>
        <p:spPr bwMode="auto">
          <a:xfrm flipH="1">
            <a:off x="2895547" y="26924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14" name="Line 86"/>
          <p:cNvSpPr>
            <a:spLocks noChangeShapeType="1"/>
          </p:cNvSpPr>
          <p:nvPr/>
        </p:nvSpPr>
        <p:spPr bwMode="auto">
          <a:xfrm flipH="1">
            <a:off x="2552926" y="26924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15" name="Line 87"/>
          <p:cNvSpPr>
            <a:spLocks noChangeShapeType="1"/>
          </p:cNvSpPr>
          <p:nvPr/>
        </p:nvSpPr>
        <p:spPr bwMode="auto">
          <a:xfrm flipH="1">
            <a:off x="2184808" y="26797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16" name="Line 88"/>
          <p:cNvSpPr>
            <a:spLocks noChangeShapeType="1"/>
          </p:cNvSpPr>
          <p:nvPr/>
        </p:nvSpPr>
        <p:spPr bwMode="auto">
          <a:xfrm flipH="1">
            <a:off x="1803940" y="26416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17" name="Line 89"/>
          <p:cNvSpPr>
            <a:spLocks noChangeShapeType="1"/>
          </p:cNvSpPr>
          <p:nvPr/>
        </p:nvSpPr>
        <p:spPr bwMode="auto">
          <a:xfrm flipV="1">
            <a:off x="6082721" y="5041900"/>
            <a:ext cx="229476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18" name="Line 90"/>
          <p:cNvSpPr>
            <a:spLocks noChangeShapeType="1"/>
          </p:cNvSpPr>
          <p:nvPr/>
        </p:nvSpPr>
        <p:spPr bwMode="auto">
          <a:xfrm flipV="1">
            <a:off x="6044475" y="1168400"/>
            <a:ext cx="229476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19" name="Line 91"/>
          <p:cNvSpPr>
            <a:spLocks noChangeShapeType="1"/>
          </p:cNvSpPr>
          <p:nvPr/>
        </p:nvSpPr>
        <p:spPr bwMode="auto">
          <a:xfrm flipV="1">
            <a:off x="6057223" y="850900"/>
            <a:ext cx="229476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21" name="Text Box 93"/>
          <p:cNvSpPr txBox="1">
            <a:spLocks noChangeArrowheads="1"/>
          </p:cNvSpPr>
          <p:nvPr/>
        </p:nvSpPr>
        <p:spPr bwMode="auto">
          <a:xfrm>
            <a:off x="5905833" y="2819401"/>
            <a:ext cx="35537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0</a:t>
            </a:r>
          </a:p>
        </p:txBody>
      </p:sp>
      <p:sp>
        <p:nvSpPr>
          <p:cNvPr id="48222" name="Text Box 94"/>
          <p:cNvSpPr txBox="1">
            <a:spLocks noChangeArrowheads="1"/>
          </p:cNvSpPr>
          <p:nvPr/>
        </p:nvSpPr>
        <p:spPr bwMode="auto">
          <a:xfrm>
            <a:off x="6463588" y="2298701"/>
            <a:ext cx="3569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</a:t>
            </a:r>
          </a:p>
        </p:txBody>
      </p:sp>
      <p:sp>
        <p:nvSpPr>
          <p:cNvPr id="48223" name="Text Box 95"/>
          <p:cNvSpPr txBox="1">
            <a:spLocks noChangeArrowheads="1"/>
          </p:cNvSpPr>
          <p:nvPr/>
        </p:nvSpPr>
        <p:spPr bwMode="auto">
          <a:xfrm>
            <a:off x="5765597" y="2260601"/>
            <a:ext cx="304376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</a:t>
            </a:r>
          </a:p>
        </p:txBody>
      </p:sp>
      <p:sp>
        <p:nvSpPr>
          <p:cNvPr id="48225" name="Line 97"/>
          <p:cNvSpPr>
            <a:spLocks noChangeShapeType="1"/>
          </p:cNvSpPr>
          <p:nvPr/>
        </p:nvSpPr>
        <p:spPr bwMode="auto">
          <a:xfrm flipH="1" flipV="1">
            <a:off x="2540178" y="4381500"/>
            <a:ext cx="2578423" cy="3302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26" name="Line 98"/>
          <p:cNvSpPr>
            <a:spLocks noChangeShapeType="1"/>
          </p:cNvSpPr>
          <p:nvPr/>
        </p:nvSpPr>
        <p:spPr bwMode="auto">
          <a:xfrm flipH="1">
            <a:off x="710740" y="4394200"/>
            <a:ext cx="1829437" cy="6223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27" name="Line 99"/>
          <p:cNvSpPr>
            <a:spLocks noChangeShapeType="1"/>
          </p:cNvSpPr>
          <p:nvPr/>
        </p:nvSpPr>
        <p:spPr bwMode="auto">
          <a:xfrm flipV="1">
            <a:off x="5093103" y="4686300"/>
            <a:ext cx="3327409" cy="381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28" name="Line 100"/>
          <p:cNvSpPr>
            <a:spLocks noChangeShapeType="1"/>
          </p:cNvSpPr>
          <p:nvPr/>
        </p:nvSpPr>
        <p:spPr bwMode="auto">
          <a:xfrm flipH="1">
            <a:off x="8052394" y="4711700"/>
            <a:ext cx="380867" cy="12700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29" name="Line 101"/>
          <p:cNvSpPr>
            <a:spLocks noChangeShapeType="1"/>
          </p:cNvSpPr>
          <p:nvPr/>
        </p:nvSpPr>
        <p:spPr bwMode="auto">
          <a:xfrm flipH="1" flipV="1">
            <a:off x="5867586" y="5981700"/>
            <a:ext cx="2210305" cy="127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30" name="Line 102"/>
          <p:cNvSpPr>
            <a:spLocks noChangeShapeType="1"/>
          </p:cNvSpPr>
          <p:nvPr/>
        </p:nvSpPr>
        <p:spPr bwMode="auto">
          <a:xfrm flipH="1" flipV="1">
            <a:off x="5105852" y="4699000"/>
            <a:ext cx="761734" cy="13081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31" name="Line 103"/>
          <p:cNvSpPr>
            <a:spLocks noChangeShapeType="1"/>
          </p:cNvSpPr>
          <p:nvPr/>
        </p:nvSpPr>
        <p:spPr bwMode="auto">
          <a:xfrm flipH="1" flipV="1">
            <a:off x="3263666" y="1168400"/>
            <a:ext cx="761734" cy="6477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32" name="Line 104"/>
          <p:cNvSpPr>
            <a:spLocks noChangeShapeType="1"/>
          </p:cNvSpPr>
          <p:nvPr/>
        </p:nvSpPr>
        <p:spPr bwMode="auto">
          <a:xfrm flipV="1">
            <a:off x="3276414" y="520700"/>
            <a:ext cx="1104356" cy="6604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33" name="Line 105"/>
          <p:cNvSpPr>
            <a:spLocks noChangeShapeType="1"/>
          </p:cNvSpPr>
          <p:nvPr/>
        </p:nvSpPr>
        <p:spPr bwMode="auto">
          <a:xfrm>
            <a:off x="4393519" y="520700"/>
            <a:ext cx="725081" cy="4699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34" name="Line 106"/>
          <p:cNvSpPr>
            <a:spLocks noChangeShapeType="1"/>
          </p:cNvSpPr>
          <p:nvPr/>
        </p:nvSpPr>
        <p:spPr bwMode="auto">
          <a:xfrm flipV="1">
            <a:off x="5144098" y="342900"/>
            <a:ext cx="1066110" cy="6477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35" name="Line 107"/>
          <p:cNvSpPr>
            <a:spLocks noChangeShapeType="1"/>
          </p:cNvSpPr>
          <p:nvPr/>
        </p:nvSpPr>
        <p:spPr bwMode="auto">
          <a:xfrm>
            <a:off x="6210208" y="342900"/>
            <a:ext cx="1104355" cy="1905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36" name="Line 108"/>
          <p:cNvSpPr>
            <a:spLocks noChangeShapeType="1"/>
          </p:cNvSpPr>
          <p:nvPr/>
        </p:nvSpPr>
        <p:spPr bwMode="auto">
          <a:xfrm>
            <a:off x="7340061" y="546100"/>
            <a:ext cx="1093200" cy="3048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37" name="Line 109"/>
          <p:cNvSpPr>
            <a:spLocks noChangeShapeType="1"/>
          </p:cNvSpPr>
          <p:nvPr/>
        </p:nvSpPr>
        <p:spPr bwMode="auto">
          <a:xfrm flipV="1">
            <a:off x="4012652" y="1003300"/>
            <a:ext cx="1131446" cy="8128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8238" name="Text Box 110"/>
          <p:cNvSpPr txBox="1">
            <a:spLocks noChangeArrowheads="1"/>
          </p:cNvSpPr>
          <p:nvPr/>
        </p:nvSpPr>
        <p:spPr bwMode="auto">
          <a:xfrm>
            <a:off x="978463" y="368300"/>
            <a:ext cx="2501931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 dirty="0">
                <a:solidFill>
                  <a:srgbClr val="FF0000"/>
                </a:solidFill>
              </a:rPr>
              <a:t>Малая Медведица</a:t>
            </a:r>
          </a:p>
        </p:txBody>
      </p:sp>
      <p:sp>
        <p:nvSpPr>
          <p:cNvPr id="48239" name="Text Box 111"/>
          <p:cNvSpPr txBox="1">
            <a:spLocks noChangeArrowheads="1"/>
          </p:cNvSpPr>
          <p:nvPr/>
        </p:nvSpPr>
        <p:spPr bwMode="auto">
          <a:xfrm>
            <a:off x="1791192" y="5321300"/>
            <a:ext cx="352979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 dirty="0">
                <a:solidFill>
                  <a:srgbClr val="FF0000"/>
                </a:solidFill>
              </a:rPr>
              <a:t>Большая Медведица</a:t>
            </a:r>
          </a:p>
        </p:txBody>
      </p:sp>
      <p:sp>
        <p:nvSpPr>
          <p:cNvPr id="48240" name="Line 112"/>
          <p:cNvSpPr>
            <a:spLocks noChangeShapeType="1"/>
          </p:cNvSpPr>
          <p:nvPr/>
        </p:nvSpPr>
        <p:spPr bwMode="auto">
          <a:xfrm flipH="1">
            <a:off x="4012651" y="2692400"/>
            <a:ext cx="0" cy="203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611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8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8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8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8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8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8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8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8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8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25" grpId="0" animBg="1"/>
      <p:bldP spid="48226" grpId="0" animBg="1"/>
      <p:bldP spid="48227" grpId="0" animBg="1"/>
      <p:bldP spid="48228" grpId="0" animBg="1"/>
      <p:bldP spid="48229" grpId="0" animBg="1"/>
      <p:bldP spid="48230" grpId="0" animBg="1"/>
      <p:bldP spid="48231" grpId="0" animBg="1"/>
      <p:bldP spid="48232" grpId="0" animBg="1"/>
      <p:bldP spid="48233" grpId="0" animBg="1"/>
      <p:bldP spid="48234" grpId="0" animBg="1"/>
      <p:bldP spid="48235" grpId="0" animBg="1"/>
      <p:bldP spid="48236" grpId="0" animBg="1"/>
      <p:bldP spid="48237" grpId="0" animBg="1"/>
      <p:bldP spid="482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719" y="5715000"/>
            <a:ext cx="5313465" cy="954360"/>
          </a:xfrm>
        </p:spPr>
        <p:txBody>
          <a:bodyPr/>
          <a:lstStyle/>
          <a:p>
            <a:r>
              <a:rPr lang="ru-RU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Цефей</a:t>
            </a:r>
            <a:endParaRPr lang="ru-RU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7037"/>
            <a:ext cx="3346532" cy="554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1" name="Picture 5" descr="01020177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41325"/>
            <a:ext cx="3676405" cy="553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436096" y="5517232"/>
            <a:ext cx="4068763" cy="669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         Кассиопея</a:t>
            </a:r>
            <a:endParaRPr lang="ru-RU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72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Термин «координат»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Произошел от латинского слова </a:t>
            </a:r>
            <a:r>
              <a:rPr lang="en-US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ordinatus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smtClean="0"/>
              <a:t>– «упорядоченный», а приставка </a:t>
            </a:r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</a:t>
            </a:r>
            <a:r>
              <a:rPr lang="kk-KZ" sz="3600" dirty="0" smtClean="0"/>
              <a:t>указывает на «совместность»: координат бывает две или более.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16FFBE-5336-47CE-BC8F-4B48138D5FD4}" type="datetime1">
              <a:rPr lang="ru-RU" smtClean="0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C4647D-ADEB-450E-A6A9-CE2B684EC5D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145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515" y="260350"/>
            <a:ext cx="8229281" cy="1143000"/>
          </a:xfrm>
        </p:spPr>
        <p:txBody>
          <a:bodyPr/>
          <a:lstStyle/>
          <a:p>
            <a:r>
              <a:rPr lang="ru-RU" sz="4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Созвездие «Цефея»</a:t>
            </a:r>
          </a:p>
        </p:txBody>
      </p:sp>
      <p:grpSp>
        <p:nvGrpSpPr>
          <p:cNvPr id="2099" name="Group 51"/>
          <p:cNvGrpSpPr>
            <a:grpSpLocks/>
          </p:cNvGrpSpPr>
          <p:nvPr/>
        </p:nvGrpSpPr>
        <p:grpSpPr bwMode="auto">
          <a:xfrm>
            <a:off x="470109" y="1222375"/>
            <a:ext cx="8065141" cy="4070350"/>
            <a:chOff x="520" y="978"/>
            <a:chExt cx="5081" cy="2564"/>
          </a:xfrm>
        </p:grpSpPr>
        <p:sp>
          <p:nvSpPr>
            <p:cNvPr id="2053" name="Line 5"/>
            <p:cNvSpPr>
              <a:spLocks noChangeShapeType="1"/>
            </p:cNvSpPr>
            <p:nvPr/>
          </p:nvSpPr>
          <p:spPr bwMode="auto">
            <a:xfrm flipV="1">
              <a:off x="902" y="1073"/>
              <a:ext cx="0" cy="22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54" name="Line 6"/>
            <p:cNvSpPr>
              <a:spLocks noChangeShapeType="1"/>
            </p:cNvSpPr>
            <p:nvPr/>
          </p:nvSpPr>
          <p:spPr bwMode="auto">
            <a:xfrm rot="5400000" flipV="1">
              <a:off x="3077" y="769"/>
              <a:ext cx="0" cy="477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688" y="3158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0</a:t>
              </a:r>
            </a:p>
          </p:txBody>
        </p:sp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5193" y="2772"/>
              <a:ext cx="4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i="1"/>
                <a:t>х</a:t>
              </a:r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564" y="978"/>
              <a:ext cx="4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i="1"/>
                <a:t>у</a:t>
              </a:r>
            </a:p>
          </p:txBody>
        </p:sp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534" y="2847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1</a:t>
              </a:r>
            </a:p>
          </p:txBody>
        </p:sp>
        <p:sp>
          <p:nvSpPr>
            <p:cNvPr id="2059" name="Text Box 11"/>
            <p:cNvSpPr txBox="1">
              <a:spLocks noChangeArrowheads="1"/>
            </p:cNvSpPr>
            <p:nvPr/>
          </p:nvSpPr>
          <p:spPr bwMode="auto">
            <a:xfrm>
              <a:off x="520" y="2394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3</a:t>
              </a:r>
            </a:p>
          </p:txBody>
        </p:sp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520" y="2031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5</a:t>
              </a:r>
            </a:p>
          </p:txBody>
        </p:sp>
        <p:sp>
          <p:nvSpPr>
            <p:cNvPr id="2061" name="Text Box 13"/>
            <p:cNvSpPr txBox="1">
              <a:spLocks noChangeArrowheads="1"/>
            </p:cNvSpPr>
            <p:nvPr/>
          </p:nvSpPr>
          <p:spPr bwMode="auto">
            <a:xfrm>
              <a:off x="520" y="1804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6</a:t>
              </a:r>
            </a:p>
          </p:txBody>
        </p:sp>
        <p:sp>
          <p:nvSpPr>
            <p:cNvPr id="2062" name="Text Box 14"/>
            <p:cNvSpPr txBox="1">
              <a:spLocks noChangeArrowheads="1"/>
            </p:cNvSpPr>
            <p:nvPr/>
          </p:nvSpPr>
          <p:spPr bwMode="auto">
            <a:xfrm>
              <a:off x="520" y="1577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7</a:t>
              </a:r>
            </a:p>
          </p:txBody>
        </p:sp>
        <p:sp>
          <p:nvSpPr>
            <p:cNvPr id="2064" name="Line 16"/>
            <p:cNvSpPr>
              <a:spLocks noChangeShapeType="1"/>
            </p:cNvSpPr>
            <p:nvPr/>
          </p:nvSpPr>
          <p:spPr bwMode="auto">
            <a:xfrm>
              <a:off x="838" y="2962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65" name="Line 17"/>
            <p:cNvSpPr>
              <a:spLocks noChangeShapeType="1"/>
            </p:cNvSpPr>
            <p:nvPr/>
          </p:nvSpPr>
          <p:spPr bwMode="auto">
            <a:xfrm>
              <a:off x="838" y="2554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66" name="Line 18"/>
            <p:cNvSpPr>
              <a:spLocks noChangeShapeType="1"/>
            </p:cNvSpPr>
            <p:nvPr/>
          </p:nvSpPr>
          <p:spPr bwMode="auto">
            <a:xfrm>
              <a:off x="838" y="2146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>
              <a:off x="838" y="1944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68" name="Line 20"/>
            <p:cNvSpPr>
              <a:spLocks noChangeShapeType="1"/>
            </p:cNvSpPr>
            <p:nvPr/>
          </p:nvSpPr>
          <p:spPr bwMode="auto">
            <a:xfrm>
              <a:off x="838" y="1738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69" name="Line 21"/>
            <p:cNvSpPr>
              <a:spLocks noChangeShapeType="1"/>
            </p:cNvSpPr>
            <p:nvPr/>
          </p:nvSpPr>
          <p:spPr bwMode="auto">
            <a:xfrm rot="5400000">
              <a:off x="1064" y="3159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70" name="Line 22"/>
            <p:cNvSpPr>
              <a:spLocks noChangeShapeType="1"/>
            </p:cNvSpPr>
            <p:nvPr/>
          </p:nvSpPr>
          <p:spPr bwMode="auto">
            <a:xfrm rot="5400000">
              <a:off x="1998" y="3159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 rot="5400000">
              <a:off x="2455" y="3159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rot="5400000">
              <a:off x="3150" y="3159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74" name="Oval 26"/>
            <p:cNvSpPr>
              <a:spLocks noChangeArrowheads="1"/>
            </p:cNvSpPr>
            <p:nvPr/>
          </p:nvSpPr>
          <p:spPr bwMode="auto">
            <a:xfrm>
              <a:off x="1328" y="1918"/>
              <a:ext cx="70" cy="7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75" name="Oval 27"/>
            <p:cNvSpPr>
              <a:spLocks noChangeArrowheads="1"/>
            </p:cNvSpPr>
            <p:nvPr/>
          </p:nvSpPr>
          <p:spPr bwMode="auto">
            <a:xfrm>
              <a:off x="1560" y="1728"/>
              <a:ext cx="70" cy="7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76" name="Text Box 28"/>
            <p:cNvSpPr txBox="1">
              <a:spLocks noChangeArrowheads="1"/>
            </p:cNvSpPr>
            <p:nvPr/>
          </p:nvSpPr>
          <p:spPr bwMode="auto">
            <a:xfrm>
              <a:off x="1012" y="3254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1</a:t>
              </a:r>
            </a:p>
          </p:txBody>
        </p:sp>
        <p:sp>
          <p:nvSpPr>
            <p:cNvPr id="2077" name="Text Box 29"/>
            <p:cNvSpPr txBox="1">
              <a:spLocks noChangeArrowheads="1"/>
            </p:cNvSpPr>
            <p:nvPr/>
          </p:nvSpPr>
          <p:spPr bwMode="auto">
            <a:xfrm>
              <a:off x="1940" y="3254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5</a:t>
              </a:r>
            </a:p>
          </p:txBody>
        </p:sp>
        <p:sp>
          <p:nvSpPr>
            <p:cNvPr id="2078" name="Text Box 30"/>
            <p:cNvSpPr txBox="1">
              <a:spLocks noChangeArrowheads="1"/>
            </p:cNvSpPr>
            <p:nvPr/>
          </p:nvSpPr>
          <p:spPr bwMode="auto">
            <a:xfrm>
              <a:off x="2411" y="3254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7</a:t>
              </a:r>
            </a:p>
          </p:txBody>
        </p:sp>
        <p:sp>
          <p:nvSpPr>
            <p:cNvPr id="2079" name="Text Box 31"/>
            <p:cNvSpPr txBox="1">
              <a:spLocks noChangeArrowheads="1"/>
            </p:cNvSpPr>
            <p:nvPr/>
          </p:nvSpPr>
          <p:spPr bwMode="auto">
            <a:xfrm>
              <a:off x="3072" y="3254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10</a:t>
              </a:r>
            </a:p>
          </p:txBody>
        </p:sp>
        <p:sp>
          <p:nvSpPr>
            <p:cNvPr id="2080" name="Oval 32"/>
            <p:cNvSpPr>
              <a:spLocks noChangeArrowheads="1"/>
            </p:cNvSpPr>
            <p:nvPr/>
          </p:nvSpPr>
          <p:spPr bwMode="auto">
            <a:xfrm>
              <a:off x="2494" y="2129"/>
              <a:ext cx="70" cy="7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81" name="Oval 33"/>
            <p:cNvSpPr>
              <a:spLocks noChangeArrowheads="1"/>
            </p:cNvSpPr>
            <p:nvPr/>
          </p:nvSpPr>
          <p:spPr bwMode="auto">
            <a:xfrm>
              <a:off x="3182" y="2733"/>
              <a:ext cx="70" cy="7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83" name="Line 35"/>
            <p:cNvSpPr>
              <a:spLocks noChangeShapeType="1"/>
            </p:cNvSpPr>
            <p:nvPr/>
          </p:nvSpPr>
          <p:spPr bwMode="auto">
            <a:xfrm>
              <a:off x="1131" y="2564"/>
              <a:ext cx="934" cy="204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84" name="Oval 36"/>
            <p:cNvSpPr>
              <a:spLocks noChangeArrowheads="1"/>
            </p:cNvSpPr>
            <p:nvPr/>
          </p:nvSpPr>
          <p:spPr bwMode="auto">
            <a:xfrm>
              <a:off x="1089" y="2522"/>
              <a:ext cx="70" cy="7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85" name="Oval 37"/>
            <p:cNvSpPr>
              <a:spLocks noChangeArrowheads="1"/>
            </p:cNvSpPr>
            <p:nvPr/>
          </p:nvSpPr>
          <p:spPr bwMode="auto">
            <a:xfrm>
              <a:off x="2030" y="2726"/>
              <a:ext cx="70" cy="7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1123" y="1982"/>
              <a:ext cx="225" cy="56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87" name="Line 39"/>
            <p:cNvSpPr>
              <a:spLocks noChangeShapeType="1"/>
            </p:cNvSpPr>
            <p:nvPr/>
          </p:nvSpPr>
          <p:spPr bwMode="auto">
            <a:xfrm flipV="1">
              <a:off x="1376" y="1771"/>
              <a:ext cx="211" cy="17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88" name="Line 40"/>
            <p:cNvSpPr>
              <a:spLocks noChangeShapeType="1"/>
            </p:cNvSpPr>
            <p:nvPr/>
          </p:nvSpPr>
          <p:spPr bwMode="auto">
            <a:xfrm>
              <a:off x="1371" y="1957"/>
              <a:ext cx="1158" cy="20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89" name="Line 41"/>
            <p:cNvSpPr>
              <a:spLocks noChangeShapeType="1"/>
            </p:cNvSpPr>
            <p:nvPr/>
          </p:nvSpPr>
          <p:spPr bwMode="auto">
            <a:xfrm>
              <a:off x="2542" y="2173"/>
              <a:ext cx="667" cy="58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90" name="Line 42"/>
            <p:cNvSpPr>
              <a:spLocks noChangeShapeType="1"/>
            </p:cNvSpPr>
            <p:nvPr/>
          </p:nvSpPr>
          <p:spPr bwMode="auto">
            <a:xfrm>
              <a:off x="2072" y="2769"/>
              <a:ext cx="1127" cy="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 flipV="1">
              <a:off x="2072" y="2186"/>
              <a:ext cx="451" cy="57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2098" name="Text Box 50"/>
          <p:cNvSpPr txBox="1">
            <a:spLocks noChangeArrowheads="1"/>
          </p:cNvSpPr>
          <p:nvPr/>
        </p:nvSpPr>
        <p:spPr bwMode="auto">
          <a:xfrm>
            <a:off x="342622" y="5295901"/>
            <a:ext cx="84332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(3; 7);  (2; 6);  (1; 3);  (5; 2);  (5; 2);  (10; 2);  (7; 5);  (2; 6)	</a:t>
            </a:r>
          </a:p>
        </p:txBody>
      </p:sp>
      <p:sp>
        <p:nvSpPr>
          <p:cNvPr id="2100" name="Line 52"/>
          <p:cNvSpPr>
            <a:spLocks noChangeShapeType="1"/>
          </p:cNvSpPr>
          <p:nvPr/>
        </p:nvSpPr>
        <p:spPr bwMode="auto">
          <a:xfrm>
            <a:off x="380868" y="5981700"/>
            <a:ext cx="7848414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101" name="Text Box 53"/>
          <p:cNvSpPr txBox="1">
            <a:spLocks noChangeArrowheads="1"/>
          </p:cNvSpPr>
          <p:nvPr/>
        </p:nvSpPr>
        <p:spPr bwMode="auto">
          <a:xfrm>
            <a:off x="342622" y="6159500"/>
            <a:ext cx="84332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(7; 5);  (5; 2)</a:t>
            </a:r>
          </a:p>
        </p:txBody>
      </p:sp>
    </p:spTree>
    <p:extLst>
      <p:ext uri="{BB962C8B-B14F-4D97-AF65-F5344CB8AC3E}">
        <p14:creationId xmlns:p14="http://schemas.microsoft.com/office/powerpoint/2010/main" val="1759676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515" y="0"/>
            <a:ext cx="8229281" cy="1143000"/>
          </a:xfrm>
        </p:spPr>
        <p:txBody>
          <a:bodyPr/>
          <a:lstStyle/>
          <a:p>
            <a:r>
              <a:rPr lang="ru-RU" sz="4800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</a:rPr>
              <a:t>Созвездие «Кассиопеи»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780858" y="828676"/>
            <a:ext cx="64859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/>
              <a:t>у</a:t>
            </a:r>
          </a:p>
        </p:txBody>
      </p:sp>
      <p:sp>
        <p:nvSpPr>
          <p:cNvPr id="20520" name="Text Box 40"/>
          <p:cNvSpPr txBox="1">
            <a:spLocks noChangeArrowheads="1"/>
          </p:cNvSpPr>
          <p:nvPr/>
        </p:nvSpPr>
        <p:spPr bwMode="auto">
          <a:xfrm>
            <a:off x="710740" y="5765801"/>
            <a:ext cx="843326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/>
              <a:t>(1; 3);  (3; 5);  (5; 3);  (7; 3);  (9; 1)</a:t>
            </a:r>
          </a:p>
        </p:txBody>
      </p:sp>
      <p:grpSp>
        <p:nvGrpSpPr>
          <p:cNvPr id="20524" name="Group 44"/>
          <p:cNvGrpSpPr>
            <a:grpSpLocks/>
          </p:cNvGrpSpPr>
          <p:nvPr/>
        </p:nvGrpSpPr>
        <p:grpSpPr bwMode="auto">
          <a:xfrm>
            <a:off x="278878" y="1284289"/>
            <a:ext cx="8675486" cy="4224337"/>
            <a:chOff x="176" y="809"/>
            <a:chExt cx="5465" cy="2661"/>
          </a:xfrm>
        </p:grpSpPr>
        <p:sp>
          <p:nvSpPr>
            <p:cNvPr id="20484" name="Line 4"/>
            <p:cNvSpPr>
              <a:spLocks noChangeShapeType="1"/>
            </p:cNvSpPr>
            <p:nvPr/>
          </p:nvSpPr>
          <p:spPr bwMode="auto">
            <a:xfrm flipV="1">
              <a:off x="462" y="809"/>
              <a:ext cx="0" cy="24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485" name="Line 5"/>
            <p:cNvSpPr>
              <a:spLocks noChangeShapeType="1"/>
            </p:cNvSpPr>
            <p:nvPr/>
          </p:nvSpPr>
          <p:spPr bwMode="auto">
            <a:xfrm rot="5400000" flipV="1">
              <a:off x="2881" y="541"/>
              <a:ext cx="0" cy="52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486" name="Text Box 6"/>
            <p:cNvSpPr txBox="1">
              <a:spLocks noChangeArrowheads="1"/>
            </p:cNvSpPr>
            <p:nvPr/>
          </p:nvSpPr>
          <p:spPr bwMode="auto">
            <a:xfrm>
              <a:off x="272" y="3174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0</a:t>
              </a:r>
            </a:p>
          </p:txBody>
        </p:sp>
        <p:sp>
          <p:nvSpPr>
            <p:cNvPr id="20487" name="Text Box 7"/>
            <p:cNvSpPr txBox="1">
              <a:spLocks noChangeArrowheads="1"/>
            </p:cNvSpPr>
            <p:nvPr/>
          </p:nvSpPr>
          <p:spPr bwMode="auto">
            <a:xfrm>
              <a:off x="5233" y="2764"/>
              <a:ext cx="4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b="1" i="1"/>
                <a:t>х</a:t>
              </a:r>
            </a:p>
          </p:txBody>
        </p:sp>
        <p:sp>
          <p:nvSpPr>
            <p:cNvPr id="20489" name="Text Box 9"/>
            <p:cNvSpPr txBox="1">
              <a:spLocks noChangeArrowheads="1"/>
            </p:cNvSpPr>
            <p:nvPr/>
          </p:nvSpPr>
          <p:spPr bwMode="auto">
            <a:xfrm>
              <a:off x="190" y="2591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1</a:t>
              </a:r>
            </a:p>
          </p:txBody>
        </p:sp>
        <p:sp>
          <p:nvSpPr>
            <p:cNvPr id="20490" name="Text Box 10"/>
            <p:cNvSpPr txBox="1">
              <a:spLocks noChangeArrowheads="1"/>
            </p:cNvSpPr>
            <p:nvPr/>
          </p:nvSpPr>
          <p:spPr bwMode="auto">
            <a:xfrm>
              <a:off x="176" y="1794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3</a:t>
              </a:r>
            </a:p>
          </p:txBody>
        </p:sp>
        <p:sp>
          <p:nvSpPr>
            <p:cNvPr id="20491" name="Text Box 11"/>
            <p:cNvSpPr txBox="1">
              <a:spLocks noChangeArrowheads="1"/>
            </p:cNvSpPr>
            <p:nvPr/>
          </p:nvSpPr>
          <p:spPr bwMode="auto">
            <a:xfrm>
              <a:off x="176" y="999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5</a:t>
              </a:r>
            </a:p>
          </p:txBody>
        </p:sp>
        <p:sp>
          <p:nvSpPr>
            <p:cNvPr id="20494" name="Line 14"/>
            <p:cNvSpPr>
              <a:spLocks noChangeShapeType="1"/>
            </p:cNvSpPr>
            <p:nvPr/>
          </p:nvSpPr>
          <p:spPr bwMode="auto">
            <a:xfrm>
              <a:off x="406" y="2746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495" name="Line 15"/>
            <p:cNvSpPr>
              <a:spLocks noChangeShapeType="1"/>
            </p:cNvSpPr>
            <p:nvPr/>
          </p:nvSpPr>
          <p:spPr bwMode="auto">
            <a:xfrm>
              <a:off x="406" y="1946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499" name="Line 19"/>
            <p:cNvSpPr>
              <a:spLocks noChangeShapeType="1"/>
            </p:cNvSpPr>
            <p:nvPr/>
          </p:nvSpPr>
          <p:spPr bwMode="auto">
            <a:xfrm rot="5400000">
              <a:off x="856" y="3159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500" name="Line 20"/>
            <p:cNvSpPr>
              <a:spLocks noChangeShapeType="1"/>
            </p:cNvSpPr>
            <p:nvPr/>
          </p:nvSpPr>
          <p:spPr bwMode="auto">
            <a:xfrm rot="5400000">
              <a:off x="3622" y="3159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501" name="Line 21"/>
            <p:cNvSpPr>
              <a:spLocks noChangeShapeType="1"/>
            </p:cNvSpPr>
            <p:nvPr/>
          </p:nvSpPr>
          <p:spPr bwMode="auto">
            <a:xfrm rot="5400000">
              <a:off x="4551" y="3159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502" name="Line 22"/>
            <p:cNvSpPr>
              <a:spLocks noChangeShapeType="1"/>
            </p:cNvSpPr>
            <p:nvPr/>
          </p:nvSpPr>
          <p:spPr bwMode="auto">
            <a:xfrm rot="5400000">
              <a:off x="2694" y="3159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503" name="Oval 23"/>
            <p:cNvSpPr>
              <a:spLocks noChangeArrowheads="1"/>
            </p:cNvSpPr>
            <p:nvPr/>
          </p:nvSpPr>
          <p:spPr bwMode="auto">
            <a:xfrm>
              <a:off x="3656" y="1910"/>
              <a:ext cx="70" cy="7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4" name="Oval 24"/>
            <p:cNvSpPr>
              <a:spLocks noChangeArrowheads="1"/>
            </p:cNvSpPr>
            <p:nvPr/>
          </p:nvSpPr>
          <p:spPr bwMode="auto">
            <a:xfrm>
              <a:off x="1808" y="1104"/>
              <a:ext cx="70" cy="7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05" name="Text Box 25"/>
            <p:cNvSpPr txBox="1">
              <a:spLocks noChangeArrowheads="1"/>
            </p:cNvSpPr>
            <p:nvPr/>
          </p:nvSpPr>
          <p:spPr bwMode="auto">
            <a:xfrm>
              <a:off x="804" y="3182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1</a:t>
              </a:r>
            </a:p>
          </p:txBody>
        </p:sp>
        <p:sp>
          <p:nvSpPr>
            <p:cNvPr id="20506" name="Text Box 26"/>
            <p:cNvSpPr txBox="1">
              <a:spLocks noChangeArrowheads="1"/>
            </p:cNvSpPr>
            <p:nvPr/>
          </p:nvSpPr>
          <p:spPr bwMode="auto">
            <a:xfrm>
              <a:off x="2668" y="3182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5</a:t>
              </a:r>
            </a:p>
          </p:txBody>
        </p:sp>
        <p:sp>
          <p:nvSpPr>
            <p:cNvPr id="20507" name="Text Box 27"/>
            <p:cNvSpPr txBox="1">
              <a:spLocks noChangeArrowheads="1"/>
            </p:cNvSpPr>
            <p:nvPr/>
          </p:nvSpPr>
          <p:spPr bwMode="auto">
            <a:xfrm>
              <a:off x="3587" y="3182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7</a:t>
              </a:r>
            </a:p>
          </p:txBody>
        </p:sp>
        <p:sp>
          <p:nvSpPr>
            <p:cNvPr id="20508" name="Text Box 28"/>
            <p:cNvSpPr txBox="1">
              <a:spLocks noChangeArrowheads="1"/>
            </p:cNvSpPr>
            <p:nvPr/>
          </p:nvSpPr>
          <p:spPr bwMode="auto">
            <a:xfrm>
              <a:off x="4520" y="3182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9</a:t>
              </a:r>
            </a:p>
          </p:txBody>
        </p:sp>
        <p:sp>
          <p:nvSpPr>
            <p:cNvPr id="20509" name="Oval 29"/>
            <p:cNvSpPr>
              <a:spLocks noChangeArrowheads="1"/>
            </p:cNvSpPr>
            <p:nvPr/>
          </p:nvSpPr>
          <p:spPr bwMode="auto">
            <a:xfrm>
              <a:off x="2726" y="1921"/>
              <a:ext cx="70" cy="7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10" name="Oval 30"/>
            <p:cNvSpPr>
              <a:spLocks noChangeArrowheads="1"/>
            </p:cNvSpPr>
            <p:nvPr/>
          </p:nvSpPr>
          <p:spPr bwMode="auto">
            <a:xfrm>
              <a:off x="4582" y="2725"/>
              <a:ext cx="70" cy="7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11" name="Line 31"/>
            <p:cNvSpPr>
              <a:spLocks noChangeShapeType="1"/>
            </p:cNvSpPr>
            <p:nvPr/>
          </p:nvSpPr>
          <p:spPr bwMode="auto">
            <a:xfrm>
              <a:off x="1859" y="1132"/>
              <a:ext cx="886" cy="81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512" name="Oval 32"/>
            <p:cNvSpPr>
              <a:spLocks noChangeArrowheads="1"/>
            </p:cNvSpPr>
            <p:nvPr/>
          </p:nvSpPr>
          <p:spPr bwMode="auto">
            <a:xfrm>
              <a:off x="881" y="1906"/>
              <a:ext cx="70" cy="7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14" name="Line 34"/>
            <p:cNvSpPr>
              <a:spLocks noChangeShapeType="1"/>
            </p:cNvSpPr>
            <p:nvPr/>
          </p:nvSpPr>
          <p:spPr bwMode="auto">
            <a:xfrm flipV="1">
              <a:off x="2779" y="1950"/>
              <a:ext cx="921" cy="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516" name="Line 36"/>
            <p:cNvSpPr>
              <a:spLocks noChangeShapeType="1"/>
            </p:cNvSpPr>
            <p:nvPr/>
          </p:nvSpPr>
          <p:spPr bwMode="auto">
            <a:xfrm>
              <a:off x="3707" y="1941"/>
              <a:ext cx="918" cy="82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519" name="Line 39"/>
            <p:cNvSpPr>
              <a:spLocks noChangeShapeType="1"/>
            </p:cNvSpPr>
            <p:nvPr/>
          </p:nvSpPr>
          <p:spPr bwMode="auto">
            <a:xfrm flipV="1">
              <a:off x="928" y="1138"/>
              <a:ext cx="907" cy="79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0523" name="Line 43"/>
            <p:cNvSpPr>
              <a:spLocks noChangeShapeType="1"/>
            </p:cNvSpPr>
            <p:nvPr/>
          </p:nvSpPr>
          <p:spPr bwMode="auto">
            <a:xfrm>
              <a:off x="406" y="1138"/>
              <a:ext cx="1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44686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1" name="Group 11"/>
          <p:cNvGrpSpPr>
            <a:grpSpLocks/>
          </p:cNvGrpSpPr>
          <p:nvPr/>
        </p:nvGrpSpPr>
        <p:grpSpPr bwMode="auto">
          <a:xfrm>
            <a:off x="-12700" y="5557838"/>
            <a:ext cx="9156700" cy="1300162"/>
            <a:chOff x="-8" y="3501"/>
            <a:chExt cx="5768" cy="819"/>
          </a:xfrm>
        </p:grpSpPr>
        <p:sp>
          <p:nvSpPr>
            <p:cNvPr id="71689" name="Rectangle 9"/>
            <p:cNvSpPr>
              <a:spLocks noChangeArrowheads="1"/>
            </p:cNvSpPr>
            <p:nvPr/>
          </p:nvSpPr>
          <p:spPr bwMode="auto">
            <a:xfrm>
              <a:off x="0" y="3696"/>
              <a:ext cx="5760" cy="624"/>
            </a:xfrm>
            <a:prstGeom prst="rect">
              <a:avLst/>
            </a:prstGeom>
            <a:gradFill rotWithShape="0">
              <a:gsLst>
                <a:gs pos="0">
                  <a:srgbClr val="ADE494"/>
                </a:gs>
                <a:gs pos="100000">
                  <a:srgbClr val="F5D365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690" name="Freeform 10"/>
            <p:cNvSpPr>
              <a:spLocks/>
            </p:cNvSpPr>
            <p:nvPr/>
          </p:nvSpPr>
          <p:spPr bwMode="auto">
            <a:xfrm>
              <a:off x="-8" y="3501"/>
              <a:ext cx="5759" cy="400"/>
            </a:xfrm>
            <a:custGeom>
              <a:avLst/>
              <a:gdLst>
                <a:gd name="T0" fmla="*/ 8 w 5759"/>
                <a:gd name="T1" fmla="*/ 95 h 400"/>
                <a:gd name="T2" fmla="*/ 174 w 5759"/>
                <a:gd name="T3" fmla="*/ 51 h 400"/>
                <a:gd name="T4" fmla="*/ 567 w 5759"/>
                <a:gd name="T5" fmla="*/ 77 h 400"/>
                <a:gd name="T6" fmla="*/ 680 w 5759"/>
                <a:gd name="T7" fmla="*/ 103 h 400"/>
                <a:gd name="T8" fmla="*/ 1020 w 5759"/>
                <a:gd name="T9" fmla="*/ 68 h 400"/>
                <a:gd name="T10" fmla="*/ 1815 w 5759"/>
                <a:gd name="T11" fmla="*/ 77 h 400"/>
                <a:gd name="T12" fmla="*/ 2748 w 5759"/>
                <a:gd name="T13" fmla="*/ 60 h 400"/>
                <a:gd name="T14" fmla="*/ 2897 w 5759"/>
                <a:gd name="T15" fmla="*/ 34 h 400"/>
                <a:gd name="T16" fmla="*/ 3167 w 5759"/>
                <a:gd name="T17" fmla="*/ 34 h 400"/>
                <a:gd name="T18" fmla="*/ 4005 w 5759"/>
                <a:gd name="T19" fmla="*/ 77 h 400"/>
                <a:gd name="T20" fmla="*/ 4476 w 5759"/>
                <a:gd name="T21" fmla="*/ 112 h 400"/>
                <a:gd name="T22" fmla="*/ 5052 w 5759"/>
                <a:gd name="T23" fmla="*/ 156 h 400"/>
                <a:gd name="T24" fmla="*/ 5515 w 5759"/>
                <a:gd name="T25" fmla="*/ 182 h 400"/>
                <a:gd name="T26" fmla="*/ 5759 w 5759"/>
                <a:gd name="T27" fmla="*/ 208 h 400"/>
                <a:gd name="T28" fmla="*/ 5724 w 5759"/>
                <a:gd name="T29" fmla="*/ 278 h 400"/>
                <a:gd name="T30" fmla="*/ 5497 w 5759"/>
                <a:gd name="T31" fmla="*/ 313 h 400"/>
                <a:gd name="T32" fmla="*/ 5192 w 5759"/>
                <a:gd name="T33" fmla="*/ 365 h 400"/>
                <a:gd name="T34" fmla="*/ 4895 w 5759"/>
                <a:gd name="T35" fmla="*/ 374 h 400"/>
                <a:gd name="T36" fmla="*/ 4546 w 5759"/>
                <a:gd name="T37" fmla="*/ 348 h 400"/>
                <a:gd name="T38" fmla="*/ 4319 w 5759"/>
                <a:gd name="T39" fmla="*/ 313 h 400"/>
                <a:gd name="T40" fmla="*/ 3813 w 5759"/>
                <a:gd name="T41" fmla="*/ 374 h 400"/>
                <a:gd name="T42" fmla="*/ 3246 w 5759"/>
                <a:gd name="T43" fmla="*/ 339 h 400"/>
                <a:gd name="T44" fmla="*/ 2871 w 5759"/>
                <a:gd name="T45" fmla="*/ 313 h 400"/>
                <a:gd name="T46" fmla="*/ 2417 w 5759"/>
                <a:gd name="T47" fmla="*/ 339 h 400"/>
                <a:gd name="T48" fmla="*/ 1937 w 5759"/>
                <a:gd name="T49" fmla="*/ 365 h 400"/>
                <a:gd name="T50" fmla="*/ 1719 w 5759"/>
                <a:gd name="T51" fmla="*/ 383 h 400"/>
                <a:gd name="T52" fmla="*/ 1623 w 5759"/>
                <a:gd name="T53" fmla="*/ 400 h 400"/>
                <a:gd name="T54" fmla="*/ 1457 w 5759"/>
                <a:gd name="T55" fmla="*/ 374 h 400"/>
                <a:gd name="T56" fmla="*/ 1291 w 5759"/>
                <a:gd name="T57" fmla="*/ 330 h 400"/>
                <a:gd name="T58" fmla="*/ 985 w 5759"/>
                <a:gd name="T59" fmla="*/ 278 h 400"/>
                <a:gd name="T60" fmla="*/ 165 w 5759"/>
                <a:gd name="T61" fmla="*/ 287 h 400"/>
                <a:gd name="T62" fmla="*/ 17 w 5759"/>
                <a:gd name="T63" fmla="*/ 226 h 400"/>
                <a:gd name="T64" fmla="*/ 25 w 5759"/>
                <a:gd name="T65" fmla="*/ 191 h 400"/>
                <a:gd name="T66" fmla="*/ 17 w 5759"/>
                <a:gd name="T67" fmla="*/ 112 h 400"/>
                <a:gd name="T68" fmla="*/ 25 w 5759"/>
                <a:gd name="T69" fmla="*/ 86 h 400"/>
                <a:gd name="T70" fmla="*/ 8 w 5759"/>
                <a:gd name="T71" fmla="*/ 95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59" h="400">
                  <a:moveTo>
                    <a:pt x="8" y="95"/>
                  </a:moveTo>
                  <a:cubicBezTo>
                    <a:pt x="65" y="80"/>
                    <a:pt x="115" y="61"/>
                    <a:pt x="174" y="51"/>
                  </a:cubicBezTo>
                  <a:cubicBezTo>
                    <a:pt x="310" y="62"/>
                    <a:pt x="426" y="72"/>
                    <a:pt x="567" y="77"/>
                  </a:cubicBezTo>
                  <a:cubicBezTo>
                    <a:pt x="605" y="85"/>
                    <a:pt x="641" y="96"/>
                    <a:pt x="680" y="103"/>
                  </a:cubicBezTo>
                  <a:cubicBezTo>
                    <a:pt x="799" y="97"/>
                    <a:pt x="904" y="81"/>
                    <a:pt x="1020" y="68"/>
                  </a:cubicBezTo>
                  <a:cubicBezTo>
                    <a:pt x="1322" y="94"/>
                    <a:pt x="1361" y="84"/>
                    <a:pt x="1815" y="77"/>
                  </a:cubicBezTo>
                  <a:cubicBezTo>
                    <a:pt x="2126" y="72"/>
                    <a:pt x="2748" y="60"/>
                    <a:pt x="2748" y="60"/>
                  </a:cubicBezTo>
                  <a:cubicBezTo>
                    <a:pt x="2799" y="52"/>
                    <a:pt x="2846" y="41"/>
                    <a:pt x="2897" y="34"/>
                  </a:cubicBezTo>
                  <a:cubicBezTo>
                    <a:pt x="2995" y="0"/>
                    <a:pt x="3042" y="23"/>
                    <a:pt x="3167" y="34"/>
                  </a:cubicBezTo>
                  <a:cubicBezTo>
                    <a:pt x="3434" y="95"/>
                    <a:pt x="3739" y="72"/>
                    <a:pt x="4005" y="77"/>
                  </a:cubicBezTo>
                  <a:cubicBezTo>
                    <a:pt x="4136" y="122"/>
                    <a:pt x="4335" y="103"/>
                    <a:pt x="4476" y="112"/>
                  </a:cubicBezTo>
                  <a:cubicBezTo>
                    <a:pt x="4730" y="164"/>
                    <a:pt x="4585" y="147"/>
                    <a:pt x="5052" y="156"/>
                  </a:cubicBezTo>
                  <a:cubicBezTo>
                    <a:pt x="5191" y="188"/>
                    <a:pt x="5383" y="178"/>
                    <a:pt x="5515" y="182"/>
                  </a:cubicBezTo>
                  <a:cubicBezTo>
                    <a:pt x="5609" y="201"/>
                    <a:pt x="5635" y="202"/>
                    <a:pt x="5759" y="208"/>
                  </a:cubicBezTo>
                  <a:cubicBezTo>
                    <a:pt x="5747" y="231"/>
                    <a:pt x="5744" y="261"/>
                    <a:pt x="5724" y="278"/>
                  </a:cubicBezTo>
                  <a:cubicBezTo>
                    <a:pt x="5691" y="305"/>
                    <a:pt x="5504" y="312"/>
                    <a:pt x="5497" y="313"/>
                  </a:cubicBezTo>
                  <a:cubicBezTo>
                    <a:pt x="5394" y="322"/>
                    <a:pt x="5295" y="360"/>
                    <a:pt x="5192" y="365"/>
                  </a:cubicBezTo>
                  <a:cubicBezTo>
                    <a:pt x="5093" y="370"/>
                    <a:pt x="4994" y="371"/>
                    <a:pt x="4895" y="374"/>
                  </a:cubicBezTo>
                  <a:cubicBezTo>
                    <a:pt x="4767" y="369"/>
                    <a:pt x="4668" y="359"/>
                    <a:pt x="4546" y="348"/>
                  </a:cubicBezTo>
                  <a:cubicBezTo>
                    <a:pt x="4469" y="332"/>
                    <a:pt x="4398" y="321"/>
                    <a:pt x="4319" y="313"/>
                  </a:cubicBezTo>
                  <a:cubicBezTo>
                    <a:pt x="4145" y="321"/>
                    <a:pt x="3984" y="349"/>
                    <a:pt x="3813" y="374"/>
                  </a:cubicBezTo>
                  <a:cubicBezTo>
                    <a:pt x="3619" y="368"/>
                    <a:pt x="3438" y="349"/>
                    <a:pt x="3246" y="339"/>
                  </a:cubicBezTo>
                  <a:cubicBezTo>
                    <a:pt x="3126" y="314"/>
                    <a:pt x="2992" y="318"/>
                    <a:pt x="2871" y="313"/>
                  </a:cubicBezTo>
                  <a:cubicBezTo>
                    <a:pt x="2720" y="327"/>
                    <a:pt x="2568" y="329"/>
                    <a:pt x="2417" y="339"/>
                  </a:cubicBezTo>
                  <a:cubicBezTo>
                    <a:pt x="2267" y="370"/>
                    <a:pt x="2086" y="360"/>
                    <a:pt x="1937" y="365"/>
                  </a:cubicBezTo>
                  <a:cubicBezTo>
                    <a:pt x="1900" y="368"/>
                    <a:pt x="1763" y="377"/>
                    <a:pt x="1719" y="383"/>
                  </a:cubicBezTo>
                  <a:cubicBezTo>
                    <a:pt x="1687" y="387"/>
                    <a:pt x="1623" y="400"/>
                    <a:pt x="1623" y="400"/>
                  </a:cubicBezTo>
                  <a:cubicBezTo>
                    <a:pt x="1568" y="389"/>
                    <a:pt x="1513" y="381"/>
                    <a:pt x="1457" y="374"/>
                  </a:cubicBezTo>
                  <a:cubicBezTo>
                    <a:pt x="1401" y="345"/>
                    <a:pt x="1354" y="339"/>
                    <a:pt x="1291" y="330"/>
                  </a:cubicBezTo>
                  <a:cubicBezTo>
                    <a:pt x="1189" y="315"/>
                    <a:pt x="1088" y="293"/>
                    <a:pt x="985" y="278"/>
                  </a:cubicBezTo>
                  <a:cubicBezTo>
                    <a:pt x="711" y="289"/>
                    <a:pt x="439" y="295"/>
                    <a:pt x="165" y="287"/>
                  </a:cubicBezTo>
                  <a:cubicBezTo>
                    <a:pt x="101" y="276"/>
                    <a:pt x="69" y="265"/>
                    <a:pt x="17" y="226"/>
                  </a:cubicBezTo>
                  <a:cubicBezTo>
                    <a:pt x="21" y="214"/>
                    <a:pt x="49" y="118"/>
                    <a:pt x="25" y="191"/>
                  </a:cubicBezTo>
                  <a:cubicBezTo>
                    <a:pt x="0" y="151"/>
                    <a:pt x="4" y="171"/>
                    <a:pt x="17" y="112"/>
                  </a:cubicBezTo>
                  <a:cubicBezTo>
                    <a:pt x="19" y="103"/>
                    <a:pt x="29" y="94"/>
                    <a:pt x="25" y="86"/>
                  </a:cubicBezTo>
                  <a:cubicBezTo>
                    <a:pt x="22" y="80"/>
                    <a:pt x="14" y="92"/>
                    <a:pt x="8" y="95"/>
                  </a:cubicBezTo>
                  <a:close/>
                </a:path>
              </a:pathLst>
            </a:custGeom>
            <a:gradFill rotWithShape="0">
              <a:gsLst>
                <a:gs pos="0">
                  <a:srgbClr val="ADE494"/>
                </a:gs>
                <a:gs pos="100000">
                  <a:srgbClr val="F5D365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71682" name="Picture 2" descr="12m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64025"/>
            <a:ext cx="1793875" cy="213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3" name="Picture 3" descr="12m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545013"/>
            <a:ext cx="2011363" cy="170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5" name="Picture 5" descr="12m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149725"/>
            <a:ext cx="3121025" cy="270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692" name="WordArt 12"/>
          <p:cNvSpPr>
            <a:spLocks noChangeArrowheads="1" noChangeShapeType="1" noTextEdit="1"/>
          </p:cNvSpPr>
          <p:nvPr/>
        </p:nvSpPr>
        <p:spPr bwMode="auto">
          <a:xfrm>
            <a:off x="609600" y="1589315"/>
            <a:ext cx="5690592" cy="198370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  <a:cs typeface="Andalus" pitchFamily="18" charset="-78"/>
              </a:rPr>
              <a:t>До скорой  </a:t>
            </a:r>
            <a:r>
              <a:rPr lang="ru-RU" sz="3600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  <a:cs typeface="Andalus" pitchFamily="18" charset="-78"/>
              </a:rPr>
              <a:t>встречи!</a:t>
            </a:r>
            <a:endParaRPr lang="ru-RU" sz="3600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  <a:cs typeface="Andalus" pitchFamily="18" charset="-78"/>
            </a:endParaRPr>
          </a:p>
        </p:txBody>
      </p:sp>
      <p:sp>
        <p:nvSpPr>
          <p:cNvPr id="71693" name="AutoShape 13"/>
          <p:cNvSpPr>
            <a:spLocks noChangeArrowheads="1"/>
          </p:cNvSpPr>
          <p:nvPr/>
        </p:nvSpPr>
        <p:spPr bwMode="auto">
          <a:xfrm>
            <a:off x="2625810" y="609600"/>
            <a:ext cx="3581400" cy="457200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71694" name="AutoShape 14"/>
          <p:cNvSpPr>
            <a:spLocks noChangeArrowheads="1"/>
          </p:cNvSpPr>
          <p:nvPr/>
        </p:nvSpPr>
        <p:spPr bwMode="auto">
          <a:xfrm>
            <a:off x="7086600" y="381000"/>
            <a:ext cx="1752600" cy="1981200"/>
          </a:xfrm>
          <a:prstGeom prst="sun">
            <a:avLst>
              <a:gd name="adj" fmla="val 25000"/>
            </a:avLst>
          </a:prstGeom>
          <a:gradFill rotWithShape="0">
            <a:gsLst>
              <a:gs pos="0">
                <a:srgbClr val="FFF909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71696" name="Picture 16" descr="spintri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413" y="6324600"/>
            <a:ext cx="331787" cy="33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92020" y="3351105"/>
            <a:ext cx="435997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Авторы ученики 5-6 класса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Куантаев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Даниял</a:t>
            </a:r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Вицкий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Антон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6334780"/>
            <a:ext cx="59159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Руководитель Тимергазина Л.А.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2883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71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1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2" grpId="0" animBg="1"/>
      <p:bldP spid="71693" grpId="0" animBg="1" autoUpdateAnimBg="0"/>
      <p:bldP spid="71694" grpId="0" animBg="1"/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12" name="Group 8"/>
          <p:cNvGrpSpPr>
            <a:grpSpLocks/>
          </p:cNvGrpSpPr>
          <p:nvPr/>
        </p:nvGrpSpPr>
        <p:grpSpPr bwMode="auto">
          <a:xfrm>
            <a:off x="684213" y="3573463"/>
            <a:ext cx="7631112" cy="647700"/>
            <a:chOff x="431" y="2251"/>
            <a:chExt cx="4807" cy="408"/>
          </a:xfrm>
        </p:grpSpPr>
        <p:sp>
          <p:nvSpPr>
            <p:cNvPr id="72708" name="Line 4"/>
            <p:cNvSpPr>
              <a:spLocks noChangeShapeType="1"/>
            </p:cNvSpPr>
            <p:nvPr/>
          </p:nvSpPr>
          <p:spPr bwMode="auto">
            <a:xfrm>
              <a:off x="657" y="2614"/>
              <a:ext cx="431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709" name="Text Box 5"/>
            <p:cNvSpPr txBox="1">
              <a:spLocks noChangeArrowheads="1"/>
            </p:cNvSpPr>
            <p:nvPr/>
          </p:nvSpPr>
          <p:spPr bwMode="auto">
            <a:xfrm>
              <a:off x="431" y="2251"/>
              <a:ext cx="36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200" b="1">
                  <a:latin typeface="Arial" pitchFamily="34" charset="0"/>
                </a:rPr>
                <a:t>О</a:t>
              </a:r>
            </a:p>
          </p:txBody>
        </p:sp>
        <p:sp>
          <p:nvSpPr>
            <p:cNvPr id="72710" name="Text Box 6"/>
            <p:cNvSpPr txBox="1">
              <a:spLocks noChangeArrowheads="1"/>
            </p:cNvSpPr>
            <p:nvPr/>
          </p:nvSpPr>
          <p:spPr bwMode="auto">
            <a:xfrm>
              <a:off x="4876" y="2251"/>
              <a:ext cx="36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200" b="1">
                  <a:latin typeface="Arial" pitchFamily="34" charset="0"/>
                </a:rPr>
                <a:t>х</a:t>
              </a:r>
            </a:p>
          </p:txBody>
        </p:sp>
        <p:sp>
          <p:nvSpPr>
            <p:cNvPr id="72711" name="Line 7"/>
            <p:cNvSpPr>
              <a:spLocks noChangeShapeType="1"/>
            </p:cNvSpPr>
            <p:nvPr/>
          </p:nvSpPr>
          <p:spPr bwMode="auto">
            <a:xfrm>
              <a:off x="657" y="2568"/>
              <a:ext cx="0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716" name="Group 12"/>
          <p:cNvGrpSpPr>
            <a:grpSpLocks/>
          </p:cNvGrpSpPr>
          <p:nvPr/>
        </p:nvGrpSpPr>
        <p:grpSpPr bwMode="auto">
          <a:xfrm>
            <a:off x="1042988" y="5013325"/>
            <a:ext cx="1223962" cy="215900"/>
            <a:chOff x="703" y="3178"/>
            <a:chExt cx="771" cy="136"/>
          </a:xfrm>
        </p:grpSpPr>
        <p:sp>
          <p:nvSpPr>
            <p:cNvPr id="72713" name="Line 9"/>
            <p:cNvSpPr>
              <a:spLocks noChangeShapeType="1"/>
            </p:cNvSpPr>
            <p:nvPr/>
          </p:nvSpPr>
          <p:spPr bwMode="auto">
            <a:xfrm>
              <a:off x="703" y="3249"/>
              <a:ext cx="77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714" name="Line 10"/>
            <p:cNvSpPr>
              <a:spLocks noChangeShapeType="1"/>
            </p:cNvSpPr>
            <p:nvPr/>
          </p:nvSpPr>
          <p:spPr bwMode="auto">
            <a:xfrm>
              <a:off x="703" y="3178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715" name="Line 11"/>
            <p:cNvSpPr>
              <a:spLocks noChangeShapeType="1"/>
            </p:cNvSpPr>
            <p:nvPr/>
          </p:nvSpPr>
          <p:spPr bwMode="auto">
            <a:xfrm>
              <a:off x="1464" y="3178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717" name="AutoShape 13"/>
          <p:cNvSpPr>
            <a:spLocks/>
          </p:cNvSpPr>
          <p:nvPr/>
        </p:nvSpPr>
        <p:spPr bwMode="auto">
          <a:xfrm rot="5400000">
            <a:off x="1435894" y="3323432"/>
            <a:ext cx="438150" cy="1223962"/>
          </a:xfrm>
          <a:prstGeom prst="leftBrace">
            <a:avLst>
              <a:gd name="adj1" fmla="val 2327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2719" name="Line 15"/>
          <p:cNvSpPr>
            <a:spLocks noChangeShapeType="1"/>
          </p:cNvSpPr>
          <p:nvPr/>
        </p:nvSpPr>
        <p:spPr bwMode="auto">
          <a:xfrm flipH="1">
            <a:off x="1835150" y="3213100"/>
            <a:ext cx="792163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720" name="Text Box 16"/>
          <p:cNvSpPr txBox="1">
            <a:spLocks noChangeArrowheads="1"/>
          </p:cNvSpPr>
          <p:nvPr/>
        </p:nvSpPr>
        <p:spPr bwMode="auto">
          <a:xfrm>
            <a:off x="2397125" y="2636838"/>
            <a:ext cx="18002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>
                <a:latin typeface="Arial" pitchFamily="34" charset="0"/>
              </a:rPr>
              <a:t>Единичный отрезок</a:t>
            </a:r>
          </a:p>
        </p:txBody>
      </p:sp>
      <p:sp>
        <p:nvSpPr>
          <p:cNvPr id="72721" name="Text Box 17"/>
          <p:cNvSpPr txBox="1">
            <a:spLocks noChangeArrowheads="1"/>
          </p:cNvSpPr>
          <p:nvPr/>
        </p:nvSpPr>
        <p:spPr bwMode="auto">
          <a:xfrm>
            <a:off x="2051050" y="4076700"/>
            <a:ext cx="43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Times New Roman" pitchFamily="18" charset="0"/>
              </a:rPr>
              <a:t>1</a:t>
            </a: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827088" y="4076700"/>
            <a:ext cx="43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Times New Roman" pitchFamily="18" charset="0"/>
              </a:rPr>
              <a:t>0</a:t>
            </a:r>
          </a:p>
        </p:txBody>
      </p:sp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2043113" y="3603625"/>
            <a:ext cx="43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latin typeface="Times New Roman" pitchFamily="18" charset="0"/>
              </a:rPr>
              <a:t>А</a:t>
            </a:r>
          </a:p>
        </p:txBody>
      </p:sp>
      <p:grpSp>
        <p:nvGrpSpPr>
          <p:cNvPr id="72724" name="Group 20"/>
          <p:cNvGrpSpPr>
            <a:grpSpLocks/>
          </p:cNvGrpSpPr>
          <p:nvPr/>
        </p:nvGrpSpPr>
        <p:grpSpPr bwMode="auto">
          <a:xfrm>
            <a:off x="2268538" y="5013325"/>
            <a:ext cx="1223962" cy="215900"/>
            <a:chOff x="703" y="3178"/>
            <a:chExt cx="771" cy="136"/>
          </a:xfrm>
        </p:grpSpPr>
        <p:sp>
          <p:nvSpPr>
            <p:cNvPr id="72725" name="Line 21"/>
            <p:cNvSpPr>
              <a:spLocks noChangeShapeType="1"/>
            </p:cNvSpPr>
            <p:nvPr/>
          </p:nvSpPr>
          <p:spPr bwMode="auto">
            <a:xfrm>
              <a:off x="703" y="3249"/>
              <a:ext cx="77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726" name="Line 22"/>
            <p:cNvSpPr>
              <a:spLocks noChangeShapeType="1"/>
            </p:cNvSpPr>
            <p:nvPr/>
          </p:nvSpPr>
          <p:spPr bwMode="auto">
            <a:xfrm>
              <a:off x="703" y="3178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727" name="Line 23"/>
            <p:cNvSpPr>
              <a:spLocks noChangeShapeType="1"/>
            </p:cNvSpPr>
            <p:nvPr/>
          </p:nvSpPr>
          <p:spPr bwMode="auto">
            <a:xfrm>
              <a:off x="1464" y="3178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728" name="Text Box 24"/>
          <p:cNvSpPr txBox="1">
            <a:spLocks noChangeArrowheads="1"/>
          </p:cNvSpPr>
          <p:nvPr/>
        </p:nvSpPr>
        <p:spPr bwMode="auto">
          <a:xfrm>
            <a:off x="3276600" y="3573463"/>
            <a:ext cx="431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latin typeface="Times New Roman" pitchFamily="18" charset="0"/>
              </a:rPr>
              <a:t>В</a:t>
            </a:r>
          </a:p>
        </p:txBody>
      </p:sp>
      <p:sp>
        <p:nvSpPr>
          <p:cNvPr id="72729" name="Text Box 25"/>
          <p:cNvSpPr txBox="1">
            <a:spLocks noChangeArrowheads="1"/>
          </p:cNvSpPr>
          <p:nvPr/>
        </p:nvSpPr>
        <p:spPr bwMode="auto">
          <a:xfrm>
            <a:off x="3276600" y="4149725"/>
            <a:ext cx="43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latin typeface="Times New Roman" pitchFamily="18" charset="0"/>
              </a:rPr>
              <a:t>2</a:t>
            </a:r>
          </a:p>
        </p:txBody>
      </p:sp>
      <p:grpSp>
        <p:nvGrpSpPr>
          <p:cNvPr id="72730" name="Group 26"/>
          <p:cNvGrpSpPr>
            <a:grpSpLocks/>
          </p:cNvGrpSpPr>
          <p:nvPr/>
        </p:nvGrpSpPr>
        <p:grpSpPr bwMode="auto">
          <a:xfrm>
            <a:off x="3468688" y="5013325"/>
            <a:ext cx="1223962" cy="215900"/>
            <a:chOff x="703" y="3178"/>
            <a:chExt cx="771" cy="136"/>
          </a:xfrm>
        </p:grpSpPr>
        <p:sp>
          <p:nvSpPr>
            <p:cNvPr id="72731" name="Line 27"/>
            <p:cNvSpPr>
              <a:spLocks noChangeShapeType="1"/>
            </p:cNvSpPr>
            <p:nvPr/>
          </p:nvSpPr>
          <p:spPr bwMode="auto">
            <a:xfrm>
              <a:off x="703" y="3249"/>
              <a:ext cx="77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732" name="Line 28"/>
            <p:cNvSpPr>
              <a:spLocks noChangeShapeType="1"/>
            </p:cNvSpPr>
            <p:nvPr/>
          </p:nvSpPr>
          <p:spPr bwMode="auto">
            <a:xfrm>
              <a:off x="703" y="3178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733" name="Line 29"/>
            <p:cNvSpPr>
              <a:spLocks noChangeShapeType="1"/>
            </p:cNvSpPr>
            <p:nvPr/>
          </p:nvSpPr>
          <p:spPr bwMode="auto">
            <a:xfrm>
              <a:off x="1464" y="3178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734" name="Text Box 30"/>
          <p:cNvSpPr txBox="1">
            <a:spLocks noChangeArrowheads="1"/>
          </p:cNvSpPr>
          <p:nvPr/>
        </p:nvSpPr>
        <p:spPr bwMode="auto">
          <a:xfrm>
            <a:off x="4540250" y="3573463"/>
            <a:ext cx="431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latin typeface="Times New Roman" pitchFamily="18" charset="0"/>
              </a:rPr>
              <a:t>С</a:t>
            </a:r>
          </a:p>
        </p:txBody>
      </p:sp>
      <p:sp>
        <p:nvSpPr>
          <p:cNvPr id="72735" name="Text Box 31"/>
          <p:cNvSpPr txBox="1">
            <a:spLocks noChangeArrowheads="1"/>
          </p:cNvSpPr>
          <p:nvPr/>
        </p:nvSpPr>
        <p:spPr bwMode="auto">
          <a:xfrm>
            <a:off x="4579938" y="4149725"/>
            <a:ext cx="43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latin typeface="Times New Roman" pitchFamily="18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58888" y="332656"/>
            <a:ext cx="6714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Координатный луч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6593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4 -0.00509 L 0.00417 -0.1415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68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2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4 -0.00509 L 0.00417 -0.14151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68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2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4 -0.00509 L 0.00417 -0.1415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68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2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2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7" grpId="0" animBg="1"/>
      <p:bldP spid="72719" grpId="0" animBg="1"/>
      <p:bldP spid="72720" grpId="0"/>
      <p:bldP spid="72721" grpId="0"/>
      <p:bldP spid="72722" grpId="0"/>
      <p:bldP spid="72723" grpId="0"/>
      <p:bldP spid="72728" grpId="0"/>
      <p:bldP spid="72729" grpId="0"/>
      <p:bldP spid="72734" grpId="0"/>
      <p:bldP spid="72735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Координатная прямая</a:t>
            </a:r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6911975" y="4329113"/>
            <a:ext cx="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6911975" y="4329113"/>
            <a:ext cx="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1509" name="Group 5"/>
          <p:cNvGrpSpPr>
            <a:grpSpLocks/>
          </p:cNvGrpSpPr>
          <p:nvPr/>
        </p:nvGrpSpPr>
        <p:grpSpPr bwMode="auto">
          <a:xfrm>
            <a:off x="0" y="2552700"/>
            <a:ext cx="8869363" cy="906463"/>
            <a:chOff x="0" y="2387"/>
            <a:chExt cx="5587" cy="571"/>
          </a:xfrm>
        </p:grpSpPr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45" y="2614"/>
              <a:ext cx="5528" cy="85"/>
              <a:chOff x="45" y="2614"/>
              <a:chExt cx="5528" cy="85"/>
            </a:xfrm>
          </p:grpSpPr>
          <p:sp>
            <p:nvSpPr>
              <p:cNvPr id="21511" name="Line 7"/>
              <p:cNvSpPr>
                <a:spLocks noChangeShapeType="1"/>
              </p:cNvSpPr>
              <p:nvPr/>
            </p:nvSpPr>
            <p:spPr bwMode="auto">
              <a:xfrm flipV="1">
                <a:off x="45" y="2614"/>
                <a:ext cx="552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2" name="Line 8"/>
              <p:cNvSpPr>
                <a:spLocks noChangeShapeType="1"/>
              </p:cNvSpPr>
              <p:nvPr/>
            </p:nvSpPr>
            <p:spPr bwMode="auto">
              <a:xfrm>
                <a:off x="2880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3" name="Line 9"/>
              <p:cNvSpPr>
                <a:spLocks noChangeShapeType="1"/>
              </p:cNvSpPr>
              <p:nvPr/>
            </p:nvSpPr>
            <p:spPr bwMode="auto">
              <a:xfrm>
                <a:off x="1973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4" name="Line 10"/>
              <p:cNvSpPr>
                <a:spLocks noChangeShapeType="1"/>
              </p:cNvSpPr>
              <p:nvPr/>
            </p:nvSpPr>
            <p:spPr bwMode="auto">
              <a:xfrm>
                <a:off x="2426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5" name="Line 11"/>
              <p:cNvSpPr>
                <a:spLocks noChangeShapeType="1"/>
              </p:cNvSpPr>
              <p:nvPr/>
            </p:nvSpPr>
            <p:spPr bwMode="auto">
              <a:xfrm>
                <a:off x="3787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6" name="Line 12"/>
              <p:cNvSpPr>
                <a:spLocks noChangeShapeType="1"/>
              </p:cNvSpPr>
              <p:nvPr/>
            </p:nvSpPr>
            <p:spPr bwMode="auto">
              <a:xfrm>
                <a:off x="3334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7" name="Line 13"/>
              <p:cNvSpPr>
                <a:spLocks noChangeShapeType="1"/>
              </p:cNvSpPr>
              <p:nvPr/>
            </p:nvSpPr>
            <p:spPr bwMode="auto">
              <a:xfrm>
                <a:off x="4241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8" name="Line 14"/>
              <p:cNvSpPr>
                <a:spLocks noChangeShapeType="1"/>
              </p:cNvSpPr>
              <p:nvPr/>
            </p:nvSpPr>
            <p:spPr bwMode="auto">
              <a:xfrm>
                <a:off x="5148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19" name="Line 15"/>
              <p:cNvSpPr>
                <a:spLocks noChangeShapeType="1"/>
              </p:cNvSpPr>
              <p:nvPr/>
            </p:nvSpPr>
            <p:spPr bwMode="auto">
              <a:xfrm>
                <a:off x="4694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0" name="Line 16"/>
              <p:cNvSpPr>
                <a:spLocks noChangeShapeType="1"/>
              </p:cNvSpPr>
              <p:nvPr/>
            </p:nvSpPr>
            <p:spPr bwMode="auto">
              <a:xfrm>
                <a:off x="1519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1" name="Line 17"/>
              <p:cNvSpPr>
                <a:spLocks noChangeShapeType="1"/>
              </p:cNvSpPr>
              <p:nvPr/>
            </p:nvSpPr>
            <p:spPr bwMode="auto">
              <a:xfrm>
                <a:off x="1066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2" name="Line 18"/>
              <p:cNvSpPr>
                <a:spLocks noChangeShapeType="1"/>
              </p:cNvSpPr>
              <p:nvPr/>
            </p:nvSpPr>
            <p:spPr bwMode="auto">
              <a:xfrm>
                <a:off x="612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23" name="Line 19"/>
              <p:cNvSpPr>
                <a:spLocks noChangeShapeType="1"/>
              </p:cNvSpPr>
              <p:nvPr/>
            </p:nvSpPr>
            <p:spPr bwMode="auto">
              <a:xfrm>
                <a:off x="158" y="2614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1524" name="Text Box 20"/>
            <p:cNvSpPr txBox="1">
              <a:spLocks noChangeArrowheads="1"/>
            </p:cNvSpPr>
            <p:nvPr/>
          </p:nvSpPr>
          <p:spPr bwMode="auto">
            <a:xfrm>
              <a:off x="2767" y="272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0</a:t>
              </a:r>
            </a:p>
          </p:txBody>
        </p:sp>
        <p:sp>
          <p:nvSpPr>
            <p:cNvPr id="21525" name="Text Box 21"/>
            <p:cNvSpPr txBox="1">
              <a:spLocks noChangeArrowheads="1"/>
            </p:cNvSpPr>
            <p:nvPr/>
          </p:nvSpPr>
          <p:spPr bwMode="auto">
            <a:xfrm>
              <a:off x="3220" y="272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1</a:t>
              </a:r>
            </a:p>
          </p:txBody>
        </p:sp>
        <p:sp>
          <p:nvSpPr>
            <p:cNvPr id="21526" name="Text Box 22"/>
            <p:cNvSpPr txBox="1">
              <a:spLocks noChangeArrowheads="1"/>
            </p:cNvSpPr>
            <p:nvPr/>
          </p:nvSpPr>
          <p:spPr bwMode="auto">
            <a:xfrm>
              <a:off x="4581" y="272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4</a:t>
              </a:r>
            </a:p>
          </p:txBody>
        </p:sp>
        <p:sp>
          <p:nvSpPr>
            <p:cNvPr id="21527" name="Text Box 23"/>
            <p:cNvSpPr txBox="1">
              <a:spLocks noChangeArrowheads="1"/>
            </p:cNvSpPr>
            <p:nvPr/>
          </p:nvSpPr>
          <p:spPr bwMode="auto">
            <a:xfrm>
              <a:off x="4127" y="272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3</a:t>
              </a:r>
            </a:p>
          </p:txBody>
        </p:sp>
        <p:sp>
          <p:nvSpPr>
            <p:cNvPr id="21528" name="Text Box 24"/>
            <p:cNvSpPr txBox="1">
              <a:spLocks noChangeArrowheads="1"/>
            </p:cNvSpPr>
            <p:nvPr/>
          </p:nvSpPr>
          <p:spPr bwMode="auto">
            <a:xfrm>
              <a:off x="3674" y="272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2</a:t>
              </a:r>
            </a:p>
          </p:txBody>
        </p:sp>
        <p:sp>
          <p:nvSpPr>
            <p:cNvPr id="21529" name="Text Box 25"/>
            <p:cNvSpPr txBox="1">
              <a:spLocks noChangeArrowheads="1"/>
            </p:cNvSpPr>
            <p:nvPr/>
          </p:nvSpPr>
          <p:spPr bwMode="auto">
            <a:xfrm>
              <a:off x="5035" y="272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5</a:t>
              </a:r>
            </a:p>
          </p:txBody>
        </p:sp>
        <p:sp>
          <p:nvSpPr>
            <p:cNvPr id="21530" name="Text Box 26"/>
            <p:cNvSpPr txBox="1">
              <a:spLocks noChangeArrowheads="1"/>
            </p:cNvSpPr>
            <p:nvPr/>
          </p:nvSpPr>
          <p:spPr bwMode="auto">
            <a:xfrm>
              <a:off x="2313" y="2727"/>
              <a:ext cx="2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-1</a:t>
              </a:r>
            </a:p>
          </p:txBody>
        </p:sp>
        <p:sp>
          <p:nvSpPr>
            <p:cNvPr id="21531" name="Text Box 27"/>
            <p:cNvSpPr txBox="1">
              <a:spLocks noChangeArrowheads="1"/>
            </p:cNvSpPr>
            <p:nvPr/>
          </p:nvSpPr>
          <p:spPr bwMode="auto">
            <a:xfrm>
              <a:off x="1859" y="2727"/>
              <a:ext cx="2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-2</a:t>
              </a:r>
            </a:p>
          </p:txBody>
        </p:sp>
        <p:sp>
          <p:nvSpPr>
            <p:cNvPr id="21532" name="Text Box 28"/>
            <p:cNvSpPr txBox="1">
              <a:spLocks noChangeArrowheads="1"/>
            </p:cNvSpPr>
            <p:nvPr/>
          </p:nvSpPr>
          <p:spPr bwMode="auto">
            <a:xfrm>
              <a:off x="1406" y="2727"/>
              <a:ext cx="2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-3</a:t>
              </a:r>
            </a:p>
          </p:txBody>
        </p:sp>
        <p:sp>
          <p:nvSpPr>
            <p:cNvPr id="21533" name="Text Box 29"/>
            <p:cNvSpPr txBox="1">
              <a:spLocks noChangeArrowheads="1"/>
            </p:cNvSpPr>
            <p:nvPr/>
          </p:nvSpPr>
          <p:spPr bwMode="auto">
            <a:xfrm>
              <a:off x="952" y="2727"/>
              <a:ext cx="2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-4</a:t>
              </a:r>
            </a:p>
          </p:txBody>
        </p:sp>
        <p:sp>
          <p:nvSpPr>
            <p:cNvPr id="21534" name="Text Box 30"/>
            <p:cNvSpPr txBox="1">
              <a:spLocks noChangeArrowheads="1"/>
            </p:cNvSpPr>
            <p:nvPr/>
          </p:nvSpPr>
          <p:spPr bwMode="auto">
            <a:xfrm>
              <a:off x="499" y="2727"/>
              <a:ext cx="2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-5</a:t>
              </a:r>
            </a:p>
          </p:txBody>
        </p:sp>
        <p:sp>
          <p:nvSpPr>
            <p:cNvPr id="21535" name="Text Box 31"/>
            <p:cNvSpPr txBox="1">
              <a:spLocks noChangeArrowheads="1"/>
            </p:cNvSpPr>
            <p:nvPr/>
          </p:nvSpPr>
          <p:spPr bwMode="auto">
            <a:xfrm>
              <a:off x="0" y="2727"/>
              <a:ext cx="2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-6</a:t>
              </a:r>
            </a:p>
          </p:txBody>
        </p:sp>
        <p:sp>
          <p:nvSpPr>
            <p:cNvPr id="21536" name="Text Box 32"/>
            <p:cNvSpPr txBox="1">
              <a:spLocks noChangeArrowheads="1"/>
            </p:cNvSpPr>
            <p:nvPr/>
          </p:nvSpPr>
          <p:spPr bwMode="auto">
            <a:xfrm>
              <a:off x="2767" y="2387"/>
              <a:ext cx="2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О</a:t>
              </a:r>
            </a:p>
          </p:txBody>
        </p:sp>
        <p:sp>
          <p:nvSpPr>
            <p:cNvPr id="21537" name="Text Box 33"/>
            <p:cNvSpPr txBox="1">
              <a:spLocks noChangeArrowheads="1"/>
            </p:cNvSpPr>
            <p:nvPr/>
          </p:nvSpPr>
          <p:spPr bwMode="auto">
            <a:xfrm>
              <a:off x="5375" y="2387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Х</a:t>
              </a:r>
            </a:p>
          </p:txBody>
        </p:sp>
      </p:grpSp>
      <p:sp>
        <p:nvSpPr>
          <p:cNvPr id="21541" name="Rectangle 37"/>
          <p:cNvSpPr>
            <a:spLocks noChangeArrowheads="1"/>
          </p:cNvSpPr>
          <p:nvPr/>
        </p:nvSpPr>
        <p:spPr bwMode="auto">
          <a:xfrm>
            <a:off x="8621713" y="2525713"/>
            <a:ext cx="217487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544" name="Text Box 40"/>
          <p:cNvSpPr txBox="1">
            <a:spLocks noChangeArrowheads="1"/>
          </p:cNvSpPr>
          <p:nvPr/>
        </p:nvSpPr>
        <p:spPr bwMode="auto">
          <a:xfrm>
            <a:off x="8166100" y="2446338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/>
              <a:t>В</a:t>
            </a:r>
          </a:p>
        </p:txBody>
      </p:sp>
      <p:sp>
        <p:nvSpPr>
          <p:cNvPr id="21545" name="Text Box 41"/>
          <p:cNvSpPr txBox="1">
            <a:spLocks noChangeArrowheads="1"/>
          </p:cNvSpPr>
          <p:nvPr/>
        </p:nvSpPr>
        <p:spPr bwMode="auto">
          <a:xfrm>
            <a:off x="217488" y="245110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/>
              <a:t>А</a:t>
            </a:r>
          </a:p>
        </p:txBody>
      </p:sp>
      <p:sp>
        <p:nvSpPr>
          <p:cNvPr id="21546" name="Text Box 42"/>
          <p:cNvSpPr txBox="1">
            <a:spLocks noChangeArrowheads="1"/>
          </p:cNvSpPr>
          <p:nvPr/>
        </p:nvSpPr>
        <p:spPr bwMode="auto">
          <a:xfrm>
            <a:off x="196850" y="1458913"/>
            <a:ext cx="7446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Точка  О на прямой АВ разбивает эту прямую</a:t>
            </a:r>
          </a:p>
          <a:p>
            <a:r>
              <a:rPr lang="ru-RU" dirty="0"/>
              <a:t>                                               на два дополнительных луча  ОА  и  ОВ</a:t>
            </a:r>
          </a:p>
        </p:txBody>
      </p:sp>
      <p:sp>
        <p:nvSpPr>
          <p:cNvPr id="21547" name="Text Box 43"/>
          <p:cNvSpPr txBox="1">
            <a:spLocks noChangeArrowheads="1"/>
          </p:cNvSpPr>
          <p:nvPr/>
        </p:nvSpPr>
        <p:spPr bwMode="auto">
          <a:xfrm>
            <a:off x="214313" y="2054225"/>
            <a:ext cx="30797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Точка  О  -  начало отсчета</a:t>
            </a:r>
          </a:p>
        </p:txBody>
      </p:sp>
      <p:sp>
        <p:nvSpPr>
          <p:cNvPr id="21548" name="Text Box 44"/>
          <p:cNvSpPr txBox="1">
            <a:spLocks noChangeArrowheads="1"/>
          </p:cNvSpPr>
          <p:nvPr/>
        </p:nvSpPr>
        <p:spPr bwMode="auto">
          <a:xfrm>
            <a:off x="328613" y="3998913"/>
            <a:ext cx="32940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Выберем единичный отрезок</a:t>
            </a:r>
          </a:p>
        </p:txBody>
      </p:sp>
      <p:sp>
        <p:nvSpPr>
          <p:cNvPr id="21549" name="Text Box 45"/>
          <p:cNvSpPr txBox="1">
            <a:spLocks noChangeArrowheads="1"/>
          </p:cNvSpPr>
          <p:nvPr/>
        </p:nvSpPr>
        <p:spPr bwMode="auto">
          <a:xfrm>
            <a:off x="373063" y="4637088"/>
            <a:ext cx="6956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/>
              <a:t>Положение точки на каждом из лучей задается ее координатой</a:t>
            </a:r>
          </a:p>
        </p:txBody>
      </p:sp>
      <p:sp>
        <p:nvSpPr>
          <p:cNvPr id="21550" name="Text Box 46"/>
          <p:cNvSpPr txBox="1">
            <a:spLocks noChangeArrowheads="1"/>
          </p:cNvSpPr>
          <p:nvPr/>
        </p:nvSpPr>
        <p:spPr bwMode="auto">
          <a:xfrm>
            <a:off x="322263" y="5157788"/>
            <a:ext cx="6589712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Точка  </a:t>
            </a:r>
            <a:r>
              <a:rPr lang="ru-RU" dirty="0">
                <a:solidFill>
                  <a:srgbClr val="002060"/>
                </a:solidFill>
              </a:rPr>
              <a:t>С(3)  </a:t>
            </a:r>
            <a:r>
              <a:rPr lang="ru-RU" dirty="0"/>
              <a:t>расположена на расстоянии  3  правее точки О </a:t>
            </a:r>
          </a:p>
        </p:txBody>
      </p:sp>
      <p:sp>
        <p:nvSpPr>
          <p:cNvPr id="21551" name="Text Box 47"/>
          <p:cNvSpPr txBox="1">
            <a:spLocks noChangeArrowheads="1"/>
          </p:cNvSpPr>
          <p:nvPr/>
        </p:nvSpPr>
        <p:spPr bwMode="auto">
          <a:xfrm>
            <a:off x="327025" y="5743575"/>
            <a:ext cx="6535738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Точка  </a:t>
            </a:r>
            <a:r>
              <a:rPr lang="ru-RU" dirty="0" smtClean="0">
                <a:solidFill>
                  <a:srgbClr val="002060"/>
                </a:solidFill>
              </a:rPr>
              <a:t>К(-</a:t>
            </a:r>
            <a:r>
              <a:rPr lang="ru-RU" dirty="0">
                <a:solidFill>
                  <a:srgbClr val="002060"/>
                </a:solidFill>
              </a:rPr>
              <a:t>3)  </a:t>
            </a:r>
            <a:r>
              <a:rPr lang="ru-RU" dirty="0"/>
              <a:t>расположена на расстоянии  3  левее точки О </a:t>
            </a:r>
          </a:p>
        </p:txBody>
      </p:sp>
      <p:sp>
        <p:nvSpPr>
          <p:cNvPr id="21552" name="Text Box 48"/>
          <p:cNvSpPr txBox="1">
            <a:spLocks noChangeArrowheads="1"/>
          </p:cNvSpPr>
          <p:nvPr/>
        </p:nvSpPr>
        <p:spPr bwMode="auto">
          <a:xfrm>
            <a:off x="6426200" y="2474913"/>
            <a:ext cx="6335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С(3)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553" name="Line 49"/>
          <p:cNvSpPr>
            <a:spLocks noChangeShapeType="1"/>
          </p:cNvSpPr>
          <p:nvPr/>
        </p:nvSpPr>
        <p:spPr bwMode="auto">
          <a:xfrm>
            <a:off x="4557713" y="3425825"/>
            <a:ext cx="0" cy="515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54" name="Line 50"/>
          <p:cNvSpPr>
            <a:spLocks noChangeShapeType="1"/>
          </p:cNvSpPr>
          <p:nvPr/>
        </p:nvSpPr>
        <p:spPr bwMode="auto">
          <a:xfrm>
            <a:off x="6726238" y="3446463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555" name="Line 51"/>
          <p:cNvSpPr>
            <a:spLocks noChangeShapeType="1"/>
          </p:cNvSpPr>
          <p:nvPr/>
        </p:nvSpPr>
        <p:spPr bwMode="auto">
          <a:xfrm>
            <a:off x="2400300" y="3402013"/>
            <a:ext cx="0" cy="496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1558" name="Group 54"/>
          <p:cNvGrpSpPr>
            <a:grpSpLocks/>
          </p:cNvGrpSpPr>
          <p:nvPr/>
        </p:nvGrpSpPr>
        <p:grpSpPr bwMode="auto">
          <a:xfrm>
            <a:off x="2395538" y="3886200"/>
            <a:ext cx="2147887" cy="42863"/>
            <a:chOff x="4224" y="3986"/>
            <a:chExt cx="905" cy="0"/>
          </a:xfrm>
        </p:grpSpPr>
        <p:sp>
          <p:nvSpPr>
            <p:cNvPr id="21556" name="Line 52"/>
            <p:cNvSpPr>
              <a:spLocks noChangeShapeType="1"/>
            </p:cNvSpPr>
            <p:nvPr/>
          </p:nvSpPr>
          <p:spPr bwMode="auto">
            <a:xfrm>
              <a:off x="4242" y="3986"/>
              <a:ext cx="8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1557" name="Line 53"/>
            <p:cNvSpPr>
              <a:spLocks noChangeShapeType="1"/>
            </p:cNvSpPr>
            <p:nvPr/>
          </p:nvSpPr>
          <p:spPr bwMode="auto">
            <a:xfrm flipH="1">
              <a:off x="4224" y="398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559" name="Group 55"/>
          <p:cNvGrpSpPr>
            <a:grpSpLocks/>
          </p:cNvGrpSpPr>
          <p:nvPr/>
        </p:nvGrpSpPr>
        <p:grpSpPr bwMode="auto">
          <a:xfrm>
            <a:off x="4562475" y="3876675"/>
            <a:ext cx="2170113" cy="57150"/>
            <a:chOff x="4224" y="3986"/>
            <a:chExt cx="905" cy="0"/>
          </a:xfrm>
        </p:grpSpPr>
        <p:sp>
          <p:nvSpPr>
            <p:cNvPr id="21560" name="Line 56"/>
            <p:cNvSpPr>
              <a:spLocks noChangeShapeType="1"/>
            </p:cNvSpPr>
            <p:nvPr/>
          </p:nvSpPr>
          <p:spPr bwMode="auto">
            <a:xfrm>
              <a:off x="4242" y="3986"/>
              <a:ext cx="8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1561" name="Line 57"/>
            <p:cNvSpPr>
              <a:spLocks noChangeShapeType="1"/>
            </p:cNvSpPr>
            <p:nvPr/>
          </p:nvSpPr>
          <p:spPr bwMode="auto">
            <a:xfrm flipH="1">
              <a:off x="4224" y="398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562" name="Text Box 58"/>
          <p:cNvSpPr txBox="1">
            <a:spLocks noChangeArrowheads="1"/>
          </p:cNvSpPr>
          <p:nvPr/>
        </p:nvSpPr>
        <p:spPr bwMode="auto">
          <a:xfrm>
            <a:off x="3394075" y="358616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3</a:t>
            </a:r>
          </a:p>
        </p:txBody>
      </p:sp>
      <p:sp>
        <p:nvSpPr>
          <p:cNvPr id="21563" name="Text Box 59"/>
          <p:cNvSpPr txBox="1">
            <a:spLocks noChangeArrowheads="1"/>
          </p:cNvSpPr>
          <p:nvPr/>
        </p:nvSpPr>
        <p:spPr bwMode="auto">
          <a:xfrm>
            <a:off x="5516563" y="35877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3</a:t>
            </a:r>
          </a:p>
        </p:txBody>
      </p:sp>
      <p:sp>
        <p:nvSpPr>
          <p:cNvPr id="21564" name="Text Box 60"/>
          <p:cNvSpPr txBox="1">
            <a:spLocks noChangeArrowheads="1"/>
          </p:cNvSpPr>
          <p:nvPr/>
        </p:nvSpPr>
        <p:spPr bwMode="auto">
          <a:xfrm>
            <a:off x="2119313" y="2522538"/>
            <a:ext cx="6783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К(-</a:t>
            </a:r>
            <a:r>
              <a:rPr lang="ru-RU" dirty="0">
                <a:solidFill>
                  <a:srgbClr val="002060"/>
                </a:solidFill>
              </a:rPr>
              <a:t>3)</a:t>
            </a:r>
          </a:p>
        </p:txBody>
      </p:sp>
    </p:spTree>
    <p:extLst>
      <p:ext uri="{BB962C8B-B14F-4D97-AF65-F5344CB8AC3E}">
        <p14:creationId xmlns:p14="http://schemas.microsoft.com/office/powerpoint/2010/main" val="2317179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1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1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1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15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1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1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1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1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2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2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1000"/>
                                        <p:tgtEl>
                                          <p:spTgt spid="2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1000"/>
                                        <p:tgtEl>
                                          <p:spTgt spid="2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750"/>
                                        <p:tgtEl>
                                          <p:spTgt spid="2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46" grpId="0"/>
      <p:bldP spid="21547" grpId="0" animBg="1"/>
      <p:bldP spid="21548" grpId="0"/>
      <p:bldP spid="21549" grpId="0"/>
      <p:bldP spid="21550" grpId="0" animBg="1"/>
      <p:bldP spid="21551" grpId="0" animBg="1"/>
      <p:bldP spid="21552" grpId="0"/>
      <p:bldP spid="21553" grpId="0" animBg="1"/>
      <p:bldP spid="21554" grpId="0" animBg="1"/>
      <p:bldP spid="21555" grpId="0" animBg="1"/>
      <p:bldP spid="21562" grpId="0"/>
      <p:bldP spid="21563" grpId="0"/>
      <p:bldP spid="215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5" name="Text Box 19"/>
          <p:cNvSpPr txBox="1">
            <a:spLocks noChangeArrowheads="1"/>
          </p:cNvSpPr>
          <p:nvPr/>
        </p:nvSpPr>
        <p:spPr bwMode="auto">
          <a:xfrm>
            <a:off x="2965450" y="3581400"/>
            <a:ext cx="409575" cy="75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52400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defTabSz="6429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20675" defTabSz="6429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2938" defTabSz="6429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63613" defTabSz="6429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285875" defTabSz="6429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7430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2002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26574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1146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ru-RU" sz="3400" b="1" i="1">
              <a:solidFill>
                <a:srgbClr val="404040"/>
              </a:solidFill>
              <a:latin typeface="Palatino Linotype" pitchFamily="18" charset="0"/>
            </a:endParaRPr>
          </a:p>
        </p:txBody>
      </p:sp>
      <p:sp>
        <p:nvSpPr>
          <p:cNvPr id="75806" name="Text Box 30"/>
          <p:cNvSpPr txBox="1">
            <a:spLocks noChangeArrowheads="1"/>
          </p:cNvSpPr>
          <p:nvPr/>
        </p:nvSpPr>
        <p:spPr bwMode="auto">
          <a:xfrm>
            <a:off x="2982913" y="4221163"/>
            <a:ext cx="509587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52400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defTabSz="6429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20675" defTabSz="6429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2938" defTabSz="6429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63613" defTabSz="6429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285875" defTabSz="6429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7430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2002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26574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1146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3200" b="1"/>
              <a:t>A</a:t>
            </a:r>
          </a:p>
        </p:txBody>
      </p:sp>
      <p:sp>
        <p:nvSpPr>
          <p:cNvPr id="75807" name="Text Box 31"/>
          <p:cNvSpPr txBox="1">
            <a:spLocks noChangeArrowheads="1"/>
          </p:cNvSpPr>
          <p:nvPr/>
        </p:nvSpPr>
        <p:spPr bwMode="auto">
          <a:xfrm>
            <a:off x="7251700" y="4227513"/>
            <a:ext cx="633413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52400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defTabSz="6429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20675" defTabSz="6429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2938" defTabSz="6429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63613" defTabSz="6429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285875" defTabSz="6429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7430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2002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26574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1146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3200" b="1"/>
              <a:t>M</a:t>
            </a:r>
          </a:p>
        </p:txBody>
      </p:sp>
      <p:sp>
        <p:nvSpPr>
          <p:cNvPr id="75808" name="Text Box 32"/>
          <p:cNvSpPr txBox="1">
            <a:spLocks noChangeArrowheads="1"/>
          </p:cNvSpPr>
          <p:nvPr/>
        </p:nvSpPr>
        <p:spPr bwMode="auto">
          <a:xfrm>
            <a:off x="6156325" y="4227513"/>
            <a:ext cx="490538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52400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defTabSz="6429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20675" defTabSz="6429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2938" defTabSz="6429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63613" defTabSz="6429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285875" defTabSz="6429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7430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2002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26574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1146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3200" b="1" i="1"/>
              <a:t>C</a:t>
            </a:r>
          </a:p>
        </p:txBody>
      </p:sp>
      <p:sp>
        <p:nvSpPr>
          <p:cNvPr id="75809" name="Text Box 33"/>
          <p:cNvSpPr txBox="1">
            <a:spLocks noChangeArrowheads="1"/>
          </p:cNvSpPr>
          <p:nvPr/>
        </p:nvSpPr>
        <p:spPr bwMode="auto">
          <a:xfrm>
            <a:off x="5105400" y="4227513"/>
            <a:ext cx="5461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52400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defTabSz="6429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20675" defTabSz="6429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2938" defTabSz="6429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63613" defTabSz="6429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285875" defTabSz="6429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7430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2002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26574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1146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3200" b="1"/>
              <a:t>N</a:t>
            </a:r>
          </a:p>
        </p:txBody>
      </p:sp>
      <p:sp>
        <p:nvSpPr>
          <p:cNvPr id="75810" name="Freeform 34"/>
          <p:cNvSpPr>
            <a:spLocks/>
          </p:cNvSpPr>
          <p:nvPr/>
        </p:nvSpPr>
        <p:spPr bwMode="auto">
          <a:xfrm>
            <a:off x="2009775" y="5813425"/>
            <a:ext cx="0" cy="9525"/>
          </a:xfrm>
          <a:custGeom>
            <a:avLst/>
            <a:gdLst>
              <a:gd name="T0" fmla="*/ 0 w 1"/>
              <a:gd name="T1" fmla="*/ 0 h 9"/>
              <a:gd name="T2" fmla="*/ 0 w 1"/>
              <a:gd name="T3" fmla="*/ 0 h 9"/>
              <a:gd name="T4" fmla="*/ 0 w 1"/>
              <a:gd name="T5" fmla="*/ 0 h 9"/>
              <a:gd name="T6" fmla="*/ 0 w 1"/>
              <a:gd name="T7" fmla="*/ 8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9">
                <a:moveTo>
                  <a:pt x="0" y="0"/>
                </a:moveTo>
                <a:lnTo>
                  <a:pt x="0" y="0"/>
                </a:lnTo>
                <a:lnTo>
                  <a:pt x="0" y="8"/>
                </a:lnTo>
              </a:path>
            </a:pathLst>
          </a:custGeom>
          <a:noFill/>
          <a:ln w="203200">
            <a:solidFill>
              <a:srgbClr val="F00000">
                <a:alpha val="50000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00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5816" name="Group 40"/>
          <p:cNvGrpSpPr>
            <a:grpSpLocks/>
          </p:cNvGrpSpPr>
          <p:nvPr/>
        </p:nvGrpSpPr>
        <p:grpSpPr bwMode="auto">
          <a:xfrm>
            <a:off x="755650" y="4076700"/>
            <a:ext cx="7096125" cy="1830388"/>
            <a:chOff x="610" y="2232"/>
            <a:chExt cx="4470" cy="1153"/>
          </a:xfrm>
        </p:grpSpPr>
        <p:sp>
          <p:nvSpPr>
            <p:cNvPr id="75817" name="Line 41"/>
            <p:cNvSpPr>
              <a:spLocks noChangeShapeType="1"/>
            </p:cNvSpPr>
            <p:nvPr/>
          </p:nvSpPr>
          <p:spPr bwMode="auto">
            <a:xfrm>
              <a:off x="748" y="2736"/>
              <a:ext cx="648" cy="0"/>
            </a:xfrm>
            <a:prstGeom prst="line">
              <a:avLst/>
            </a:prstGeom>
            <a:noFill/>
            <a:ln w="152400">
              <a:solidFill>
                <a:srgbClr val="F000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818" name="Line 42"/>
            <p:cNvSpPr>
              <a:spLocks noChangeShapeType="1"/>
            </p:cNvSpPr>
            <p:nvPr/>
          </p:nvSpPr>
          <p:spPr bwMode="auto">
            <a:xfrm>
              <a:off x="1396" y="2736"/>
              <a:ext cx="648" cy="0"/>
            </a:xfrm>
            <a:prstGeom prst="line">
              <a:avLst/>
            </a:prstGeom>
            <a:noFill/>
            <a:ln w="152400">
              <a:solidFill>
                <a:srgbClr val="F000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819" name="Line 43"/>
            <p:cNvSpPr>
              <a:spLocks noChangeShapeType="1"/>
            </p:cNvSpPr>
            <p:nvPr/>
          </p:nvSpPr>
          <p:spPr bwMode="auto">
            <a:xfrm>
              <a:off x="4140" y="2752"/>
              <a:ext cx="648" cy="0"/>
            </a:xfrm>
            <a:prstGeom prst="line">
              <a:avLst/>
            </a:prstGeom>
            <a:noFill/>
            <a:ln w="152400">
              <a:solidFill>
                <a:srgbClr val="F000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820" name="Line 44"/>
            <p:cNvSpPr>
              <a:spLocks noChangeShapeType="1"/>
            </p:cNvSpPr>
            <p:nvPr/>
          </p:nvSpPr>
          <p:spPr bwMode="auto">
            <a:xfrm>
              <a:off x="3452" y="2744"/>
              <a:ext cx="648" cy="0"/>
            </a:xfrm>
            <a:prstGeom prst="line">
              <a:avLst/>
            </a:prstGeom>
            <a:noFill/>
            <a:ln w="152400">
              <a:solidFill>
                <a:srgbClr val="F000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821" name="Line 45"/>
            <p:cNvSpPr>
              <a:spLocks noChangeShapeType="1"/>
            </p:cNvSpPr>
            <p:nvPr/>
          </p:nvSpPr>
          <p:spPr bwMode="auto">
            <a:xfrm>
              <a:off x="2748" y="2728"/>
              <a:ext cx="680" cy="8"/>
            </a:xfrm>
            <a:prstGeom prst="line">
              <a:avLst/>
            </a:prstGeom>
            <a:noFill/>
            <a:ln w="152400">
              <a:solidFill>
                <a:srgbClr val="F000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822" name="Line 46"/>
            <p:cNvSpPr>
              <a:spLocks noChangeShapeType="1"/>
            </p:cNvSpPr>
            <p:nvPr/>
          </p:nvSpPr>
          <p:spPr bwMode="auto">
            <a:xfrm>
              <a:off x="2068" y="2736"/>
              <a:ext cx="648" cy="0"/>
            </a:xfrm>
            <a:prstGeom prst="line">
              <a:avLst/>
            </a:prstGeom>
            <a:noFill/>
            <a:ln w="152400">
              <a:solidFill>
                <a:srgbClr val="F000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823" name="Text Box 47"/>
            <p:cNvSpPr txBox="1">
              <a:spLocks noChangeArrowheads="1"/>
            </p:cNvSpPr>
            <p:nvPr/>
          </p:nvSpPr>
          <p:spPr bwMode="auto">
            <a:xfrm>
              <a:off x="610" y="2278"/>
              <a:ext cx="592" cy="6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52400">
                  <a:solidFill>
                    <a:srgbClr val="F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r>
                <a:rPr lang="ru-RU" sz="4200" b="1" i="1">
                  <a:latin typeface="Palatino Linotype" pitchFamily="18" charset="0"/>
                </a:rPr>
                <a:t>О</a:t>
              </a:r>
            </a:p>
          </p:txBody>
        </p:sp>
        <p:sp>
          <p:nvSpPr>
            <p:cNvPr id="75824" name="Text Box 48"/>
            <p:cNvSpPr txBox="1">
              <a:spLocks noChangeArrowheads="1"/>
            </p:cNvSpPr>
            <p:nvPr/>
          </p:nvSpPr>
          <p:spPr bwMode="auto">
            <a:xfrm>
              <a:off x="1335" y="2251"/>
              <a:ext cx="592" cy="6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52400">
                  <a:solidFill>
                    <a:srgbClr val="F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endParaRPr lang="ru-RU" sz="4200" b="1" i="1">
                <a:latin typeface="Palatino Linotype" pitchFamily="18" charset="0"/>
              </a:endParaRPr>
            </a:p>
          </p:txBody>
        </p:sp>
        <p:sp>
          <p:nvSpPr>
            <p:cNvPr id="75825" name="Text Box 49"/>
            <p:cNvSpPr txBox="1">
              <a:spLocks noChangeArrowheads="1"/>
            </p:cNvSpPr>
            <p:nvPr/>
          </p:nvSpPr>
          <p:spPr bwMode="auto">
            <a:xfrm>
              <a:off x="1970" y="2232"/>
              <a:ext cx="592" cy="6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52400">
                  <a:solidFill>
                    <a:srgbClr val="F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endParaRPr lang="ru-RU" sz="4200" b="1" i="1">
                <a:latin typeface="Palatino Linotype" pitchFamily="18" charset="0"/>
              </a:endParaRPr>
            </a:p>
          </p:txBody>
        </p:sp>
        <p:sp>
          <p:nvSpPr>
            <p:cNvPr id="75826" name="Text Box 50"/>
            <p:cNvSpPr txBox="1">
              <a:spLocks noChangeArrowheads="1"/>
            </p:cNvSpPr>
            <p:nvPr/>
          </p:nvSpPr>
          <p:spPr bwMode="auto">
            <a:xfrm>
              <a:off x="1344" y="2833"/>
              <a:ext cx="376" cy="5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52400">
                  <a:solidFill>
                    <a:srgbClr val="F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r>
                <a:rPr lang="ru-RU" sz="3800" b="1" i="1">
                  <a:latin typeface="Palatino Linotype" pitchFamily="18" charset="0"/>
                </a:rPr>
                <a:t>1</a:t>
              </a:r>
            </a:p>
          </p:txBody>
        </p:sp>
        <p:sp>
          <p:nvSpPr>
            <p:cNvPr id="75827" name="Text Box 51"/>
            <p:cNvSpPr txBox="1">
              <a:spLocks noChangeArrowheads="1"/>
            </p:cNvSpPr>
            <p:nvPr/>
          </p:nvSpPr>
          <p:spPr bwMode="auto">
            <a:xfrm>
              <a:off x="2032" y="2833"/>
              <a:ext cx="320" cy="5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52400">
                  <a:solidFill>
                    <a:srgbClr val="F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r>
                <a:rPr lang="ru-RU" sz="3800" b="1" i="1">
                  <a:latin typeface="Palatino Linotype" pitchFamily="18" charset="0"/>
                </a:rPr>
                <a:t>2</a:t>
              </a:r>
            </a:p>
          </p:txBody>
        </p:sp>
        <p:sp>
          <p:nvSpPr>
            <p:cNvPr id="75828" name="Text Box 52"/>
            <p:cNvSpPr txBox="1">
              <a:spLocks noChangeArrowheads="1"/>
            </p:cNvSpPr>
            <p:nvPr/>
          </p:nvSpPr>
          <p:spPr bwMode="auto">
            <a:xfrm>
              <a:off x="612" y="2835"/>
              <a:ext cx="320" cy="5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52400">
                  <a:solidFill>
                    <a:srgbClr val="F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r>
                <a:rPr lang="ru-RU" sz="3800" b="1" i="1">
                  <a:latin typeface="Palatino Linotype" pitchFamily="18" charset="0"/>
                </a:rPr>
                <a:t>0</a:t>
              </a:r>
            </a:p>
          </p:txBody>
        </p:sp>
        <p:sp>
          <p:nvSpPr>
            <p:cNvPr id="75829" name="Text Box 53"/>
            <p:cNvSpPr txBox="1">
              <a:spLocks noChangeArrowheads="1"/>
            </p:cNvSpPr>
            <p:nvPr/>
          </p:nvSpPr>
          <p:spPr bwMode="auto">
            <a:xfrm>
              <a:off x="2696" y="2817"/>
              <a:ext cx="320" cy="5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52400">
                  <a:solidFill>
                    <a:srgbClr val="F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r>
                <a:rPr lang="ru-RU" sz="3800" b="1" i="1">
                  <a:latin typeface="Palatino Linotype" pitchFamily="18" charset="0"/>
                </a:rPr>
                <a:t>3</a:t>
              </a:r>
            </a:p>
          </p:txBody>
        </p:sp>
        <p:sp>
          <p:nvSpPr>
            <p:cNvPr id="75830" name="Text Box 54"/>
            <p:cNvSpPr txBox="1">
              <a:spLocks noChangeArrowheads="1"/>
            </p:cNvSpPr>
            <p:nvPr/>
          </p:nvSpPr>
          <p:spPr bwMode="auto">
            <a:xfrm>
              <a:off x="3392" y="2825"/>
              <a:ext cx="320" cy="5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52400">
                  <a:solidFill>
                    <a:srgbClr val="F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r>
                <a:rPr lang="ru-RU" sz="3800" b="1" i="1">
                  <a:latin typeface="Palatino Linotype" pitchFamily="18" charset="0"/>
                </a:rPr>
                <a:t>4</a:t>
              </a:r>
            </a:p>
          </p:txBody>
        </p:sp>
        <p:sp>
          <p:nvSpPr>
            <p:cNvPr id="75831" name="Text Box 55"/>
            <p:cNvSpPr txBox="1">
              <a:spLocks noChangeArrowheads="1"/>
            </p:cNvSpPr>
            <p:nvPr/>
          </p:nvSpPr>
          <p:spPr bwMode="auto">
            <a:xfrm>
              <a:off x="4104" y="2841"/>
              <a:ext cx="320" cy="5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52400">
                  <a:solidFill>
                    <a:srgbClr val="F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r>
                <a:rPr lang="ru-RU" sz="3800" b="1" i="1">
                  <a:latin typeface="Palatino Linotype" pitchFamily="18" charset="0"/>
                </a:rPr>
                <a:t>5</a:t>
              </a:r>
            </a:p>
          </p:txBody>
        </p:sp>
        <p:sp>
          <p:nvSpPr>
            <p:cNvPr id="75832" name="Text Box 56"/>
            <p:cNvSpPr txBox="1">
              <a:spLocks noChangeArrowheads="1"/>
            </p:cNvSpPr>
            <p:nvPr/>
          </p:nvSpPr>
          <p:spPr bwMode="auto">
            <a:xfrm>
              <a:off x="4760" y="2833"/>
              <a:ext cx="320" cy="5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>
                      <a:alpha val="5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52400">
                  <a:solidFill>
                    <a:srgbClr val="F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/>
            <a:lstStyle/>
            <a:p>
              <a:r>
                <a:rPr lang="ru-RU" sz="3800" b="1" i="1">
                  <a:latin typeface="Palatino Linotype" pitchFamily="18" charset="0"/>
                </a:rPr>
                <a:t>6</a:t>
              </a:r>
            </a:p>
          </p:txBody>
        </p:sp>
      </p:grpSp>
      <p:sp>
        <p:nvSpPr>
          <p:cNvPr id="75833" name="Line 57"/>
          <p:cNvSpPr>
            <a:spLocks noChangeShapeType="1"/>
          </p:cNvSpPr>
          <p:nvPr/>
        </p:nvSpPr>
        <p:spPr bwMode="auto">
          <a:xfrm>
            <a:off x="900113" y="4868863"/>
            <a:ext cx="7594600" cy="38100"/>
          </a:xfrm>
          <a:prstGeom prst="line">
            <a:avLst/>
          </a:prstGeom>
          <a:noFill/>
          <a:ln w="15240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25901" y="2935069"/>
            <a:ext cx="10823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А(2)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05689" y="2650590"/>
            <a:ext cx="10823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С(5)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26151" y="3068960"/>
            <a:ext cx="10823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N(4)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30953" y="3581400"/>
            <a:ext cx="11336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M(6)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4378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5" y="836712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</a:rPr>
              <a:t>Прямоугольной системой координат на плоскости называется 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56650" y="1314641"/>
            <a:ext cx="6367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</a:rPr>
              <a:t>...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4" name="TextBox 3 определение"/>
          <p:cNvSpPr txBox="1"/>
          <p:nvPr/>
        </p:nvSpPr>
        <p:spPr>
          <a:xfrm>
            <a:off x="395537" y="1375321"/>
            <a:ext cx="82089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                                 две взаимно перпендикулярные прямые с выбранным на них началом отсчета, единичным отрезком и положительным направлением по каждой оси. </a:t>
            </a:r>
            <a:endParaRPr lang="ru-RU" sz="3200" dirty="0"/>
          </a:p>
        </p:txBody>
      </p:sp>
      <p:grpSp>
        <p:nvGrpSpPr>
          <p:cNvPr id="16" name="ПСК координатная плоскость"/>
          <p:cNvGrpSpPr/>
          <p:nvPr/>
        </p:nvGrpSpPr>
        <p:grpSpPr>
          <a:xfrm>
            <a:off x="-5636" y="-90358"/>
            <a:ext cx="9128383" cy="6934354"/>
            <a:chOff x="-5636" y="-90358"/>
            <a:chExt cx="9128383" cy="6934354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-5636" y="-1247"/>
              <a:ext cx="9128383" cy="6845243"/>
              <a:chOff x="0" y="6378"/>
              <a:chExt cx="9128383" cy="6845243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616" y="6378"/>
                <a:ext cx="9112767" cy="6845243"/>
              </a:xfrm>
              <a:prstGeom prst="rect">
                <a:avLst/>
              </a:prstGeom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8693394" y="3348489"/>
                <a:ext cx="38985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 smtClean="0">
                    <a:solidFill>
                      <a:prstClr val="black"/>
                    </a:solidFill>
                    <a:latin typeface="Trebuchet MS"/>
                    <a:cs typeface="+mn-cs"/>
                  </a:rPr>
                  <a:t>x</a:t>
                </a:r>
                <a:endParaRPr lang="ru-RU" sz="3200" dirty="0">
                  <a:solidFill>
                    <a:prstClr val="black"/>
                  </a:solidFill>
                  <a:latin typeface="Trebuchet MS"/>
                  <a:cs typeface="+mn-cs"/>
                </a:endParaRPr>
              </a:p>
            </p:txBody>
          </p:sp>
          <p:cxnSp>
            <p:nvCxnSpPr>
              <p:cNvPr id="8" name="Прямая со стрелкой 7"/>
              <p:cNvCxnSpPr/>
              <p:nvPr/>
            </p:nvCxnSpPr>
            <p:spPr>
              <a:xfrm flipV="1">
                <a:off x="4557367" y="122175"/>
                <a:ext cx="0" cy="6413068"/>
              </a:xfrm>
              <a:prstGeom prst="straightConnector1">
                <a:avLst/>
              </a:prstGeom>
              <a:ln w="38100"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 стрелкой 8"/>
              <p:cNvCxnSpPr>
                <a:endCxn id="6" idx="3"/>
              </p:cNvCxnSpPr>
              <p:nvPr/>
            </p:nvCxnSpPr>
            <p:spPr>
              <a:xfrm>
                <a:off x="0" y="3421059"/>
                <a:ext cx="9128383" cy="7941"/>
              </a:xfrm>
              <a:prstGeom prst="straightConnector1">
                <a:avLst/>
              </a:prstGeom>
              <a:ln w="38100"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4154466" y="3348281"/>
                <a:ext cx="39946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 smtClean="0">
                    <a:solidFill>
                      <a:prstClr val="black"/>
                    </a:solidFill>
                    <a:latin typeface="Trebuchet MS"/>
                    <a:cs typeface="+mn-cs"/>
                  </a:rPr>
                  <a:t>0</a:t>
                </a:r>
                <a:endParaRPr lang="ru-RU" sz="3200" dirty="0">
                  <a:solidFill>
                    <a:prstClr val="black"/>
                  </a:solidFill>
                  <a:latin typeface="Trebuchet MS"/>
                  <a:cs typeface="+mn-cs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674812" y="3429000"/>
                <a:ext cx="39946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 smtClean="0">
                    <a:solidFill>
                      <a:prstClr val="black"/>
                    </a:solidFill>
                    <a:latin typeface="Trebuchet MS"/>
                    <a:cs typeface="+mn-cs"/>
                  </a:rPr>
                  <a:t>1</a:t>
                </a:r>
                <a:endParaRPr lang="ru-RU" sz="3200" dirty="0">
                  <a:solidFill>
                    <a:prstClr val="black"/>
                  </a:solidFill>
                  <a:latin typeface="Trebuchet MS"/>
                  <a:cs typeface="+mn-cs"/>
                </a:endParaRPr>
              </a:p>
            </p:txBody>
          </p: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4499992" y="3088008"/>
                <a:ext cx="1440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V="1">
                <a:off x="4874546" y="3354611"/>
                <a:ext cx="0" cy="14401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4572000" y="2721746"/>
                <a:ext cx="39946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 smtClean="0">
                    <a:solidFill>
                      <a:prstClr val="black"/>
                    </a:solidFill>
                    <a:latin typeface="Trebuchet MS"/>
                    <a:cs typeface="+mn-cs"/>
                  </a:rPr>
                  <a:t>1</a:t>
                </a:r>
                <a:endParaRPr lang="ru-RU" sz="3200" dirty="0">
                  <a:solidFill>
                    <a:prstClr val="black"/>
                  </a:solidFill>
                  <a:latin typeface="Trebuchet MS"/>
                  <a:cs typeface="+mn-cs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644008" y="-90358"/>
              <a:ext cx="38664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smtClean="0">
                  <a:solidFill>
                    <a:prstClr val="black"/>
                  </a:solidFill>
                  <a:latin typeface="Trebuchet MS"/>
                  <a:cs typeface="+mn-cs"/>
                </a:rPr>
                <a:t>y</a:t>
              </a:r>
              <a:endParaRPr lang="ru-RU" sz="3200" dirty="0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</p:grpSp>
      <p:cxnSp>
        <p:nvCxnSpPr>
          <p:cNvPr id="18" name="ось Ох"/>
          <p:cNvCxnSpPr/>
          <p:nvPr/>
        </p:nvCxnSpPr>
        <p:spPr>
          <a:xfrm>
            <a:off x="7246" y="3429000"/>
            <a:ext cx="9128383" cy="7941"/>
          </a:xfrm>
          <a:prstGeom prst="straightConnector1">
            <a:avLst/>
          </a:prstGeom>
          <a:ln w="1270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Выноска ось Ох"/>
          <p:cNvSpPr/>
          <p:nvPr/>
        </p:nvSpPr>
        <p:spPr>
          <a:xfrm>
            <a:off x="7192313" y="1922694"/>
            <a:ext cx="1690370" cy="906548"/>
          </a:xfrm>
          <a:prstGeom prst="borderCallout1">
            <a:avLst>
              <a:gd name="adj1" fmla="val 98455"/>
              <a:gd name="adj2" fmla="val 8"/>
              <a:gd name="adj3" fmla="val 166355"/>
              <a:gd name="adj4" fmla="val -35205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3200" dirty="0" smtClean="0"/>
              <a:t>Ось абсцисс</a:t>
            </a:r>
            <a:endParaRPr lang="ru-RU" sz="3200" dirty="0"/>
          </a:p>
        </p:txBody>
      </p:sp>
      <p:cxnSp>
        <p:nvCxnSpPr>
          <p:cNvPr id="21" name="ось Оу"/>
          <p:cNvCxnSpPr/>
          <p:nvPr/>
        </p:nvCxnSpPr>
        <p:spPr>
          <a:xfrm flipV="1">
            <a:off x="4564613" y="127037"/>
            <a:ext cx="0" cy="6413068"/>
          </a:xfrm>
          <a:prstGeom prst="straightConnector1">
            <a:avLst/>
          </a:prstGeom>
          <a:ln w="1270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Выноска ось Оу"/>
          <p:cNvSpPr/>
          <p:nvPr/>
        </p:nvSpPr>
        <p:spPr>
          <a:xfrm>
            <a:off x="5233824" y="408118"/>
            <a:ext cx="1929911" cy="906548"/>
          </a:xfrm>
          <a:prstGeom prst="borderCallout1">
            <a:avLst>
              <a:gd name="adj1" fmla="val 98455"/>
              <a:gd name="adj2" fmla="val 8"/>
              <a:gd name="adj3" fmla="val 166355"/>
              <a:gd name="adj4" fmla="val -35205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3200" dirty="0" smtClean="0"/>
              <a:t>Ось ординат</a:t>
            </a:r>
            <a:endParaRPr lang="ru-RU" sz="3200" dirty="0"/>
          </a:p>
        </p:txBody>
      </p:sp>
      <p:sp>
        <p:nvSpPr>
          <p:cNvPr id="25" name="Начало отсчета"/>
          <p:cNvSpPr/>
          <p:nvPr/>
        </p:nvSpPr>
        <p:spPr>
          <a:xfrm>
            <a:off x="4499017" y="3368899"/>
            <a:ext cx="100023" cy="10002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Выноска начало координат"/>
          <p:cNvSpPr/>
          <p:nvPr/>
        </p:nvSpPr>
        <p:spPr>
          <a:xfrm>
            <a:off x="5954894" y="1352461"/>
            <a:ext cx="2279187" cy="906548"/>
          </a:xfrm>
          <a:prstGeom prst="borderCallout1">
            <a:avLst>
              <a:gd name="adj1" fmla="val 98455"/>
              <a:gd name="adj2" fmla="val 8"/>
              <a:gd name="adj3" fmla="val 224353"/>
              <a:gd name="adj4" fmla="val -60280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3200" dirty="0" smtClean="0"/>
              <a:t>Начало координат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16353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6" presetClass="exit" presetSubtype="2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19" grpId="0" animBg="1"/>
      <p:bldP spid="19" grpId="1" animBg="1"/>
      <p:bldP spid="22" grpId="0" animBg="1"/>
      <p:bldP spid="22" grpId="1" animBg="1"/>
      <p:bldP spid="25" grpId="0" animBg="1"/>
      <p:bldP spid="25" grpId="1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0FFCB9-4243-4B42-B374-4E9C5BCD6BF6}" type="datetime1">
              <a:rPr lang="ru-RU" smtClean="0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6B08D-C99A-4FE7-9E55-12C5346FB4B0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grpSp>
        <p:nvGrpSpPr>
          <p:cNvPr id="4" name="ПСК координатная плоскость"/>
          <p:cNvGrpSpPr/>
          <p:nvPr/>
        </p:nvGrpSpPr>
        <p:grpSpPr>
          <a:xfrm>
            <a:off x="9980" y="-90358"/>
            <a:ext cx="9128383" cy="6934354"/>
            <a:chOff x="-5636" y="-90358"/>
            <a:chExt cx="9128383" cy="6934354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-5636" y="-1247"/>
              <a:ext cx="9128383" cy="6845243"/>
              <a:chOff x="0" y="6378"/>
              <a:chExt cx="9128383" cy="6845243"/>
            </a:xfrm>
          </p:grpSpPr>
          <p:pic>
            <p:nvPicPr>
              <p:cNvPr id="7" name="Рисунок 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616" y="6378"/>
                <a:ext cx="9112767" cy="6845243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8693394" y="3348489"/>
                <a:ext cx="38985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 smtClean="0">
                    <a:solidFill>
                      <a:prstClr val="black"/>
                    </a:solidFill>
                    <a:latin typeface="Trebuchet MS"/>
                    <a:cs typeface="+mn-cs"/>
                  </a:rPr>
                  <a:t>x</a:t>
                </a:r>
                <a:endParaRPr lang="ru-RU" sz="3200" dirty="0">
                  <a:solidFill>
                    <a:prstClr val="black"/>
                  </a:solidFill>
                  <a:latin typeface="Trebuchet MS"/>
                  <a:cs typeface="+mn-cs"/>
                </a:endParaRPr>
              </a:p>
            </p:txBody>
          </p:sp>
          <p:cxnSp>
            <p:nvCxnSpPr>
              <p:cNvPr id="9" name="Прямая со стрелкой 8"/>
              <p:cNvCxnSpPr/>
              <p:nvPr/>
            </p:nvCxnSpPr>
            <p:spPr>
              <a:xfrm flipV="1">
                <a:off x="4557367" y="122175"/>
                <a:ext cx="0" cy="6413068"/>
              </a:xfrm>
              <a:prstGeom prst="straightConnector1">
                <a:avLst/>
              </a:prstGeom>
              <a:ln w="38100"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 стрелкой 9"/>
              <p:cNvCxnSpPr>
                <a:endCxn id="7" idx="3"/>
              </p:cNvCxnSpPr>
              <p:nvPr/>
            </p:nvCxnSpPr>
            <p:spPr>
              <a:xfrm>
                <a:off x="0" y="3421059"/>
                <a:ext cx="9128383" cy="7941"/>
              </a:xfrm>
              <a:prstGeom prst="straightConnector1">
                <a:avLst/>
              </a:prstGeom>
              <a:ln w="38100"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4154466" y="3348281"/>
                <a:ext cx="39946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 smtClean="0">
                    <a:solidFill>
                      <a:prstClr val="black"/>
                    </a:solidFill>
                    <a:latin typeface="Trebuchet MS"/>
                    <a:cs typeface="+mn-cs"/>
                  </a:rPr>
                  <a:t>0</a:t>
                </a:r>
                <a:endParaRPr lang="ru-RU" sz="3200" dirty="0">
                  <a:solidFill>
                    <a:prstClr val="black"/>
                  </a:solidFill>
                  <a:latin typeface="Trebuchet MS"/>
                  <a:cs typeface="+mn-cs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674812" y="3429000"/>
                <a:ext cx="39946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 smtClean="0">
                    <a:solidFill>
                      <a:prstClr val="black"/>
                    </a:solidFill>
                    <a:latin typeface="Trebuchet MS"/>
                    <a:cs typeface="+mn-cs"/>
                  </a:rPr>
                  <a:t>1</a:t>
                </a:r>
                <a:endParaRPr lang="ru-RU" sz="3200" dirty="0">
                  <a:solidFill>
                    <a:prstClr val="black"/>
                  </a:solidFill>
                  <a:latin typeface="Trebuchet MS"/>
                  <a:cs typeface="+mn-cs"/>
                </a:endParaRPr>
              </a:p>
            </p:txBody>
          </p: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4499992" y="3088008"/>
                <a:ext cx="144016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4874546" y="3354611"/>
                <a:ext cx="0" cy="14401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/>
              <p:cNvSpPr txBox="1"/>
              <p:nvPr/>
            </p:nvSpPr>
            <p:spPr>
              <a:xfrm>
                <a:off x="4572000" y="2721746"/>
                <a:ext cx="39946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 smtClean="0">
                    <a:solidFill>
                      <a:prstClr val="black"/>
                    </a:solidFill>
                    <a:latin typeface="Trebuchet MS"/>
                    <a:cs typeface="+mn-cs"/>
                  </a:rPr>
                  <a:t>1</a:t>
                </a:r>
                <a:endParaRPr lang="ru-RU" sz="3200" dirty="0">
                  <a:solidFill>
                    <a:prstClr val="black"/>
                  </a:solidFill>
                  <a:latin typeface="Trebuchet MS"/>
                  <a:cs typeface="+mn-cs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4644008" y="-90358"/>
              <a:ext cx="38664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smtClean="0">
                  <a:solidFill>
                    <a:prstClr val="black"/>
                  </a:solidFill>
                  <a:latin typeface="Trebuchet MS"/>
                  <a:cs typeface="+mn-cs"/>
                </a:rPr>
                <a:t>y</a:t>
              </a:r>
              <a:endParaRPr lang="ru-RU" sz="3200" dirty="0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5699506" y="1124744"/>
            <a:ext cx="224869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четверть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71599" y="1277143"/>
            <a:ext cx="224869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четверть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71600" y="4365104"/>
            <a:ext cx="224869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III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четверть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87426" y="4221088"/>
            <a:ext cx="224869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IV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четверть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7401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4008" y="-90358"/>
            <a:ext cx="386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Trebuchet MS"/>
                <a:cs typeface="+mn-cs"/>
              </a:rPr>
              <a:t>y</a:t>
            </a:r>
            <a:endParaRPr lang="ru-RU" sz="3200" dirty="0">
              <a:solidFill>
                <a:prstClr val="black"/>
              </a:solidFill>
              <a:latin typeface="Trebuchet MS"/>
              <a:cs typeface="+mn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7246" y="11240"/>
            <a:ext cx="9128383" cy="6845243"/>
            <a:chOff x="0" y="6378"/>
            <a:chExt cx="9128383" cy="6845243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16" y="6378"/>
              <a:ext cx="9112767" cy="684524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8693394" y="3348489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smtClean="0">
                  <a:solidFill>
                    <a:prstClr val="black"/>
                  </a:solidFill>
                  <a:latin typeface="Trebuchet MS"/>
                  <a:cs typeface="+mn-cs"/>
                </a:rPr>
                <a:t>x</a:t>
              </a:r>
              <a:endParaRPr lang="ru-RU" sz="3200" dirty="0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 flipV="1">
              <a:off x="4557367" y="122175"/>
              <a:ext cx="0" cy="6413068"/>
            </a:xfrm>
            <a:prstGeom prst="straightConnector1">
              <a:avLst/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>
              <a:endCxn id="2" idx="3"/>
            </p:cNvCxnSpPr>
            <p:nvPr/>
          </p:nvCxnSpPr>
          <p:spPr>
            <a:xfrm>
              <a:off x="0" y="3421059"/>
              <a:ext cx="9128383" cy="7941"/>
            </a:xfrm>
            <a:prstGeom prst="straightConnector1">
              <a:avLst/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154466" y="3348281"/>
              <a:ext cx="3994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smtClean="0">
                  <a:solidFill>
                    <a:prstClr val="black"/>
                  </a:solidFill>
                  <a:latin typeface="Trebuchet MS"/>
                  <a:cs typeface="+mn-cs"/>
                </a:rPr>
                <a:t>0</a:t>
              </a:r>
              <a:endParaRPr lang="ru-RU" sz="3200" dirty="0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674812" y="3429000"/>
              <a:ext cx="3994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smtClean="0">
                  <a:solidFill>
                    <a:prstClr val="black"/>
                  </a:solidFill>
                  <a:latin typeface="Trebuchet MS"/>
                  <a:cs typeface="+mn-cs"/>
                </a:rPr>
                <a:t>1</a:t>
              </a:r>
              <a:endParaRPr lang="ru-RU" sz="3200" dirty="0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4499992" y="3088008"/>
              <a:ext cx="1440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4874546" y="3354611"/>
              <a:ext cx="0" cy="14401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4572000" y="2721746"/>
              <a:ext cx="3994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smtClean="0">
                  <a:solidFill>
                    <a:prstClr val="black"/>
                  </a:solidFill>
                  <a:latin typeface="Trebuchet MS"/>
                  <a:cs typeface="+mn-cs"/>
                </a:rPr>
                <a:t>1</a:t>
              </a:r>
              <a:endParaRPr lang="ru-RU" sz="3200" dirty="0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</p:grpSp>
      <p:sp>
        <p:nvSpPr>
          <p:cNvPr id="16" name="точка на коорд плоскости"/>
          <p:cNvSpPr/>
          <p:nvPr/>
        </p:nvSpPr>
        <p:spPr>
          <a:xfrm>
            <a:off x="2104676" y="2017418"/>
            <a:ext cx="100023" cy="100023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оординаты точки М"/>
          <p:cNvSpPr txBox="1"/>
          <p:nvPr/>
        </p:nvSpPr>
        <p:spPr>
          <a:xfrm>
            <a:off x="1515955" y="1412776"/>
            <a:ext cx="13532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/>
              <a:t>М(</a:t>
            </a:r>
            <a:r>
              <a:rPr lang="ru-RU" sz="3200" dirty="0" err="1" smtClean="0"/>
              <a:t>х;у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sp>
        <p:nvSpPr>
          <p:cNvPr id="23" name="Выноска ордината"/>
          <p:cNvSpPr/>
          <p:nvPr/>
        </p:nvSpPr>
        <p:spPr>
          <a:xfrm>
            <a:off x="2640922" y="202029"/>
            <a:ext cx="2095324" cy="906548"/>
          </a:xfrm>
          <a:prstGeom prst="borderCallout1">
            <a:avLst>
              <a:gd name="adj1" fmla="val 100977"/>
              <a:gd name="adj2" fmla="val 48012"/>
              <a:gd name="adj3" fmla="val 166355"/>
              <a:gd name="adj4" fmla="val -2475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3200" dirty="0" smtClean="0"/>
              <a:t>ордината</a:t>
            </a:r>
            <a:endParaRPr lang="ru-RU" sz="3200" dirty="0"/>
          </a:p>
        </p:txBody>
      </p:sp>
      <p:sp>
        <p:nvSpPr>
          <p:cNvPr id="25" name="Выноска абсцисса"/>
          <p:cNvSpPr/>
          <p:nvPr/>
        </p:nvSpPr>
        <p:spPr>
          <a:xfrm>
            <a:off x="207245" y="202029"/>
            <a:ext cx="1897431" cy="906548"/>
          </a:xfrm>
          <a:prstGeom prst="borderCallout1">
            <a:avLst>
              <a:gd name="adj1" fmla="val 98455"/>
              <a:gd name="adj2" fmla="val 51398"/>
              <a:gd name="adj3" fmla="val 158790"/>
              <a:gd name="adj4" fmla="val 97327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3200" dirty="0" smtClean="0"/>
              <a:t>абсцисса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8424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9" grpId="0"/>
      <p:bldP spid="23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0FFCB9-4243-4B42-B374-4E9C5BCD6BF6}" type="datetime1">
              <a:rPr lang="ru-RU" smtClean="0"/>
              <a:pPr>
                <a:defRPr/>
              </a:pPr>
              <a:t>28.02.2014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26B08D-C99A-4FE7-9E55-12C5346FB4B0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7246" y="11240"/>
            <a:ext cx="9128383" cy="6845243"/>
            <a:chOff x="0" y="6378"/>
            <a:chExt cx="9128383" cy="6845243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16" y="6378"/>
              <a:ext cx="9112767" cy="684524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8693394" y="3348489"/>
              <a:ext cx="3898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smtClean="0">
                  <a:solidFill>
                    <a:prstClr val="black"/>
                  </a:solidFill>
                  <a:latin typeface="Trebuchet MS"/>
                  <a:cs typeface="+mn-cs"/>
                </a:rPr>
                <a:t>x</a:t>
              </a:r>
              <a:endParaRPr lang="ru-RU" sz="3200" dirty="0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 flipV="1">
              <a:off x="4557367" y="122175"/>
              <a:ext cx="0" cy="6413068"/>
            </a:xfrm>
            <a:prstGeom prst="straightConnector1">
              <a:avLst/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>
              <a:endCxn id="5" idx="3"/>
            </p:cNvCxnSpPr>
            <p:nvPr/>
          </p:nvCxnSpPr>
          <p:spPr>
            <a:xfrm>
              <a:off x="0" y="3421059"/>
              <a:ext cx="9128383" cy="7941"/>
            </a:xfrm>
            <a:prstGeom prst="straightConnector1">
              <a:avLst/>
            </a:prstGeom>
            <a:ln w="381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154466" y="3348281"/>
              <a:ext cx="3994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smtClean="0">
                  <a:solidFill>
                    <a:prstClr val="black"/>
                  </a:solidFill>
                  <a:latin typeface="Trebuchet MS"/>
                  <a:cs typeface="+mn-cs"/>
                </a:rPr>
                <a:t>0</a:t>
              </a:r>
              <a:endParaRPr lang="ru-RU" sz="3200" dirty="0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674812" y="3429000"/>
              <a:ext cx="3994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smtClean="0">
                  <a:solidFill>
                    <a:prstClr val="black"/>
                  </a:solidFill>
                  <a:latin typeface="Trebuchet MS"/>
                  <a:cs typeface="+mn-cs"/>
                </a:rPr>
                <a:t>1</a:t>
              </a:r>
              <a:endParaRPr lang="ru-RU" sz="3200" dirty="0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4499992" y="3088008"/>
              <a:ext cx="1440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4874546" y="3354611"/>
              <a:ext cx="0" cy="14401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4572000" y="2721746"/>
              <a:ext cx="3994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smtClean="0">
                  <a:solidFill>
                    <a:prstClr val="black"/>
                  </a:solidFill>
                  <a:latin typeface="Trebuchet MS"/>
                  <a:cs typeface="+mn-cs"/>
                </a:rPr>
                <a:t>1</a:t>
              </a:r>
              <a:endParaRPr lang="ru-RU" sz="3200" dirty="0">
                <a:solidFill>
                  <a:prstClr val="black"/>
                </a:solidFill>
                <a:latin typeface="Trebuchet MS"/>
                <a:cs typeface="+mn-cs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5614156" y="1340768"/>
            <a:ext cx="1877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(+;+)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46194" y="1382507"/>
            <a:ext cx="17043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(-;+)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48780" y="4437112"/>
            <a:ext cx="15311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(-;-)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53118" y="4437112"/>
            <a:ext cx="17043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(+;-)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5793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математика - 11!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аблон оформления 'По вертикали и горизонтали'">
  <a:themeElements>
    <a:clrScheme name="Шаблон оформления 'По вертикали и горизонтали'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Шаблон оформления 'По вертикали и горизонтали'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'По вертикали и горизонтали'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По вертикали и горизонтали'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По вертикали и горизонтали' 3">
        <a:dk1>
          <a:srgbClr val="006666"/>
        </a:dk1>
        <a:lt1>
          <a:srgbClr val="FFFFFF"/>
        </a:lt1>
        <a:dk2>
          <a:srgbClr val="5E761C"/>
        </a:dk2>
        <a:lt2>
          <a:srgbClr val="777777"/>
        </a:lt2>
        <a:accent1>
          <a:srgbClr val="D5F470"/>
        </a:accent1>
        <a:accent2>
          <a:srgbClr val="EDCCFB"/>
        </a:accent2>
        <a:accent3>
          <a:srgbClr val="FFFFFF"/>
        </a:accent3>
        <a:accent4>
          <a:srgbClr val="005656"/>
        </a:accent4>
        <a:accent5>
          <a:srgbClr val="E7F8BB"/>
        </a:accent5>
        <a:accent6>
          <a:srgbClr val="D7B9E3"/>
        </a:accent6>
        <a:hlink>
          <a:srgbClr val="FF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По вертикали и горизонтали'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F470"/>
        </a:accent1>
        <a:accent2>
          <a:srgbClr val="EDC9FB"/>
        </a:accent2>
        <a:accent3>
          <a:srgbClr val="FFFFFF"/>
        </a:accent3>
        <a:accent4>
          <a:srgbClr val="000000"/>
        </a:accent4>
        <a:accent5>
          <a:srgbClr val="E7F8BB"/>
        </a:accent5>
        <a:accent6>
          <a:srgbClr val="D7B6E3"/>
        </a:accent6>
        <a:hlink>
          <a:srgbClr val="BFC3F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По вертикали и горизонтали' 5">
        <a:dk1>
          <a:srgbClr val="000000"/>
        </a:dk1>
        <a:lt1>
          <a:srgbClr val="FFFFFF"/>
        </a:lt1>
        <a:dk2>
          <a:srgbClr val="006600"/>
        </a:dk2>
        <a:lt2>
          <a:srgbClr val="808080"/>
        </a:lt2>
        <a:accent1>
          <a:srgbClr val="FF6237"/>
        </a:accent1>
        <a:accent2>
          <a:srgbClr val="5F7BF1"/>
        </a:accent2>
        <a:accent3>
          <a:srgbClr val="FFFFFF"/>
        </a:accent3>
        <a:accent4>
          <a:srgbClr val="000000"/>
        </a:accent4>
        <a:accent5>
          <a:srgbClr val="FFB7AE"/>
        </a:accent5>
        <a:accent6>
          <a:srgbClr val="556FDA"/>
        </a:accent6>
        <a:hlink>
          <a:srgbClr val="15DF1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По вертикали и горизонтали' 6">
        <a:dk1>
          <a:srgbClr val="000000"/>
        </a:dk1>
        <a:lt1>
          <a:srgbClr val="FFFFFF"/>
        </a:lt1>
        <a:dk2>
          <a:srgbClr val="663300"/>
        </a:dk2>
        <a:lt2>
          <a:srgbClr val="808080"/>
        </a:lt2>
        <a:accent1>
          <a:srgbClr val="76C082"/>
        </a:accent1>
        <a:accent2>
          <a:srgbClr val="E3B06D"/>
        </a:accent2>
        <a:accent3>
          <a:srgbClr val="FFFFFF"/>
        </a:accent3>
        <a:accent4>
          <a:srgbClr val="000000"/>
        </a:accent4>
        <a:accent5>
          <a:srgbClr val="BDDCC1"/>
        </a:accent5>
        <a:accent6>
          <a:srgbClr val="CE9F62"/>
        </a:accent6>
        <a:hlink>
          <a:srgbClr val="D8EC4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По вертикали и горизонтали'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По вертикали и горизонтали'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По вертикали и горизонтали'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По вертикали и горизонтали' 1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'По вертикали и горизонтали'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математика - 11!</Template>
  <TotalTime>1200</TotalTime>
  <Words>479</Words>
  <Application>Microsoft Office PowerPoint</Application>
  <PresentationFormat>Экран (4:3)</PresentationFormat>
  <Paragraphs>178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математика - 11!</vt:lpstr>
      <vt:lpstr>Шаблон оформления 'По вертикали и горизонтали'</vt:lpstr>
      <vt:lpstr>КООРДИНАТЫ</vt:lpstr>
      <vt:lpstr>Термин «координат»</vt:lpstr>
      <vt:lpstr>Презентация PowerPoint</vt:lpstr>
      <vt:lpstr>Координатная прямая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Координаты в жизни человека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Созвездия</vt:lpstr>
      <vt:lpstr>Презентация PowerPoint</vt:lpstr>
      <vt:lpstr>Презентация PowerPoint</vt:lpstr>
      <vt:lpstr>Цефей</vt:lpstr>
      <vt:lpstr>Созвездие «Цефея»</vt:lpstr>
      <vt:lpstr>Созвездие «Кассиопеи»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КООРДИНАТЫ</dc:title>
  <dc:creator>Пользователь</dc:creator>
  <dc:description>http://aida.ucoz.ru</dc:description>
  <cp:lastModifiedBy>Пользователь</cp:lastModifiedBy>
  <cp:revision>16</cp:revision>
  <dcterms:created xsi:type="dcterms:W3CDTF">2014-02-24T09:28:18Z</dcterms:created>
  <dcterms:modified xsi:type="dcterms:W3CDTF">2014-02-28T11:45:57Z</dcterms:modified>
</cp:coreProperties>
</file>