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6" r:id="rId18"/>
    <p:sldId id="273" r:id="rId19"/>
    <p:sldId id="274" r:id="rId20"/>
    <p:sldId id="280" r:id="rId21"/>
    <p:sldId id="275" r:id="rId22"/>
    <p:sldId id="277" r:id="rId23"/>
    <p:sldId id="278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4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7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2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2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C4FF-8534-49D0-8182-F7CFD37FAB35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A3E66-2EC2-4F0E-B463-9EC716EF4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492896"/>
            <a:ext cx="9036496" cy="15365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Урок познания мира на тему: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«Плоды. Семена. Овощи.»</a:t>
            </a:r>
            <a:endParaRPr lang="ru-RU" sz="4400" b="1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661248"/>
            <a:ext cx="76006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ОСШ –гимназия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Мырзакент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 учитель начальных классов  высшей категории:</a:t>
            </a:r>
          </a:p>
          <a:p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Вольвакова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                 26.02.2015 год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7189"/>
            <a:ext cx="2405649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9"/>
            <a:ext cx="2880320" cy="2351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5" y="2223176"/>
            <a:ext cx="2592288" cy="1856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18611"/>
            <a:ext cx="2448272" cy="1833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0026"/>
            <a:ext cx="3240360" cy="2706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6" b="9806"/>
          <a:stretch/>
        </p:blipFill>
        <p:spPr>
          <a:xfrm>
            <a:off x="4389950" y="4140026"/>
            <a:ext cx="3607296" cy="2717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0402" y="810516"/>
            <a:ext cx="3243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Помидоры. 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59" y="87190"/>
            <a:ext cx="234059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3" y="259819"/>
            <a:ext cx="2736794" cy="2002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5646"/>
            <a:ext cx="2739586" cy="2002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55" y="2565554"/>
            <a:ext cx="1905000" cy="2065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83" y="2535647"/>
            <a:ext cx="3312368" cy="2433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30816"/>
            <a:ext cx="2827397" cy="21205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5071597"/>
            <a:ext cx="3354272" cy="1704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24475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Огурец. 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7555" y="938912"/>
            <a:ext cx="5638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Моя Родина – Индия.  Любимый овощ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летом и зимой.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Мои плоды идут на стол незрелыми,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а желтые – на семена. 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8330"/>
            <a:ext cx="3715613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196752"/>
            <a:ext cx="4440076" cy="29554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6" y="4077158"/>
            <a:ext cx="3653085" cy="2735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3711158" cy="2519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688" y="346124"/>
            <a:ext cx="261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Перец.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" y="1268760"/>
            <a:ext cx="5904655" cy="36874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62" y="3789041"/>
            <a:ext cx="4618836" cy="306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257566"/>
            <a:ext cx="4889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Сорта перца. </a:t>
            </a:r>
            <a:endParaRPr lang="ru-RU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034"/>
            <a:ext cx="4107466" cy="3045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3" y="1644116"/>
            <a:ext cx="2200275" cy="164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26" y="3433176"/>
            <a:ext cx="4415011" cy="3307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644117"/>
            <a:ext cx="2341858" cy="164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0" y="3487553"/>
            <a:ext cx="3989516" cy="325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053" y="374303"/>
            <a:ext cx="400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Одуванчик. 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4" y="116632"/>
            <a:ext cx="876343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8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78"/>
            <a:ext cx="6624736" cy="6645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Кедр.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5"/>
            <a:ext cx="8712968" cy="62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640960" cy="63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Овощи. </a:t>
            </a:r>
            <a:endParaRPr lang="ru-RU" sz="8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933477"/>
            <a:ext cx="7740352" cy="44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" y="188640"/>
            <a:ext cx="870696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" y="332656"/>
            <a:ext cx="877420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2" y="404664"/>
            <a:ext cx="849364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02197" cy="63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" y="332656"/>
            <a:ext cx="863019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1" y="397159"/>
            <a:ext cx="3543064" cy="4745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7"/>
            <a:ext cx="3755393" cy="2792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79" y="3784625"/>
            <a:ext cx="3678846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426060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вишня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1645" y="3053443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виноград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1537" y="6199592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слива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3" y="364175"/>
            <a:ext cx="4456509" cy="3321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038934"/>
            <a:ext cx="112562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рис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5440" y="336454"/>
            <a:ext cx="4140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Сухие плоды.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35" y="1030479"/>
            <a:ext cx="3938681" cy="2949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2" y="4005064"/>
            <a:ext cx="4329737" cy="2661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5" y="4397676"/>
            <a:ext cx="4118640" cy="2454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924" y="6081374"/>
            <a:ext cx="1649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горох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2940" y="3391376"/>
            <a:ext cx="194476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гречка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138" y="6142930"/>
            <a:ext cx="197041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фасоль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Хлеб_Фото с презентации\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682" y="1340768"/>
            <a:ext cx="5952662" cy="4464496"/>
          </a:xfrm>
          <a:prstGeom prst="rect">
            <a:avLst/>
          </a:prstGeom>
          <a:noFill/>
        </p:spPr>
      </p:pic>
      <p:pic>
        <p:nvPicPr>
          <p:cNvPr id="3" name="Рисунок 0" descr="84897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40530" y="2899927"/>
            <a:ext cx="430347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404664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Пшеница. 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130170"/>
            <a:ext cx="4546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сем за урок!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7892"/>
            <a:ext cx="2736304" cy="2049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" y="2505388"/>
            <a:ext cx="2798418" cy="2095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99" y="3562971"/>
            <a:ext cx="2520280" cy="1823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62" y="4973219"/>
            <a:ext cx="2494434" cy="1868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8" y="4824288"/>
            <a:ext cx="2735685" cy="1820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7760" y="871071"/>
            <a:ext cx="51232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 меня рассказ  не длинный-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Кто не знает витамины?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Пей всегда морковный сок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 грызи морковку.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Будешь ты тогда дружок-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Крепким, сильным, ловким!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96" y="4601172"/>
            <a:ext cx="1872050" cy="2228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6992" y="127232"/>
            <a:ext cx="2961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Морковь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7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7653"/>
          <a:stretch/>
        </p:blipFill>
        <p:spPr>
          <a:xfrm>
            <a:off x="2307772" y="2570177"/>
            <a:ext cx="6836228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9" y="15461"/>
            <a:ext cx="2902857" cy="2927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908720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Виды моркови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6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389"/>
            <a:ext cx="3350465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6389"/>
            <a:ext cx="1905000" cy="2405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0968"/>
            <a:ext cx="2971800" cy="2143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38260"/>
            <a:ext cx="2629445" cy="2039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30416"/>
            <a:ext cx="2736726" cy="2127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29718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49" y="2859426"/>
            <a:ext cx="618265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Лук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-значит «</a:t>
            </a:r>
            <a:r>
              <a:rPr lang="ru-RU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остропахнущий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». Зато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от моего  запаха гибнут все бактерии.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Луковый сок облегчает кашель. </a:t>
            </a:r>
          </a:p>
          <a:p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А родился я в Азии.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9" y="4509120"/>
            <a:ext cx="2460415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9" y="1988840"/>
            <a:ext cx="243104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70"/>
            <a:ext cx="2451893" cy="1836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87" y="3117060"/>
            <a:ext cx="6290491" cy="3408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3451" y="1988840"/>
            <a:ext cx="598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Моё имя от латинского слова «капут»-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«голова». Очень полезна для пищеварения.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596960"/>
            <a:ext cx="257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Капуста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63" y="1340768"/>
            <a:ext cx="6318037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476672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Виды капусты.</a:t>
            </a:r>
            <a:endParaRPr lang="ru-RU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" y="188640"/>
            <a:ext cx="300105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" y="2384884"/>
            <a:ext cx="3001051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" y="4566163"/>
            <a:ext cx="298613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3" y="4460957"/>
            <a:ext cx="2848527" cy="2136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15" y="2500870"/>
            <a:ext cx="2743119" cy="1851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15" y="4460957"/>
            <a:ext cx="2743119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34" y="2426723"/>
            <a:ext cx="2848526" cy="192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3203847" cy="6264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91951"/>
            <a:ext cx="4092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Картофель. </a:t>
            </a:r>
            <a:endParaRPr lang="ru-RU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2434" y="980728"/>
            <a:ext cx="5341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Меня раньше называли «зелёным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земляным  яблоком».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родился я в Южной Америке.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2623"/>
            <a:ext cx="8784976" cy="5901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194737"/>
            <a:ext cx="5258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Виды картофеля.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193</Words>
  <Application>Microsoft Office PowerPoint</Application>
  <PresentationFormat>Экран (4:3)</PresentationFormat>
  <Paragraphs>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dcterms:created xsi:type="dcterms:W3CDTF">2015-02-25T16:08:25Z</dcterms:created>
  <dcterms:modified xsi:type="dcterms:W3CDTF">2015-02-26T17:08:40Z</dcterms:modified>
</cp:coreProperties>
</file>