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7" r:id="rId4"/>
    <p:sldId id="259" r:id="rId5"/>
    <p:sldId id="258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76" r:id="rId18"/>
    <p:sldId id="273" r:id="rId19"/>
    <p:sldId id="274" r:id="rId20"/>
    <p:sldId id="280" r:id="rId21"/>
    <p:sldId id="275" r:id="rId22"/>
    <p:sldId id="277" r:id="rId23"/>
    <p:sldId id="278" r:id="rId24"/>
    <p:sldId id="279" r:id="rId25"/>
    <p:sldId id="281" r:id="rId26"/>
    <p:sldId id="282" r:id="rId27"/>
    <p:sldId id="283" r:id="rId28"/>
    <p:sldId id="284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18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FC4FF-8534-49D0-8182-F7CFD37FAB35}" type="datetimeFigureOut">
              <a:rPr lang="ru-RU" smtClean="0"/>
              <a:t>26.02.2015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A3E66-2EC2-4F0E-B463-9EC716EF4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644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FC4FF-8534-49D0-8182-F7CFD37FAB35}" type="datetimeFigureOut">
              <a:rPr lang="ru-RU" smtClean="0"/>
              <a:t>26.02.2015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A3E66-2EC2-4F0E-B463-9EC716EF4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374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FC4FF-8534-49D0-8182-F7CFD37FAB35}" type="datetimeFigureOut">
              <a:rPr lang="ru-RU" smtClean="0"/>
              <a:t>26.02.2015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A3E66-2EC2-4F0E-B463-9EC716EF4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099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FC4FF-8534-49D0-8182-F7CFD37FAB35}" type="datetimeFigureOut">
              <a:rPr lang="ru-RU" smtClean="0"/>
              <a:t>26.02.2015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A3E66-2EC2-4F0E-B463-9EC716EF4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319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FC4FF-8534-49D0-8182-F7CFD37FAB35}" type="datetimeFigureOut">
              <a:rPr lang="ru-RU" smtClean="0"/>
              <a:t>26.02.2015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A3E66-2EC2-4F0E-B463-9EC716EF4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90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FC4FF-8534-49D0-8182-F7CFD37FAB35}" type="datetimeFigureOut">
              <a:rPr lang="ru-RU" smtClean="0"/>
              <a:t>26.02.2015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A3E66-2EC2-4F0E-B463-9EC716EF4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524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FC4FF-8534-49D0-8182-F7CFD37FAB35}" type="datetimeFigureOut">
              <a:rPr lang="ru-RU" smtClean="0"/>
              <a:t>26.02.2015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A3E66-2EC2-4F0E-B463-9EC716EF4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359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FC4FF-8534-49D0-8182-F7CFD37FAB35}" type="datetimeFigureOut">
              <a:rPr lang="ru-RU" smtClean="0"/>
              <a:t>26.02.2015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A3E66-2EC2-4F0E-B463-9EC716EF4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195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FC4FF-8534-49D0-8182-F7CFD37FAB35}" type="datetimeFigureOut">
              <a:rPr lang="ru-RU" smtClean="0"/>
              <a:t>26.02.2015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A3E66-2EC2-4F0E-B463-9EC716EF4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235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FC4FF-8534-49D0-8182-F7CFD37FAB35}" type="datetimeFigureOut">
              <a:rPr lang="ru-RU" smtClean="0"/>
              <a:t>26.02.2015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A3E66-2EC2-4F0E-B463-9EC716EF4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2349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FC4FF-8534-49D0-8182-F7CFD37FAB35}" type="datetimeFigureOut">
              <a:rPr lang="ru-RU" smtClean="0"/>
              <a:t>26.02.2015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A3E66-2EC2-4F0E-B463-9EC716EF4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923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DFC4FF-8534-49D0-8182-F7CFD37FAB35}" type="datetimeFigureOut">
              <a:rPr lang="ru-RU" smtClean="0"/>
              <a:t>26.02.2015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A3E66-2EC2-4F0E-B463-9EC716EF4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627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g"/><Relationship Id="rId3" Type="http://schemas.openxmlformats.org/officeDocument/2006/relationships/image" Target="../media/image32.jpg"/><Relationship Id="rId7" Type="http://schemas.openxmlformats.org/officeDocument/2006/relationships/image" Target="../media/image36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7" Type="http://schemas.openxmlformats.org/officeDocument/2006/relationships/image" Target="../media/image43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g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g"/><Relationship Id="rId5" Type="http://schemas.openxmlformats.org/officeDocument/2006/relationships/image" Target="../media/image53.jpg"/><Relationship Id="rId4" Type="http://schemas.openxmlformats.org/officeDocument/2006/relationships/image" Target="../media/image52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jpg"/><Relationship Id="rId4" Type="http://schemas.openxmlformats.org/officeDocument/2006/relationships/image" Target="../media/image70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2492896"/>
            <a:ext cx="9036496" cy="1536576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Урок познания мира на тему:</a:t>
            </a:r>
          </a:p>
          <a:p>
            <a:r>
              <a:rPr lang="ru-RU" sz="4400" b="1" dirty="0" smtClean="0">
                <a:solidFill>
                  <a:srgbClr val="FFFF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«Плоды. Семена. Овощи.»</a:t>
            </a:r>
            <a:endParaRPr lang="ru-RU" sz="4400" b="1" dirty="0">
              <a:solidFill>
                <a:srgbClr val="FFFF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5661248"/>
            <a:ext cx="7600670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КГУ ОСШ –гимназия «</a:t>
            </a:r>
            <a:r>
              <a:rPr lang="ru-RU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Мырзакент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и провела учитель начальных классов  высшей категории:</a:t>
            </a:r>
          </a:p>
          <a:p>
            <a:r>
              <a:rPr lang="ru-RU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Вольвакова</a:t>
            </a:r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Елена Ивановна                 26.02.2015 год</a:t>
            </a:r>
            <a:endParaRPr lang="ru-RU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490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87189"/>
            <a:ext cx="2405649" cy="20162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700809"/>
            <a:ext cx="2880320" cy="23513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25" y="2223176"/>
            <a:ext cx="2592288" cy="18563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218611"/>
            <a:ext cx="2448272" cy="18335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140026"/>
            <a:ext cx="3240360" cy="27064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66" b="9806"/>
          <a:stretch/>
        </p:blipFill>
        <p:spPr>
          <a:xfrm>
            <a:off x="4389950" y="4140026"/>
            <a:ext cx="3607296" cy="271797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950402" y="810516"/>
            <a:ext cx="32431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Помидоры. </a:t>
            </a:r>
            <a:endParaRPr lang="ru-RU" sz="36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059" y="87190"/>
            <a:ext cx="2340594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18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23" y="259819"/>
            <a:ext cx="2736794" cy="20025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535646"/>
            <a:ext cx="2739586" cy="200200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555" y="2565554"/>
            <a:ext cx="1905000" cy="20652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083" y="2535647"/>
            <a:ext cx="3312368" cy="24335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630816"/>
            <a:ext cx="2827397" cy="21205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7" y="5071597"/>
            <a:ext cx="3354272" cy="170473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851920" y="24475"/>
            <a:ext cx="280397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Огурец. </a:t>
            </a:r>
            <a:endParaRPr lang="ru-RU" sz="44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17555" y="938912"/>
            <a:ext cx="563808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Моя Родина – Индия.  Любимый овощ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летом и зимой.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Мои плоды идут на стол незрелыми,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а желтые – на семена. </a:t>
            </a:r>
            <a:endParaRPr lang="ru-RU" sz="20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928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58330"/>
            <a:ext cx="3715613" cy="22322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7" y="1196752"/>
            <a:ext cx="4440076" cy="29554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66" y="4077158"/>
            <a:ext cx="3653085" cy="27358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293096"/>
            <a:ext cx="3711158" cy="251992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3688" y="346124"/>
            <a:ext cx="26116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Перец.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380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0" y="1268760"/>
            <a:ext cx="5904655" cy="368749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7262" y="3789041"/>
            <a:ext cx="4618836" cy="30689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47664" y="257566"/>
            <a:ext cx="48894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Сорта перца. </a:t>
            </a:r>
            <a:endParaRPr lang="ru-RU" sz="48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94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13034"/>
            <a:ext cx="4107466" cy="304519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43" y="1644116"/>
            <a:ext cx="2200275" cy="16478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826" y="3433176"/>
            <a:ext cx="4415011" cy="33079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9" y="1644117"/>
            <a:ext cx="2341858" cy="16478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60" y="3487553"/>
            <a:ext cx="3989516" cy="325358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79053" y="374303"/>
            <a:ext cx="40094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Одуванчик. </a:t>
            </a:r>
            <a:endParaRPr lang="ru-RU" sz="44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125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84" y="116632"/>
            <a:ext cx="8763434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26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0"/>
            <a:ext cx="87849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73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54878"/>
            <a:ext cx="6624736" cy="66450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3528" y="548680"/>
            <a:ext cx="14414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Кедр.</a:t>
            </a:r>
            <a:endParaRPr lang="ru-RU" sz="32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85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04665"/>
            <a:ext cx="8712968" cy="624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75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04664"/>
            <a:ext cx="8640960" cy="6315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29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1720" y="476672"/>
            <a:ext cx="50405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Овощи. </a:t>
            </a:r>
            <a:endParaRPr lang="ru-RU" sz="88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824" y="1933477"/>
            <a:ext cx="7740352" cy="4433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73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12" y="188640"/>
            <a:ext cx="8706968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60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82" y="332656"/>
            <a:ext cx="8774206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88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82" y="404664"/>
            <a:ext cx="8493643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602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8702197" cy="6382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238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82" y="332656"/>
            <a:ext cx="8630190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642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01" y="397159"/>
            <a:ext cx="3543064" cy="4745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60647"/>
            <a:ext cx="3755393" cy="27927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579" y="3784625"/>
            <a:ext cx="3678846" cy="24482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15616" y="5426060"/>
            <a:ext cx="14814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вишня</a:t>
            </a:r>
            <a:endParaRPr lang="ru-RU" sz="28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1645" y="3053443"/>
            <a:ext cx="20521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виноград</a:t>
            </a:r>
            <a:endParaRPr lang="ru-RU" sz="28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81537" y="6199592"/>
            <a:ext cx="13933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слива</a:t>
            </a:r>
            <a:endParaRPr lang="ru-RU" sz="28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71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263" y="364175"/>
            <a:ext cx="4456509" cy="332109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5536" y="3038934"/>
            <a:ext cx="1125629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рис</a:t>
            </a:r>
            <a:endParaRPr lang="ru-RU" sz="36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35440" y="336454"/>
            <a:ext cx="41408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Сухие плоды.</a:t>
            </a:r>
            <a:endParaRPr lang="ru-RU" sz="40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735" y="1030479"/>
            <a:ext cx="3938681" cy="29497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262" y="4005064"/>
            <a:ext cx="4329737" cy="266108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755" y="4397676"/>
            <a:ext cx="4118640" cy="245437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9924" y="6081374"/>
            <a:ext cx="164981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горох</a:t>
            </a:r>
            <a:endParaRPr lang="ru-RU" sz="36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82940" y="3391376"/>
            <a:ext cx="1944763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гречка</a:t>
            </a:r>
            <a:endParaRPr lang="ru-RU" sz="36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34138" y="6142930"/>
            <a:ext cx="1970411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фасоль</a:t>
            </a:r>
            <a:endParaRPr lang="ru-RU" sz="32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59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Катя\Desktop\Хлеб_Фото с презентации\д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2682" y="1340768"/>
            <a:ext cx="5952662" cy="4464496"/>
          </a:xfrm>
          <a:prstGeom prst="rect">
            <a:avLst/>
          </a:prstGeom>
          <a:noFill/>
        </p:spPr>
      </p:pic>
      <p:pic>
        <p:nvPicPr>
          <p:cNvPr id="3" name="Рисунок 0" descr="84897_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840530" y="2899927"/>
            <a:ext cx="4303470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547664" y="404664"/>
            <a:ext cx="32079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Пшеница. </a:t>
            </a:r>
            <a:endParaRPr lang="ru-RU" sz="40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14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3093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83768" y="6130170"/>
            <a:ext cx="454643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  <a:latin typeface="Arial Black" panose="020B0A04020102020204" pitchFamily="34" charset="0"/>
              </a:rPr>
              <a:t>в</a:t>
            </a:r>
            <a:r>
              <a:rPr lang="ru-RU" sz="44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сем за урок!</a:t>
            </a:r>
            <a:endParaRPr lang="ru-RU" sz="44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891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27892"/>
            <a:ext cx="2736304" cy="204926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78" y="2505388"/>
            <a:ext cx="2798418" cy="209578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499" y="3562971"/>
            <a:ext cx="2520280" cy="18231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562" y="4973219"/>
            <a:ext cx="2494434" cy="18681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78" y="4824288"/>
            <a:ext cx="2735685" cy="182006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427760" y="871071"/>
            <a:ext cx="5123262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Про меня рассказ  не длинный-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Кто не знает витамины?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Пей всегда морковный сок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И грызи морковку.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Будешь ты тогда дружок-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Крепким, сильным, ловким!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996" y="4601172"/>
            <a:ext cx="1872050" cy="222811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126992" y="127232"/>
            <a:ext cx="29610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Морковь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0756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2" r="7653"/>
          <a:stretch/>
        </p:blipFill>
        <p:spPr>
          <a:xfrm>
            <a:off x="2307772" y="2570177"/>
            <a:ext cx="6836228" cy="432048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89" y="15461"/>
            <a:ext cx="2902857" cy="292748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91880" y="908720"/>
            <a:ext cx="52886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Виды моркови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662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6389"/>
            <a:ext cx="3350465" cy="22322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56389"/>
            <a:ext cx="1905000" cy="24053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00968"/>
            <a:ext cx="2971800" cy="21430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4838260"/>
            <a:ext cx="2629445" cy="20395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730416"/>
            <a:ext cx="2736726" cy="21275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286000"/>
            <a:ext cx="2971800" cy="4572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7049" y="2859426"/>
            <a:ext cx="6182655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Лук</a:t>
            </a:r>
            <a:r>
              <a:rPr lang="ru-RU" sz="28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-значит «</a:t>
            </a:r>
            <a:r>
              <a:rPr lang="ru-RU" sz="28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остропахнущий</a:t>
            </a:r>
            <a:r>
              <a:rPr lang="ru-RU" sz="28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». Зато </a:t>
            </a:r>
          </a:p>
          <a:p>
            <a:r>
              <a:rPr lang="ru-RU" sz="28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от моего  запаха гибнут все бактерии.</a:t>
            </a:r>
          </a:p>
          <a:p>
            <a:r>
              <a:rPr lang="ru-RU" sz="28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Луковый сок облегчает кашель. </a:t>
            </a:r>
          </a:p>
          <a:p>
            <a:r>
              <a:rPr lang="ru-RU" sz="28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А родился я в Азии.</a:t>
            </a:r>
            <a:endParaRPr lang="ru-RU" sz="28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900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59" y="4509120"/>
            <a:ext cx="2460415" cy="20162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59" y="1988840"/>
            <a:ext cx="2431046" cy="23042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2770"/>
            <a:ext cx="2451893" cy="18362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587" y="3117060"/>
            <a:ext cx="6290491" cy="340828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83451" y="1988840"/>
            <a:ext cx="59827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Моё имя от латинского слова «капут»-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«голова». Очень полезна для пищеварения.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11960" y="596960"/>
            <a:ext cx="25763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Капуста</a:t>
            </a:r>
            <a:r>
              <a:rPr lang="ru-RU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88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963" y="1340768"/>
            <a:ext cx="6318037" cy="49685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55976" y="476672"/>
            <a:ext cx="36295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Виды капусты.</a:t>
            </a:r>
            <a:endParaRPr lang="ru-RU" sz="32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6" y="188640"/>
            <a:ext cx="3001052" cy="20882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7" y="2384884"/>
            <a:ext cx="3001051" cy="20162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" y="4566163"/>
            <a:ext cx="2986139" cy="227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91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433" y="4460957"/>
            <a:ext cx="2848527" cy="213639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415" y="2500870"/>
            <a:ext cx="2743119" cy="18510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415" y="4460957"/>
            <a:ext cx="2743119" cy="21602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434" y="2426723"/>
            <a:ext cx="2848526" cy="19252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672"/>
            <a:ext cx="3203847" cy="62646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851920" y="91951"/>
            <a:ext cx="409278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Картофель. </a:t>
            </a:r>
            <a:endParaRPr lang="ru-RU" sz="44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22434" y="980728"/>
            <a:ext cx="53415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Меня раньше называли «зелёным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земляным  яблоком».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Arial Black" panose="020B0A04020102020204" pitchFamily="34" charset="0"/>
              </a:rPr>
              <a:t>А</a:t>
            </a:r>
            <a:r>
              <a:rPr lang="ru-RU" sz="2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родился я в Южной Америке.</a:t>
            </a:r>
            <a:endParaRPr lang="ru-RU" sz="20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77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02623"/>
            <a:ext cx="8784976" cy="59019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35696" y="194737"/>
            <a:ext cx="52581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Виды картофеля.</a:t>
            </a:r>
            <a:endParaRPr lang="ru-RU" sz="40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91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193</Words>
  <Application>Microsoft Office PowerPoint</Application>
  <PresentationFormat>Экран (4:3)</PresentationFormat>
  <Paragraphs>47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ЕЛЕНА</cp:lastModifiedBy>
  <cp:revision>16</cp:revision>
  <dcterms:created xsi:type="dcterms:W3CDTF">2015-02-25T16:08:25Z</dcterms:created>
  <dcterms:modified xsi:type="dcterms:W3CDTF">2015-02-26T17:08:40Z</dcterms:modified>
</cp:coreProperties>
</file>