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728192"/>
          </a:xfrm>
        </p:spPr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002060"/>
                </a:solidFill>
                <a:latin typeface="+mn-lt"/>
              </a:rPr>
              <a:t>Желтоқсанның бесі</a:t>
            </a:r>
            <a:br>
              <a:rPr lang="kk-KZ" sz="3200" dirty="0" smtClean="0">
                <a:solidFill>
                  <a:srgbClr val="002060"/>
                </a:solidFill>
                <a:latin typeface="+mn-lt"/>
              </a:rPr>
            </a:br>
            <a:r>
              <a:rPr lang="kk-KZ" sz="3200" dirty="0" smtClean="0">
                <a:solidFill>
                  <a:srgbClr val="002060"/>
                </a:solidFill>
                <a:latin typeface="+mn-lt"/>
              </a:rPr>
              <a:t>сынып жұмысы</a:t>
            </a:r>
            <a:br>
              <a:rPr lang="kk-KZ" sz="3200" dirty="0" smtClean="0">
                <a:solidFill>
                  <a:srgbClr val="002060"/>
                </a:solidFill>
                <a:latin typeface="+mn-lt"/>
              </a:rPr>
            </a:br>
            <a:r>
              <a:rPr lang="kk-KZ" sz="3200" dirty="0" smtClean="0">
                <a:solidFill>
                  <a:srgbClr val="002060"/>
                </a:solidFill>
                <a:latin typeface="+mn-lt"/>
              </a:rPr>
              <a:t>қазақстанның өндіріс орындары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Кондитер фабрикасы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56176" y="2507786"/>
            <a:ext cx="2987824" cy="2289366"/>
          </a:xfrm>
        </p:spPr>
        <p:txBody>
          <a:bodyPr>
            <a:normAutofit/>
          </a:bodyPr>
          <a:lstStyle/>
          <a:p>
            <a:r>
              <a:rPr lang="kk-KZ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Онда не шығарады?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Көлік зауыты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80112" y="2507786"/>
            <a:ext cx="3106688" cy="1509712"/>
          </a:xfrm>
        </p:spPr>
        <p:txBody>
          <a:bodyPr>
            <a:normAutofit/>
          </a:bodyPr>
          <a:lstStyle/>
          <a:p>
            <a:r>
              <a:rPr lang="kk-KZ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Онда не шығарады?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09600"/>
            <a:ext cx="7787208" cy="587152"/>
          </a:xfrm>
        </p:spPr>
        <p:txBody>
          <a:bodyPr/>
          <a:lstStyle/>
          <a:p>
            <a:pPr algn="ctr"/>
            <a:r>
              <a:rPr lang="kk-KZ" dirty="0" smtClean="0">
                <a:solidFill>
                  <a:srgbClr val="C00000"/>
                </a:solidFill>
              </a:rPr>
              <a:t>78 – бет, 2 тапсырма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340768"/>
            <a:ext cx="8003232" cy="4752528"/>
          </a:xfrm>
        </p:spPr>
        <p:txBody>
          <a:bodyPr>
            <a:normAutofit fontScale="92500"/>
          </a:bodyPr>
          <a:lstStyle/>
          <a:p>
            <a:pPr algn="just"/>
            <a:r>
              <a:rPr lang="kk-KZ" dirty="0" smtClean="0"/>
              <a:t>	</a:t>
            </a:r>
            <a:r>
              <a:rPr lang="kk-KZ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Қазақстан - кен </a:t>
            </a:r>
            <a:r>
              <a:rPr lang="kk-KZ" sz="3200" i="1" u="sng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байлықтары</a:t>
            </a:r>
            <a:r>
              <a:rPr lang="kk-KZ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мен олардың әр алуандығы жағынан Жер шарындағы бай аймақтардың </a:t>
            </a:r>
            <a:r>
              <a:rPr lang="kk-KZ" sz="3200" i="1" u="sng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бірі</a:t>
            </a:r>
            <a:r>
              <a:rPr lang="kk-KZ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Еліміздегі кен байлықтары маңыздылығы жағынан үш топқа бөлінеді. Бірінші топқа мұнай, газ, көмір, уран, хромит кен </a:t>
            </a:r>
            <a:r>
              <a:rPr lang="kk-KZ" sz="3200" i="1" u="sng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орындары</a:t>
            </a:r>
            <a:r>
              <a:rPr lang="kk-KZ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жатады. Екінші топты темір, марганец, мыс, қорғасын, мырыш, алюминий және алтын кен орындары құрайды. Үшінші топқа қалайы, күміс, фосфор кен орындары кіреді. </a:t>
            </a:r>
            <a:endParaRPr lang="ru-RU" sz="3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659160"/>
          </a:xfrm>
        </p:spPr>
        <p:txBody>
          <a:bodyPr/>
          <a:lstStyle/>
          <a:p>
            <a:pPr algn="ctr"/>
            <a:r>
              <a:rPr lang="kk-KZ" dirty="0" smtClean="0"/>
              <a:t>Жаңа сөздер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772816"/>
            <a:ext cx="7715200" cy="4824536"/>
          </a:xfrm>
        </p:spPr>
        <p:txBody>
          <a:bodyPr>
            <a:normAutofit/>
          </a:bodyPr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темір-железо</a:t>
            </a:r>
          </a:p>
          <a:p>
            <a:pPr algn="ctr"/>
            <a:r>
              <a:rPr lang="kk-K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мыс-медь</a:t>
            </a:r>
          </a:p>
          <a:p>
            <a:pPr algn="ctr"/>
            <a:r>
              <a:rPr lang="kk-K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қорғасын-свинец</a:t>
            </a:r>
          </a:p>
          <a:p>
            <a:pPr algn="ctr"/>
            <a:r>
              <a:rPr lang="kk-K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мырыш- фосфор</a:t>
            </a:r>
          </a:p>
          <a:p>
            <a:pPr algn="ctr"/>
            <a:r>
              <a:rPr lang="kk-K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қалайы-бронза</a:t>
            </a:r>
          </a:p>
          <a:p>
            <a:pPr algn="ctr"/>
            <a:r>
              <a:rPr lang="kk-K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күміс-серебро</a:t>
            </a:r>
          </a:p>
          <a:p>
            <a:pPr algn="ctr"/>
            <a:r>
              <a:rPr lang="kk-K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кен орындары-полезные ископаемые</a:t>
            </a:r>
          </a:p>
          <a:p>
            <a:pPr algn="ctr"/>
            <a:r>
              <a:rPr lang="kk-KZ" sz="3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өндіріс-промышленность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 тапсырмалары</a:t>
            </a:r>
            <a:b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1.Алматы қандай қала?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А)жаман    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В)әдемі    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С)шағын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2.Көптік жалғауын тап.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А)-лар,-лер        В)-мыз         С)-ның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3.Қазақ тілінде неше септік бар?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А)5     В)6       С)7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4.Барыс септігі қандай сұраққа жауап береді?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А)кімнің?      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В)кімге?        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С)кімнен?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5.Алматы қаласында қандай тау бар?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А)Алатау    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В)Гималай      </a:t>
            </a:r>
            <a:b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С)Қаратау</a:t>
            </a:r>
            <a:r>
              <a:rPr lang="kk-KZ" sz="2400" dirty="0" smtClean="0"/>
              <a:t/>
            </a:r>
            <a:br>
              <a:rPr lang="kk-KZ" sz="2400" dirty="0" smtClean="0"/>
            </a:br>
            <a:r>
              <a:rPr lang="kk-KZ" sz="2200" dirty="0" smtClean="0"/>
              <a:t/>
            </a:r>
            <a:br>
              <a:rPr lang="kk-KZ" sz="2200" dirty="0" smtClean="0"/>
            </a:br>
            <a:endParaRPr lang="ru-RU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6583362"/>
          </a:xfrm>
          <a:prstGeom prst="rect">
            <a:avLst/>
          </a:prstGeom>
        </p:spPr>
        <p:txBody>
          <a:bodyPr vert="horz" bIns="0" anchor="b">
            <a:normAutofit fontScale="25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kk-KZ" sz="27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6.Алматы... болдым.</a:t>
            </a:r>
            <a:b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А)-ның    В)-ға       С)-да</a:t>
            </a:r>
            <a:b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7.Алматы... табиғаты әдемі.</a:t>
            </a:r>
            <a:b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А)-ның    В)-ға       С)-да </a:t>
            </a:r>
            <a:b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8. Жатыс септігінің жалғауы.</a:t>
            </a:r>
            <a:b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А)-ның, -нің    </a:t>
            </a:r>
            <a:b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В)-ға, -ге  </a:t>
            </a:r>
            <a:b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С)-да, -де</a:t>
            </a:r>
            <a:b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9.Менің қала...</a:t>
            </a:r>
            <a:b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А)-м        В)-ң          С)-ңыз </a:t>
            </a:r>
            <a:b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10.Дұрыс аудармасын белгіле: </a:t>
            </a:r>
            <a:r>
              <a:rPr kumimoji="0" lang="kk-KZ" sz="12000" b="1" i="1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біздің Отанымыз</a:t>
            </a:r>
            <a:r>
              <a:rPr kumimoji="0" lang="ru-RU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kumimoji="0" lang="ru-RU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наш город</a:t>
            </a:r>
            <a:br>
              <a:rPr kumimoji="0" lang="ru-RU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В) наше село</a:t>
            </a:r>
            <a:br>
              <a:rPr kumimoji="0" lang="ru-RU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20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С) наша Родина </a:t>
            </a: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chemeClr val="accent1">
                  <a:tint val="90000"/>
                  <a:satMod val="12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Қазақстан Республикасының рәміздері: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қала, астана, ауыл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аудан, мекеме, Отан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Әнұран, ту,  елтаңба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12. Дұрыс аудармасын көрсет: </a:t>
            </a:r>
            <a:r>
              <a:rPr lang="kk-KZ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Дворец культуры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өнер сарайы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спорт сарайы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С) мәдениет сарайы </a:t>
            </a:r>
            <a:b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13. Қазақстанның астанасы: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Қарағанды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В)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Астана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С)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Көкшетау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14. Сөзде неше буын бар, көрсет. </a:t>
            </a:r>
            <a:r>
              <a:rPr lang="kk-KZ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үш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В)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екі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С)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бір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Бірыңғай </a:t>
            </a:r>
            <a:r>
              <a:rPr lang="kk-KZ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жуан 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дауысты дыбыстары бар сөзді тап: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қала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В)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төсек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С)</a:t>
            </a:r>
            <a:r>
              <a:rPr lang="kk-KZ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ет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515144"/>
          </a:xfrm>
        </p:spPr>
        <p:txBody>
          <a:bodyPr/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+mn-lt"/>
              </a:rPr>
              <a:t>Қортындылау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507786"/>
            <a:ext cx="7931224" cy="3009446"/>
          </a:xfrm>
        </p:spPr>
        <p:txBody>
          <a:bodyPr>
            <a:noAutofit/>
          </a:bodyPr>
          <a:lstStyle/>
          <a:p>
            <a:r>
              <a:rPr lang="kk-KZ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Қазақстан-пайдалы </a:t>
            </a:r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қазбаларға бай, табиғаты әдемі, болашағы зор, өндіріс орындары дамып келе жатқан мемлекет.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C00000"/>
                </a:solidFill>
              </a:rPr>
              <a:t>Үй жұмысы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solidFill>
                  <a:schemeClr val="accent3">
                    <a:lumMod val="50000"/>
                  </a:schemeClr>
                </a:solidFill>
              </a:rPr>
              <a:t>78 бет, 2 тапсырманы оқып, мазмұнын айту.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kk-KZ" sz="7200" dirty="0" smtClean="0">
                <a:solidFill>
                  <a:srgbClr val="C00000"/>
                </a:solidFill>
                <a:latin typeface="+mn-lt"/>
              </a:rPr>
              <a:t>Есте </a:t>
            </a:r>
            <a:br>
              <a:rPr lang="kk-KZ" sz="7200" dirty="0" smtClean="0">
                <a:solidFill>
                  <a:srgbClr val="C00000"/>
                </a:solidFill>
                <a:latin typeface="+mn-lt"/>
              </a:rPr>
            </a:br>
            <a:r>
              <a:rPr lang="kk-KZ" sz="7200" dirty="0" smtClean="0">
                <a:solidFill>
                  <a:srgbClr val="C00000"/>
                </a:solidFill>
                <a:latin typeface="+mn-lt"/>
              </a:rPr>
              <a:t>сақтаңыз!</a:t>
            </a:r>
            <a:endParaRPr lang="ru-RU" sz="72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kk-KZ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Оңтүстік Қазақстанда – 18 кен орны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Picture 4" descr="sh-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068960"/>
            <a:ext cx="7632848" cy="345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Батыс Қазақстанда – 9 кен орны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Picture 4" descr="орал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34481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32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Шығыс Қазақстанда – 4 кен орны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Picture 4" descr="ускаман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2917" b="22917"/>
          <a:stretch>
            <a:fillRect/>
          </a:stretch>
        </p:blipFill>
        <p:spPr bwMode="auto">
          <a:xfrm>
            <a:off x="683568" y="1831974"/>
            <a:ext cx="7848872" cy="4693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32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Солтүстік Қазақстанда – 7 кен орны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Picture 4" descr="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 bwMode="auto">
          <a:xfrm>
            <a:off x="755576" y="1831974"/>
            <a:ext cx="8064896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3200" dirty="0" smtClean="0">
                <a:solidFill>
                  <a:schemeClr val="accent4">
                    <a:lumMod val="75000"/>
                  </a:schemeClr>
                </a:solidFill>
              </a:rPr>
              <a:t>Орталық Қазақстанда – 10 кен орны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 descr="атырау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852" b="1852"/>
          <a:stretch>
            <a:fillRect/>
          </a:stretch>
        </p:blipFill>
        <p:spPr bwMode="auto">
          <a:xfrm>
            <a:off x="899592" y="1831974"/>
            <a:ext cx="7200800" cy="4837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500192" cy="1235224"/>
          </a:xfrm>
        </p:spPr>
        <p:txBody>
          <a:bodyPr/>
          <a:lstStyle/>
          <a:p>
            <a:r>
              <a:rPr lang="kk-KZ" dirty="0" smtClean="0"/>
              <a:t>Аяқ киім фабрикасы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168" y="2507786"/>
            <a:ext cx="2602632" cy="1509712"/>
          </a:xfrm>
        </p:spPr>
        <p:txBody>
          <a:bodyPr>
            <a:normAutofit fontScale="92500"/>
          </a:bodyPr>
          <a:lstStyle/>
          <a:p>
            <a:r>
              <a:rPr lang="kk-KZ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Онда не шығарады?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83296"/>
          </a:xfrm>
        </p:spPr>
        <p:txBody>
          <a:bodyPr/>
          <a:lstStyle/>
          <a:p>
            <a:r>
              <a:rPr lang="kk-KZ" sz="5400" dirty="0" smtClean="0"/>
              <a:t>Шахта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24128" y="2507786"/>
            <a:ext cx="2962672" cy="2217358"/>
          </a:xfrm>
        </p:spPr>
        <p:txBody>
          <a:bodyPr>
            <a:normAutofit/>
          </a:bodyPr>
          <a:lstStyle/>
          <a:p>
            <a:r>
              <a:rPr lang="kk-KZ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Онда не шығарады?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103</Words>
  <Application>Microsoft Office PowerPoint</Application>
  <PresentationFormat>Экран (4:3)</PresentationFormat>
  <Paragraphs>33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Желтоқсанның бесі сынып жұмысы қазақстанның өндіріс орындары</vt:lpstr>
      <vt:lpstr>Есте  сақтаңыз!</vt:lpstr>
      <vt:lpstr>Оңтүстік Қазақстанда – 18 кен орны</vt:lpstr>
      <vt:lpstr>Батыс Қазақстанда – 9 кен орны</vt:lpstr>
      <vt:lpstr>Шығыс Қазақстанда – 4 кен орны</vt:lpstr>
      <vt:lpstr>Солтүстік Қазақстанда – 7 кен орны</vt:lpstr>
      <vt:lpstr>Орталық Қазақстанда – 10 кен орны</vt:lpstr>
      <vt:lpstr>Аяқ киім фабрикасы</vt:lpstr>
      <vt:lpstr>Шахта</vt:lpstr>
      <vt:lpstr>Кондитер фабрикасы</vt:lpstr>
      <vt:lpstr>Көлік зауыты</vt:lpstr>
      <vt:lpstr>78 – бет, 2 тапсырма</vt:lpstr>
      <vt:lpstr>Жаңа сөздер</vt:lpstr>
      <vt:lpstr>Тест тапсырмалары 1.Алматы қандай қала? А)жаман     В)әдемі     С)шағын 2.Көптік жалғауын тап. А)-лар,-лер        В)-мыз         С)-ның 3.Қазақ тілінде неше септік бар? А)5     В)6       С)7 4.Барыс септігі қандай сұраққа жауап береді? А)кімнің?       В)кімге?         С)кімнен? 5.Алматы қаласында қандай тау бар? А)Алатау     В)Гималай       С)Қаратау  </vt:lpstr>
      <vt:lpstr>Слайд 15</vt:lpstr>
      <vt:lpstr>11. Қазақстан Республикасының рәміздері: А) қала, астана, ауыл В) аудан, мекеме, Отан С) Әнұран, ту,  елтаңба  12. Дұрыс аудармасын көрсет: Дворец культуры А) өнер сарайы В) спорт сарайы С) мәдениет сарайы  13. Қазақстанның астанасы: А) Қарағанды       В) Астана            С) Көкшетау 14. Сөзде неше буын бар, көрсет. Мемлекет А) үш        В) екі                С) бір 15. Бірыңғай жуан дауысты дыбыстары бар сөзді тап: А) қала         В) төсек           С) ет</vt:lpstr>
      <vt:lpstr>Қортындылау</vt:lpstr>
      <vt:lpstr>Үй жұмысы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Желтоқсанның бесі сынып жұмысы қазақстанның өндіріс орындары</dc:title>
  <dc:creator>тука</dc:creator>
  <cp:lastModifiedBy>1</cp:lastModifiedBy>
  <cp:revision>13</cp:revision>
  <dcterms:created xsi:type="dcterms:W3CDTF">2013-12-04T13:25:09Z</dcterms:created>
  <dcterms:modified xsi:type="dcterms:W3CDTF">2013-12-04T15:48:29Z</dcterms:modified>
</cp:coreProperties>
</file>