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1" r:id="rId3"/>
    <p:sldId id="270" r:id="rId4"/>
    <p:sldId id="263" r:id="rId5"/>
    <p:sldId id="265" r:id="rId6"/>
    <p:sldId id="272" r:id="rId7"/>
    <p:sldId id="267" r:id="rId8"/>
    <p:sldId id="266" r:id="rId9"/>
    <p:sldId id="268" r:id="rId10"/>
    <p:sldId id="278" r:id="rId11"/>
    <p:sldId id="274" r:id="rId12"/>
    <p:sldId id="275" r:id="rId13"/>
    <p:sldId id="276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9DA73-9326-444B-A82A-6A43A0E7CB9F}" type="datetimeFigureOut">
              <a:rPr lang="ru-RU" smtClean="0"/>
              <a:pPr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021EC-64E0-4759-B48E-B037B0C299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Повторение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тем «Причастие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и деепричастие»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Лилия\загрузки\весна\в0_60e2_e30bf3ef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695251" cy="50405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52928" cy="72008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Предложения с деепричастным оборотом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Лилия\загрузки\весна\в0_60e2_e30bf3ef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12610"/>
            <a:ext cx="8064896" cy="5756750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1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Голубь увидев детей взлетел вверх.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что-то писал наклонив голову.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товарищ согнулся поставив локти и подпирая скулы ладонями задумчиво улыбался.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Лилия\загрузки\весна\вnormal_vesna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852936"/>
            <a:ext cx="5016558" cy="3762418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9"/>
            <a:ext cx="8712968" cy="64087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Голубь, увидев детей, взлетел вверх.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что-то писал, наклонив голову.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товарищ согнулся, поставив локти, и, подпирая скулы ладонями, задумчиво улыбался.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Лилия\загрузки\весна\вnormal_vesna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852936"/>
            <a:ext cx="5112568" cy="383442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1"/>
            <a:ext cx="8640960" cy="666935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Двое суток я пролежал в его доме то приходя в себя то снова теряя сознание и открывая глаза, неизменно видел этого мрачного человека, который стоял у моей постели не отходя ни на шаг точно не пуская меня в ту сторону где дорога срывается в пропасть.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 descr="C:\Users\Лилия\загрузки\весна\вnormal_vesna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356992"/>
            <a:ext cx="4344483" cy="3258362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Двое суток я пролежал в его доме, то приходя в себя, то снова теряя сознание, и, открывая глаза, неизменно видел этого мрачного человека, который стоял у моей постели, не отходя ни на шаг, точно не пуская меня в ту сторону, где дорога срывается в пропасть.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C:\Users\Лилия\загрузки\весна\вnormal_vesna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356992"/>
            <a:ext cx="4344483" cy="3258362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Лилия\загрузки\весна\в0_60e2_e30bf3ef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60648"/>
            <a:ext cx="5166859" cy="63367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2924944"/>
            <a:ext cx="3707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.. я не люблю весны;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Скучна мне оттепель, вонь, грязь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— весной я болен.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Кровь бродит; чувства, ум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тоскою стеснены.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Суровою зимой я более доволен… 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А.С.Пушкин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Лилия\Desktop\44-240x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8640"/>
            <a:ext cx="2520280" cy="28575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илия\загрузки\весна\в0_60e2_e30bf3ef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93069"/>
            <a:ext cx="7671620" cy="586493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Правописание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 суффиксах причастиях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отглагольных прилагательных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/>
          </a:bodyPr>
          <a:lstStyle/>
          <a:p>
            <a:pPr algn="l" fontAlgn="base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Вяз..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кофта, вяз..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сестрой кофта,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кофта, кофта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на.</a:t>
            </a:r>
          </a:p>
          <a:p>
            <a:pPr algn="l" fontAlgn="base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Гружё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вагон,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гружё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зерном вагон,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выгруж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вагон, вагон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выгруж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 </a:t>
            </a:r>
          </a:p>
          <a:p>
            <a:pPr algn="l" fontAlgn="base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ечё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картофель,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печё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золе картофель,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выпеч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хлеб, хлеб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выпеч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..н.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 descr="C:\Users\Лилия\загрузки\весна\вnormal_vesna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645024"/>
            <a:ext cx="3491880" cy="261891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84976" cy="6408712"/>
          </a:xfrm>
        </p:spPr>
        <p:txBody>
          <a:bodyPr>
            <a:normAutofit fontScale="92500"/>
          </a:bodyPr>
          <a:lstStyle/>
          <a:p>
            <a:pPr algn="l" fontAlgn="base"/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Варё..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картофель, свар..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картофель, варё..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бульоне картофель, картофель свар..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варе..ник.</a:t>
            </a:r>
          </a:p>
          <a:p>
            <a:pPr algn="l" fontAlgn="base"/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Рва..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ные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штаны, 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порв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ные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штаны, рва..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ные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нескольких местах штаны, штаны </a:t>
            </a:r>
            <a:r>
              <a:rPr lang="ru-RU" sz="3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порва</a:t>
            </a: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fontAlgn="base"/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Лом..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грош, слом..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подкова, игрушка слом..на.</a:t>
            </a:r>
          </a:p>
          <a:p>
            <a:pPr algn="l" fontAlgn="base"/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Плавл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сыр, 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расплавл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металл, монеты 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переплавл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fontAlgn="base"/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Беш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ритм, 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взбешё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старик, </a:t>
            </a:r>
            <a:r>
              <a:rPr lang="ru-RU" sz="3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беш</a:t>
            </a:r>
            <a:r>
              <a:rPr lang="ru-RU" sz="3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..но сверкая глазами.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илия\загрузки\весна\в0_60e2_e30bf3ef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17819"/>
            <a:ext cx="8784976" cy="595154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Пунктуация в написании причастных оборотов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40960" cy="6336704"/>
          </a:xfrm>
        </p:spPr>
        <p:txBody>
          <a:bodyPr>
            <a:no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Текст написанный в спешке изобиловал грамматическими ошибками.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Написанный в спешке текст изобиловал грамматическими ошибками.</a:t>
            </a:r>
          </a:p>
        </p:txBody>
      </p:sp>
      <p:pic>
        <p:nvPicPr>
          <p:cNvPr id="5" name="Picture 2" descr="C:\Users\Лилия\загрузки\весна\вnormal_vesna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780928"/>
            <a:ext cx="5160574" cy="387043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Картинка висящая на белой стене упала.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Мороз щипающий нам щечки усиливался. Дятел стучащий по дереву растущему на полене засыпанной белым снегом заметно мерз.</a:t>
            </a: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1026" name="Picture 2" descr="C:\Users\Лилия\загрузки\весна\вnormal_vesna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1693" y="2636912"/>
            <a:ext cx="5280587" cy="396044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Текст, написанный в спешке, изобиловал грамматическими ошибками.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Написанный в спешке текст изобиловал грамматическими ошибками.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Дятел, стучащий по дереву, растущему на полене, засыпанной белым снегом, заметно мерз.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Лилия\загрузки\весна\вnormal_vesna-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429000"/>
            <a:ext cx="4344483" cy="3258362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416</Words>
  <Application>Microsoft Office PowerPoint</Application>
  <PresentationFormat>Экран (4:3)</PresentationFormat>
  <Paragraphs>31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Повторение  тем «Причастие и деепричастие»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Предложения с деепричастным оборотом</vt:lpstr>
      <vt:lpstr>  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Лилия</dc:creator>
  <cp:lastModifiedBy>Лилия</cp:lastModifiedBy>
  <cp:revision>15</cp:revision>
  <dcterms:created xsi:type="dcterms:W3CDTF">2015-03-15T06:51:42Z</dcterms:created>
  <dcterms:modified xsi:type="dcterms:W3CDTF">2015-08-14T14:04:06Z</dcterms:modified>
</cp:coreProperties>
</file>