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1" r:id="rId3"/>
    <p:sldId id="260" r:id="rId4"/>
    <p:sldId id="292" r:id="rId5"/>
    <p:sldId id="293" r:id="rId6"/>
    <p:sldId id="294" r:id="rId7"/>
    <p:sldId id="295" r:id="rId8"/>
    <p:sldId id="296" r:id="rId9"/>
    <p:sldId id="263" r:id="rId10"/>
    <p:sldId id="297" r:id="rId11"/>
    <p:sldId id="261" r:id="rId12"/>
    <p:sldId id="269" r:id="rId13"/>
    <p:sldId id="302" r:id="rId14"/>
    <p:sldId id="273" r:id="rId15"/>
    <p:sldId id="275" r:id="rId16"/>
    <p:sldId id="300" r:id="rId17"/>
    <p:sldId id="278" r:id="rId18"/>
    <p:sldId id="281" r:id="rId19"/>
    <p:sldId id="282" r:id="rId20"/>
    <p:sldId id="301" r:id="rId21"/>
    <p:sldId id="288" r:id="rId22"/>
    <p:sldId id="290" r:id="rId23"/>
    <p:sldId id="309" r:id="rId24"/>
    <p:sldId id="313" r:id="rId25"/>
    <p:sldId id="304" r:id="rId26"/>
    <p:sldId id="305" r:id="rId27"/>
    <p:sldId id="306" r:id="rId28"/>
    <p:sldId id="303" r:id="rId29"/>
    <p:sldId id="25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006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8757" autoAdjust="0"/>
  </p:normalViewPr>
  <p:slideViewPr>
    <p:cSldViewPr>
      <p:cViewPr>
        <p:scale>
          <a:sx n="63" d="100"/>
          <a:sy n="63" d="100"/>
        </p:scale>
        <p:origin x="-150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FF7A7-6972-41BA-973D-1174AB63EE09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250E376-E844-4E6A-996B-CDFBED3442CA}">
      <dgm:prSet phldrT="[Текст]" custT="1"/>
      <dgm:spPr/>
      <dgm:t>
        <a:bodyPr/>
        <a:lstStyle/>
        <a:p>
          <a:r>
            <a:rPr lang="ru-RU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География</a:t>
          </a:r>
          <a:r>
            <a:rPr lang="ru-RU" sz="5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4000" dirty="0" smtClean="0"/>
            <a:t>(землеописание) </a:t>
          </a:r>
          <a:r>
            <a:rPr lang="ru-RU" sz="5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Эратосфен</a:t>
          </a:r>
          <a:endParaRPr lang="ru-RU" sz="53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24A696-2E25-41DE-9B84-5D533ECEAB0F}" type="parTrans" cxnId="{E80742B6-C58B-41BC-A3C9-2E32996F2063}">
      <dgm:prSet/>
      <dgm:spPr/>
      <dgm:t>
        <a:bodyPr/>
        <a:lstStyle/>
        <a:p>
          <a:endParaRPr lang="ru-RU"/>
        </a:p>
      </dgm:t>
    </dgm:pt>
    <dgm:pt modelId="{65CF3BC3-9A0F-49C8-A36A-F6CB226091E4}" type="sibTrans" cxnId="{E80742B6-C58B-41BC-A3C9-2E32996F2063}">
      <dgm:prSet/>
      <dgm:spPr/>
      <dgm:t>
        <a:bodyPr/>
        <a:lstStyle/>
        <a:p>
          <a:endParaRPr lang="ru-RU"/>
        </a:p>
      </dgm:t>
    </dgm:pt>
    <dgm:pt modelId="{859511FC-CA41-4CAA-BE49-EF8350C32FE3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Физическая</a:t>
          </a:r>
        </a:p>
        <a:p>
          <a:pPr>
            <a:spcAft>
              <a:spcPts val="0"/>
            </a:spcAft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география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323395-7A6C-4B7C-ABE0-63A38D98DD74}" type="parTrans" cxnId="{648C5A5A-C247-44D8-B7A9-75B82E67847B}">
      <dgm:prSet/>
      <dgm:spPr/>
      <dgm:t>
        <a:bodyPr/>
        <a:lstStyle/>
        <a:p>
          <a:endParaRPr lang="ru-RU"/>
        </a:p>
      </dgm:t>
    </dgm:pt>
    <dgm:pt modelId="{E3CA5B2A-1846-4202-BAF7-12DD00D6724B}" type="sibTrans" cxnId="{648C5A5A-C247-44D8-B7A9-75B82E67847B}">
      <dgm:prSet/>
      <dgm:spPr/>
      <dgm:t>
        <a:bodyPr/>
        <a:lstStyle/>
        <a:p>
          <a:endParaRPr lang="ru-RU"/>
        </a:p>
      </dgm:t>
    </dgm:pt>
    <dgm:pt modelId="{A52E3400-C308-4F63-90E6-11144FBA320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Экономическая география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170D3D-508A-4E16-906F-D78519CAEAC7}" type="parTrans" cxnId="{504ED1EA-4381-47E5-A5E7-CAB712ECCB09}">
      <dgm:prSet/>
      <dgm:spPr/>
      <dgm:t>
        <a:bodyPr/>
        <a:lstStyle/>
        <a:p>
          <a:endParaRPr lang="ru-RU"/>
        </a:p>
      </dgm:t>
    </dgm:pt>
    <dgm:pt modelId="{C7A092CA-7C36-4BA5-A941-42FC7EBA3BFB}" type="sibTrans" cxnId="{504ED1EA-4381-47E5-A5E7-CAB712ECCB09}">
      <dgm:prSet/>
      <dgm:spPr/>
      <dgm:t>
        <a:bodyPr/>
        <a:lstStyle/>
        <a:p>
          <a:endParaRPr lang="ru-RU"/>
        </a:p>
      </dgm:t>
    </dgm:pt>
    <dgm:pt modelId="{B67B0C1F-ED7C-444F-97AA-94DCEA8797C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Политическая география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1F13D5-07B1-4F7D-8DF2-B0E4A000327D}" type="parTrans" cxnId="{62754940-A516-48CC-98F8-4C551AF440C5}">
      <dgm:prSet/>
      <dgm:spPr/>
      <dgm:t>
        <a:bodyPr/>
        <a:lstStyle/>
        <a:p>
          <a:endParaRPr lang="ru-RU"/>
        </a:p>
      </dgm:t>
    </dgm:pt>
    <dgm:pt modelId="{548CDEC2-4D5A-4881-B3E5-F8EC933EF669}" type="sibTrans" cxnId="{62754940-A516-48CC-98F8-4C551AF440C5}">
      <dgm:prSet/>
      <dgm:spPr/>
      <dgm:t>
        <a:bodyPr/>
        <a:lstStyle/>
        <a:p>
          <a:endParaRPr lang="ru-RU"/>
        </a:p>
      </dgm:t>
    </dgm:pt>
    <dgm:pt modelId="{0D5DCD15-3F59-4EF0-86A1-791BDE427D07}" type="pres">
      <dgm:prSet presAssocID="{0D6FF7A7-6972-41BA-973D-1174AB63EE0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9735A5-0F22-48E4-8C10-5D64CDC7FB32}" type="pres">
      <dgm:prSet presAssocID="{3250E376-E844-4E6A-996B-CDFBED3442CA}" presName="root1" presStyleCnt="0"/>
      <dgm:spPr/>
      <dgm:t>
        <a:bodyPr/>
        <a:lstStyle/>
        <a:p>
          <a:endParaRPr lang="ru-RU"/>
        </a:p>
      </dgm:t>
    </dgm:pt>
    <dgm:pt modelId="{007FC9D0-3540-4CCE-BFDC-A9153DC29D89}" type="pres">
      <dgm:prSet presAssocID="{3250E376-E844-4E6A-996B-CDFBED3442CA}" presName="LevelOneTextNode" presStyleLbl="node0" presStyleIdx="0" presStyleCnt="1" custScaleX="201441" custScaleY="94445" custLinFactNeighborX="-39787" custLinFactNeighborY="-13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B6BBE8-830E-47B7-9FD6-C0E475EE4066}" type="pres">
      <dgm:prSet presAssocID="{3250E376-E844-4E6A-996B-CDFBED3442CA}" presName="level2hierChild" presStyleCnt="0"/>
      <dgm:spPr/>
      <dgm:t>
        <a:bodyPr/>
        <a:lstStyle/>
        <a:p>
          <a:endParaRPr lang="ru-RU"/>
        </a:p>
      </dgm:t>
    </dgm:pt>
    <dgm:pt modelId="{4D123ED7-0374-413D-8DEF-88C43385998C}" type="pres">
      <dgm:prSet presAssocID="{DB323395-7A6C-4B7C-ABE0-63A38D98DD74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280A3F3-1C2B-4AE0-BD66-D9350D3528FB}" type="pres">
      <dgm:prSet presAssocID="{DB323395-7A6C-4B7C-ABE0-63A38D98DD74}" presName="connTx" presStyleLbl="parChTrans1D2" presStyleIdx="0" presStyleCnt="3"/>
      <dgm:spPr/>
      <dgm:t>
        <a:bodyPr/>
        <a:lstStyle/>
        <a:p>
          <a:endParaRPr lang="ru-RU"/>
        </a:p>
      </dgm:t>
    </dgm:pt>
    <dgm:pt modelId="{5347F2D5-2680-48A9-83A0-BD3E11DCA71E}" type="pres">
      <dgm:prSet presAssocID="{859511FC-CA41-4CAA-BE49-EF8350C32FE3}" presName="root2" presStyleCnt="0"/>
      <dgm:spPr/>
      <dgm:t>
        <a:bodyPr/>
        <a:lstStyle/>
        <a:p>
          <a:endParaRPr lang="ru-RU"/>
        </a:p>
      </dgm:t>
    </dgm:pt>
    <dgm:pt modelId="{67E81B6C-DED3-4996-A9AC-0652FA47CC71}" type="pres">
      <dgm:prSet presAssocID="{859511FC-CA41-4CAA-BE49-EF8350C32FE3}" presName="LevelTwoTextNode" presStyleLbl="node2" presStyleIdx="0" presStyleCnt="3" custScaleY="123345" custLinFactNeighborX="-2056" custLinFactNeighborY="-467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690ABD-A803-4BE5-BD28-18CB43E8D980}" type="pres">
      <dgm:prSet presAssocID="{859511FC-CA41-4CAA-BE49-EF8350C32FE3}" presName="level3hierChild" presStyleCnt="0"/>
      <dgm:spPr/>
      <dgm:t>
        <a:bodyPr/>
        <a:lstStyle/>
        <a:p>
          <a:endParaRPr lang="ru-RU"/>
        </a:p>
      </dgm:t>
    </dgm:pt>
    <dgm:pt modelId="{3B49E85A-026E-4330-9C70-56C3601C3AAE}" type="pres">
      <dgm:prSet presAssocID="{60170D3D-508A-4E16-906F-D78519CAEAC7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71C5DA61-68C6-45DE-A5FC-BB343A3B94E1}" type="pres">
      <dgm:prSet presAssocID="{60170D3D-508A-4E16-906F-D78519CAEAC7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539332B-FB10-4A5C-A931-301A697ACB54}" type="pres">
      <dgm:prSet presAssocID="{A52E3400-C308-4F63-90E6-11144FBA320B}" presName="root2" presStyleCnt="0"/>
      <dgm:spPr/>
      <dgm:t>
        <a:bodyPr/>
        <a:lstStyle/>
        <a:p>
          <a:endParaRPr lang="ru-RU"/>
        </a:p>
      </dgm:t>
    </dgm:pt>
    <dgm:pt modelId="{BBFA494F-F1B9-4B8F-A81B-7D9FB041FE4F}" type="pres">
      <dgm:prSet presAssocID="{A52E3400-C308-4F63-90E6-11144FBA320B}" presName="LevelTwoTextNode" presStyleLbl="node2" presStyleIdx="1" presStyleCnt="3" custScaleY="112407" custLinFactNeighborX="-2056" custLinFactNeighborY="-89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D89B63-CC38-483F-A2DA-F6DDE04F35D7}" type="pres">
      <dgm:prSet presAssocID="{A52E3400-C308-4F63-90E6-11144FBA320B}" presName="level3hierChild" presStyleCnt="0"/>
      <dgm:spPr/>
      <dgm:t>
        <a:bodyPr/>
        <a:lstStyle/>
        <a:p>
          <a:endParaRPr lang="ru-RU"/>
        </a:p>
      </dgm:t>
    </dgm:pt>
    <dgm:pt modelId="{3B616B70-F8D5-4732-965C-EEAF9BB5A36D}" type="pres">
      <dgm:prSet presAssocID="{371F13D5-07B1-4F7D-8DF2-B0E4A000327D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4FD7184-F37A-4526-983D-6B1F3D55ED36}" type="pres">
      <dgm:prSet presAssocID="{371F13D5-07B1-4F7D-8DF2-B0E4A000327D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7F70CCA-BEA2-4AE9-B9AD-E9A308A032A2}" type="pres">
      <dgm:prSet presAssocID="{B67B0C1F-ED7C-444F-97AA-94DCEA8797CD}" presName="root2" presStyleCnt="0"/>
      <dgm:spPr/>
      <dgm:t>
        <a:bodyPr/>
        <a:lstStyle/>
        <a:p>
          <a:endParaRPr lang="ru-RU"/>
        </a:p>
      </dgm:t>
    </dgm:pt>
    <dgm:pt modelId="{62D69349-EE64-4B1B-A054-937F1E2DE0BC}" type="pres">
      <dgm:prSet presAssocID="{B67B0C1F-ED7C-444F-97AA-94DCEA8797CD}" presName="LevelTwoTextNode" presStyleLbl="node2" presStyleIdx="2" presStyleCnt="3" custScaleY="123343" custLinFactNeighborX="-2056" custLinFactNeighborY="335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19F91E-72D2-454D-BD70-4DF6B71C2490}" type="pres">
      <dgm:prSet presAssocID="{B67B0C1F-ED7C-444F-97AA-94DCEA8797CD}" presName="level3hierChild" presStyleCnt="0"/>
      <dgm:spPr/>
      <dgm:t>
        <a:bodyPr/>
        <a:lstStyle/>
        <a:p>
          <a:endParaRPr lang="ru-RU"/>
        </a:p>
      </dgm:t>
    </dgm:pt>
  </dgm:ptLst>
  <dgm:cxnLst>
    <dgm:cxn modelId="{19A621A2-788F-430E-B856-14B6EA7E6760}" type="presOf" srcId="{859511FC-CA41-4CAA-BE49-EF8350C32FE3}" destId="{67E81B6C-DED3-4996-A9AC-0652FA47CC71}" srcOrd="0" destOrd="0" presId="urn:microsoft.com/office/officeart/2008/layout/HorizontalMultiLevelHierarchy"/>
    <dgm:cxn modelId="{504ED1EA-4381-47E5-A5E7-CAB712ECCB09}" srcId="{3250E376-E844-4E6A-996B-CDFBED3442CA}" destId="{A52E3400-C308-4F63-90E6-11144FBA320B}" srcOrd="1" destOrd="0" parTransId="{60170D3D-508A-4E16-906F-D78519CAEAC7}" sibTransId="{C7A092CA-7C36-4BA5-A941-42FC7EBA3BFB}"/>
    <dgm:cxn modelId="{CC8BCC45-90FA-468C-B966-7138DF89C67E}" type="presOf" srcId="{0D6FF7A7-6972-41BA-973D-1174AB63EE09}" destId="{0D5DCD15-3F59-4EF0-86A1-791BDE427D07}" srcOrd="0" destOrd="0" presId="urn:microsoft.com/office/officeart/2008/layout/HorizontalMultiLevelHierarchy"/>
    <dgm:cxn modelId="{67E1F2A1-1F37-44D9-AC84-36E45369FC64}" type="presOf" srcId="{B67B0C1F-ED7C-444F-97AA-94DCEA8797CD}" destId="{62D69349-EE64-4B1B-A054-937F1E2DE0BC}" srcOrd="0" destOrd="0" presId="urn:microsoft.com/office/officeart/2008/layout/HorizontalMultiLevelHierarchy"/>
    <dgm:cxn modelId="{648C5A5A-C247-44D8-B7A9-75B82E67847B}" srcId="{3250E376-E844-4E6A-996B-CDFBED3442CA}" destId="{859511FC-CA41-4CAA-BE49-EF8350C32FE3}" srcOrd="0" destOrd="0" parTransId="{DB323395-7A6C-4B7C-ABE0-63A38D98DD74}" sibTransId="{E3CA5B2A-1846-4202-BAF7-12DD00D6724B}"/>
    <dgm:cxn modelId="{687FBB44-4099-46EC-AFF0-A05D5B4B7D69}" type="presOf" srcId="{60170D3D-508A-4E16-906F-D78519CAEAC7}" destId="{3B49E85A-026E-4330-9C70-56C3601C3AAE}" srcOrd="0" destOrd="0" presId="urn:microsoft.com/office/officeart/2008/layout/HorizontalMultiLevelHierarchy"/>
    <dgm:cxn modelId="{9434C101-7827-4A4D-BFB3-29C94B568E19}" type="presOf" srcId="{3250E376-E844-4E6A-996B-CDFBED3442CA}" destId="{007FC9D0-3540-4CCE-BFDC-A9153DC29D89}" srcOrd="0" destOrd="0" presId="urn:microsoft.com/office/officeart/2008/layout/HorizontalMultiLevelHierarchy"/>
    <dgm:cxn modelId="{573B7948-CADC-4081-B08E-B51F89E1E460}" type="presOf" srcId="{DB323395-7A6C-4B7C-ABE0-63A38D98DD74}" destId="{9280A3F3-1C2B-4AE0-BD66-D9350D3528FB}" srcOrd="1" destOrd="0" presId="urn:microsoft.com/office/officeart/2008/layout/HorizontalMultiLevelHierarchy"/>
    <dgm:cxn modelId="{FCC38A18-FFAB-4D30-B3A1-ED344D40CFE1}" type="presOf" srcId="{371F13D5-07B1-4F7D-8DF2-B0E4A000327D}" destId="{D4FD7184-F37A-4526-983D-6B1F3D55ED36}" srcOrd="1" destOrd="0" presId="urn:microsoft.com/office/officeart/2008/layout/HorizontalMultiLevelHierarchy"/>
    <dgm:cxn modelId="{787B9767-7C2E-4A28-9E84-D0FEB2171FDE}" type="presOf" srcId="{A52E3400-C308-4F63-90E6-11144FBA320B}" destId="{BBFA494F-F1B9-4B8F-A81B-7D9FB041FE4F}" srcOrd="0" destOrd="0" presId="urn:microsoft.com/office/officeart/2008/layout/HorizontalMultiLevelHierarchy"/>
    <dgm:cxn modelId="{64C2F3C1-EC01-4BB5-989D-FB5E919AA9E0}" type="presOf" srcId="{371F13D5-07B1-4F7D-8DF2-B0E4A000327D}" destId="{3B616B70-F8D5-4732-965C-EEAF9BB5A36D}" srcOrd="0" destOrd="0" presId="urn:microsoft.com/office/officeart/2008/layout/HorizontalMultiLevelHierarchy"/>
    <dgm:cxn modelId="{E80742B6-C58B-41BC-A3C9-2E32996F2063}" srcId="{0D6FF7A7-6972-41BA-973D-1174AB63EE09}" destId="{3250E376-E844-4E6A-996B-CDFBED3442CA}" srcOrd="0" destOrd="0" parTransId="{7124A696-2E25-41DE-9B84-5D533ECEAB0F}" sibTransId="{65CF3BC3-9A0F-49C8-A36A-F6CB226091E4}"/>
    <dgm:cxn modelId="{8E5098A1-0966-4CFF-80B8-174010E1189B}" type="presOf" srcId="{60170D3D-508A-4E16-906F-D78519CAEAC7}" destId="{71C5DA61-68C6-45DE-A5FC-BB343A3B94E1}" srcOrd="1" destOrd="0" presId="urn:microsoft.com/office/officeart/2008/layout/HorizontalMultiLevelHierarchy"/>
    <dgm:cxn modelId="{62754940-A516-48CC-98F8-4C551AF440C5}" srcId="{3250E376-E844-4E6A-996B-CDFBED3442CA}" destId="{B67B0C1F-ED7C-444F-97AA-94DCEA8797CD}" srcOrd="2" destOrd="0" parTransId="{371F13D5-07B1-4F7D-8DF2-B0E4A000327D}" sibTransId="{548CDEC2-4D5A-4881-B3E5-F8EC933EF669}"/>
    <dgm:cxn modelId="{3FA71A90-C598-4780-9A45-FCB0938FDDD6}" type="presOf" srcId="{DB323395-7A6C-4B7C-ABE0-63A38D98DD74}" destId="{4D123ED7-0374-413D-8DEF-88C43385998C}" srcOrd="0" destOrd="0" presId="urn:microsoft.com/office/officeart/2008/layout/HorizontalMultiLevelHierarchy"/>
    <dgm:cxn modelId="{1676D1CD-559C-4039-B1BB-2CD52981AC81}" type="presParOf" srcId="{0D5DCD15-3F59-4EF0-86A1-791BDE427D07}" destId="{2F9735A5-0F22-48E4-8C10-5D64CDC7FB32}" srcOrd="0" destOrd="0" presId="urn:microsoft.com/office/officeart/2008/layout/HorizontalMultiLevelHierarchy"/>
    <dgm:cxn modelId="{85FDDA6B-AB34-413E-BFFD-3C93158DDE7C}" type="presParOf" srcId="{2F9735A5-0F22-48E4-8C10-5D64CDC7FB32}" destId="{007FC9D0-3540-4CCE-BFDC-A9153DC29D89}" srcOrd="0" destOrd="0" presId="urn:microsoft.com/office/officeart/2008/layout/HorizontalMultiLevelHierarchy"/>
    <dgm:cxn modelId="{90A15561-CC75-4DC4-8D8D-3CBCC93A6BB1}" type="presParOf" srcId="{2F9735A5-0F22-48E4-8C10-5D64CDC7FB32}" destId="{52B6BBE8-830E-47B7-9FD6-C0E475EE4066}" srcOrd="1" destOrd="0" presId="urn:microsoft.com/office/officeart/2008/layout/HorizontalMultiLevelHierarchy"/>
    <dgm:cxn modelId="{F1FEA290-53C0-4753-96A7-202F932F8BE3}" type="presParOf" srcId="{52B6BBE8-830E-47B7-9FD6-C0E475EE4066}" destId="{4D123ED7-0374-413D-8DEF-88C43385998C}" srcOrd="0" destOrd="0" presId="urn:microsoft.com/office/officeart/2008/layout/HorizontalMultiLevelHierarchy"/>
    <dgm:cxn modelId="{DE0E68F2-E2CF-4AA8-A192-E5A129D6841D}" type="presParOf" srcId="{4D123ED7-0374-413D-8DEF-88C43385998C}" destId="{9280A3F3-1C2B-4AE0-BD66-D9350D3528FB}" srcOrd="0" destOrd="0" presId="urn:microsoft.com/office/officeart/2008/layout/HorizontalMultiLevelHierarchy"/>
    <dgm:cxn modelId="{3F619872-9E91-4AD1-B5F7-AF8FF3B284BD}" type="presParOf" srcId="{52B6BBE8-830E-47B7-9FD6-C0E475EE4066}" destId="{5347F2D5-2680-48A9-83A0-BD3E11DCA71E}" srcOrd="1" destOrd="0" presId="urn:microsoft.com/office/officeart/2008/layout/HorizontalMultiLevelHierarchy"/>
    <dgm:cxn modelId="{1E4E17CE-C760-4D41-8D26-F1B5609705E1}" type="presParOf" srcId="{5347F2D5-2680-48A9-83A0-BD3E11DCA71E}" destId="{67E81B6C-DED3-4996-A9AC-0652FA47CC71}" srcOrd="0" destOrd="0" presId="urn:microsoft.com/office/officeart/2008/layout/HorizontalMultiLevelHierarchy"/>
    <dgm:cxn modelId="{BE12EE74-7725-46F7-BD9E-5AA6670282C0}" type="presParOf" srcId="{5347F2D5-2680-48A9-83A0-BD3E11DCA71E}" destId="{02690ABD-A803-4BE5-BD28-18CB43E8D980}" srcOrd="1" destOrd="0" presId="urn:microsoft.com/office/officeart/2008/layout/HorizontalMultiLevelHierarchy"/>
    <dgm:cxn modelId="{6C9EBF59-A9D3-4924-9795-E9B9525C9EAD}" type="presParOf" srcId="{52B6BBE8-830E-47B7-9FD6-C0E475EE4066}" destId="{3B49E85A-026E-4330-9C70-56C3601C3AAE}" srcOrd="2" destOrd="0" presId="urn:microsoft.com/office/officeart/2008/layout/HorizontalMultiLevelHierarchy"/>
    <dgm:cxn modelId="{845F229F-61ED-4C3D-8031-0FD611E69411}" type="presParOf" srcId="{3B49E85A-026E-4330-9C70-56C3601C3AAE}" destId="{71C5DA61-68C6-45DE-A5FC-BB343A3B94E1}" srcOrd="0" destOrd="0" presId="urn:microsoft.com/office/officeart/2008/layout/HorizontalMultiLevelHierarchy"/>
    <dgm:cxn modelId="{996107FF-D067-406E-805D-300AE60BAC3A}" type="presParOf" srcId="{52B6BBE8-830E-47B7-9FD6-C0E475EE4066}" destId="{D539332B-FB10-4A5C-A931-301A697ACB54}" srcOrd="3" destOrd="0" presId="urn:microsoft.com/office/officeart/2008/layout/HorizontalMultiLevelHierarchy"/>
    <dgm:cxn modelId="{8C4F27E5-B3DA-4C90-BB4E-9B6D4402E93A}" type="presParOf" srcId="{D539332B-FB10-4A5C-A931-301A697ACB54}" destId="{BBFA494F-F1B9-4B8F-A81B-7D9FB041FE4F}" srcOrd="0" destOrd="0" presId="urn:microsoft.com/office/officeart/2008/layout/HorizontalMultiLevelHierarchy"/>
    <dgm:cxn modelId="{CB5B2E60-6A85-4F7C-A079-AAFB70EC5E0C}" type="presParOf" srcId="{D539332B-FB10-4A5C-A931-301A697ACB54}" destId="{46D89B63-CC38-483F-A2DA-F6DDE04F35D7}" srcOrd="1" destOrd="0" presId="urn:microsoft.com/office/officeart/2008/layout/HorizontalMultiLevelHierarchy"/>
    <dgm:cxn modelId="{601C3FA2-0CC4-4D27-9CBD-97A36F7BB20B}" type="presParOf" srcId="{52B6BBE8-830E-47B7-9FD6-C0E475EE4066}" destId="{3B616B70-F8D5-4732-965C-EEAF9BB5A36D}" srcOrd="4" destOrd="0" presId="urn:microsoft.com/office/officeart/2008/layout/HorizontalMultiLevelHierarchy"/>
    <dgm:cxn modelId="{B680433D-1B9C-43CB-B521-6C0EB9BE61BC}" type="presParOf" srcId="{3B616B70-F8D5-4732-965C-EEAF9BB5A36D}" destId="{D4FD7184-F37A-4526-983D-6B1F3D55ED36}" srcOrd="0" destOrd="0" presId="urn:microsoft.com/office/officeart/2008/layout/HorizontalMultiLevelHierarchy"/>
    <dgm:cxn modelId="{CBC64B8C-4385-447E-B747-FDD63914C40A}" type="presParOf" srcId="{52B6BBE8-830E-47B7-9FD6-C0E475EE4066}" destId="{87F70CCA-BEA2-4AE9-B9AD-E9A308A032A2}" srcOrd="5" destOrd="0" presId="urn:microsoft.com/office/officeart/2008/layout/HorizontalMultiLevelHierarchy"/>
    <dgm:cxn modelId="{540C0B93-93A0-487E-8B7D-0F2950705ED9}" type="presParOf" srcId="{87F70CCA-BEA2-4AE9-B9AD-E9A308A032A2}" destId="{62D69349-EE64-4B1B-A054-937F1E2DE0BC}" srcOrd="0" destOrd="0" presId="urn:microsoft.com/office/officeart/2008/layout/HorizontalMultiLevelHierarchy"/>
    <dgm:cxn modelId="{31E84C0C-2835-48BA-B485-F9D7C7BB931B}" type="presParOf" srcId="{87F70CCA-BEA2-4AE9-B9AD-E9A308A032A2}" destId="{1319F91E-72D2-454D-BD70-4DF6B71C249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43258B-5281-4D91-8892-6ADE64791AB7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5FEEE0-0A4B-43A8-A235-270DED6724E0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вы знаете о ранних представлениях людей о Земле?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3E4807-EEEE-4190-90D6-4F79074D122E}" type="parTrans" cxnId="{DE1C4120-8D32-4ADF-B12B-1FB92D56160C}">
      <dgm:prSet/>
      <dgm:spPr/>
      <dgm:t>
        <a:bodyPr/>
        <a:lstStyle/>
        <a:p>
          <a:endParaRPr lang="ru-RU"/>
        </a:p>
      </dgm:t>
    </dgm:pt>
    <dgm:pt modelId="{B7154B32-4015-4535-AE65-3F5FF621A1AD}" type="sibTrans" cxnId="{DE1C4120-8D32-4ADF-B12B-1FB92D56160C}">
      <dgm:prSet/>
      <dgm:spPr/>
      <dgm:t>
        <a:bodyPr/>
        <a:lstStyle/>
        <a:p>
          <a:endParaRPr lang="ru-RU"/>
        </a:p>
      </dgm:t>
    </dgm:pt>
    <dgm:pt modelId="{880EC5F9-ACED-4F1E-8053-2B1514F99947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Какие географические исследования проводились в Китае, Индии, Персии, </a:t>
          </a:r>
          <a:r>
            <a:rPr lang="ru-RU" sz="2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Египете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76B8D9-E1ED-471E-911E-46249B3CE878}" type="parTrans" cxnId="{C512CFA1-8741-47CE-801A-558243E8F726}">
      <dgm:prSet/>
      <dgm:spPr/>
      <dgm:t>
        <a:bodyPr/>
        <a:lstStyle/>
        <a:p>
          <a:endParaRPr lang="ru-RU"/>
        </a:p>
      </dgm:t>
    </dgm:pt>
    <dgm:pt modelId="{A3AE9456-C60B-4145-AB2C-1D68658CF6CB}" type="sibTrans" cxnId="{C512CFA1-8741-47CE-801A-558243E8F726}">
      <dgm:prSet/>
      <dgm:spPr/>
      <dgm:t>
        <a:bodyPr/>
        <a:lstStyle/>
        <a:p>
          <a:endParaRPr lang="ru-RU"/>
        </a:p>
      </dgm:t>
    </dgm:pt>
    <dgm:pt modelId="{48EC60CD-D23B-43A6-97D0-AB4425AECCAA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 каких материках и частях света узнал мир в эпоху Великих географических открытий?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393F67-7659-4AE9-9C2E-030DCF8498C4}" type="parTrans" cxnId="{3F81E512-4B05-425A-9064-AC4E8872BA48}">
      <dgm:prSet/>
      <dgm:spPr/>
      <dgm:t>
        <a:bodyPr/>
        <a:lstStyle/>
        <a:p>
          <a:endParaRPr lang="ru-RU"/>
        </a:p>
      </dgm:t>
    </dgm:pt>
    <dgm:pt modelId="{83460FF8-1FEF-4757-9BC1-8932DAE59350}" type="sibTrans" cxnId="{3F81E512-4B05-425A-9064-AC4E8872BA48}">
      <dgm:prSet/>
      <dgm:spPr/>
      <dgm:t>
        <a:bodyPr/>
        <a:lstStyle/>
        <a:p>
          <a:endParaRPr lang="ru-RU"/>
        </a:p>
      </dgm:t>
    </dgm:pt>
    <dgm:pt modelId="{332B208D-1F30-4F69-AFB6-4E7B3F77E791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чем географическое значение</a:t>
          </a:r>
        </a:p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путешествия 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Колумба?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02FC49-B233-47E5-9A25-AE61C583821E}" type="parTrans" cxnId="{EAFFD6A9-1A3A-4C42-93F3-040172E366AE}">
      <dgm:prSet/>
      <dgm:spPr/>
      <dgm:t>
        <a:bodyPr/>
        <a:lstStyle/>
        <a:p>
          <a:endParaRPr lang="ru-RU"/>
        </a:p>
      </dgm:t>
    </dgm:pt>
    <dgm:pt modelId="{169A6C2B-58D5-43AD-AF91-E4A6AC4356BC}" type="sibTrans" cxnId="{EAFFD6A9-1A3A-4C42-93F3-040172E366AE}">
      <dgm:prSet/>
      <dgm:spPr/>
      <dgm:t>
        <a:bodyPr/>
        <a:lstStyle/>
        <a:p>
          <a:endParaRPr lang="ru-RU"/>
        </a:p>
      </dgm:t>
    </dgm:pt>
    <dgm:pt modelId="{DEBC4AD6-50E8-4F56-B0A4-465CB254D25A}" type="pres">
      <dgm:prSet presAssocID="{CD43258B-5281-4D91-8892-6ADE64791AB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0AF086F-3C9C-4A40-97A9-17821C52EC36}" type="pres">
      <dgm:prSet presAssocID="{CD43258B-5281-4D91-8892-6ADE64791AB7}" presName="Name1" presStyleCnt="0"/>
      <dgm:spPr/>
    </dgm:pt>
    <dgm:pt modelId="{373073E7-6EBC-4916-8EBD-C92405979875}" type="pres">
      <dgm:prSet presAssocID="{CD43258B-5281-4D91-8892-6ADE64791AB7}" presName="cycle" presStyleCnt="0"/>
      <dgm:spPr/>
    </dgm:pt>
    <dgm:pt modelId="{5F159EFC-A55A-45FC-87EB-B52DF9A5B514}" type="pres">
      <dgm:prSet presAssocID="{CD43258B-5281-4D91-8892-6ADE64791AB7}" presName="srcNode" presStyleLbl="node1" presStyleIdx="0" presStyleCnt="4"/>
      <dgm:spPr/>
    </dgm:pt>
    <dgm:pt modelId="{14C852CF-69DF-4B5C-8F62-355F3E2F9A11}" type="pres">
      <dgm:prSet presAssocID="{CD43258B-5281-4D91-8892-6ADE64791AB7}" presName="conn" presStyleLbl="parChTrans1D2" presStyleIdx="0" presStyleCnt="1"/>
      <dgm:spPr/>
      <dgm:t>
        <a:bodyPr/>
        <a:lstStyle/>
        <a:p>
          <a:endParaRPr lang="ru-RU"/>
        </a:p>
      </dgm:t>
    </dgm:pt>
    <dgm:pt modelId="{B0251096-AAD4-4B27-BAF4-9375847E958A}" type="pres">
      <dgm:prSet presAssocID="{CD43258B-5281-4D91-8892-6ADE64791AB7}" presName="extraNode" presStyleLbl="node1" presStyleIdx="0" presStyleCnt="4"/>
      <dgm:spPr/>
    </dgm:pt>
    <dgm:pt modelId="{109B714B-9A27-4EB4-9EA9-8CACA3FD1964}" type="pres">
      <dgm:prSet presAssocID="{CD43258B-5281-4D91-8892-6ADE64791AB7}" presName="dstNode" presStyleLbl="node1" presStyleIdx="0" presStyleCnt="4"/>
      <dgm:spPr/>
    </dgm:pt>
    <dgm:pt modelId="{F1DA6A62-2054-4132-B1DC-51C30B364C13}" type="pres">
      <dgm:prSet presAssocID="{F05FEEE0-0A4B-43A8-A235-270DED6724E0}" presName="text_1" presStyleLbl="node1" presStyleIdx="0" presStyleCnt="4" custScaleX="97587" custScaleY="124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E7BDA-6DA6-452E-A1C9-1951D6C62A10}" type="pres">
      <dgm:prSet presAssocID="{F05FEEE0-0A4B-43A8-A235-270DED6724E0}" presName="accent_1" presStyleCnt="0"/>
      <dgm:spPr/>
    </dgm:pt>
    <dgm:pt modelId="{9EE0F227-262B-4072-BD88-568185612E3D}" type="pres">
      <dgm:prSet presAssocID="{F05FEEE0-0A4B-43A8-A235-270DED6724E0}" presName="accentRepeatNode" presStyleLbl="solidFgAcc1" presStyleIdx="0" presStyleCnt="4" custFlipHor="1" custScaleX="9890" custLinFactNeighborX="6931" custLinFactNeighborY="255"/>
      <dgm:spPr/>
    </dgm:pt>
    <dgm:pt modelId="{7938D746-F1F9-41EC-910E-3D8E7F05BABF}" type="pres">
      <dgm:prSet presAssocID="{880EC5F9-ACED-4F1E-8053-2B1514F99947}" presName="text_2" presStyleLbl="node1" presStyleIdx="1" presStyleCnt="4" custScaleY="137195" custLinFactNeighborX="-122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4F6F5-9346-4AF8-B2E2-C69EE50E9674}" type="pres">
      <dgm:prSet presAssocID="{880EC5F9-ACED-4F1E-8053-2B1514F99947}" presName="accent_2" presStyleCnt="0"/>
      <dgm:spPr/>
    </dgm:pt>
    <dgm:pt modelId="{AF9B8AE9-C3FE-4348-987E-9976B0727951}" type="pres">
      <dgm:prSet presAssocID="{880EC5F9-ACED-4F1E-8053-2B1514F99947}" presName="accentRepeatNode" presStyleLbl="solidFgAcc1" presStyleIdx="1" presStyleCnt="4" custFlipHor="1" custScaleX="8989"/>
      <dgm:spPr/>
    </dgm:pt>
    <dgm:pt modelId="{46F42B1C-0293-4219-A607-D652769EE038}" type="pres">
      <dgm:prSet presAssocID="{48EC60CD-D23B-43A6-97D0-AB4425AECCAA}" presName="text_3" presStyleLbl="node1" presStyleIdx="2" presStyleCnt="4" custScaleX="98550" custScaleY="134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8E77B3-7CD9-4727-A7DF-D2DE62197227}" type="pres">
      <dgm:prSet presAssocID="{48EC60CD-D23B-43A6-97D0-AB4425AECCAA}" presName="accent_3" presStyleCnt="0"/>
      <dgm:spPr/>
    </dgm:pt>
    <dgm:pt modelId="{51A3766D-B111-40CE-AFA2-B1C1282415DA}" type="pres">
      <dgm:prSet presAssocID="{48EC60CD-D23B-43A6-97D0-AB4425AECCAA}" presName="accentRepeatNode" presStyleLbl="solidFgAcc1" presStyleIdx="2" presStyleCnt="4" custScaleX="8989"/>
      <dgm:spPr/>
    </dgm:pt>
    <dgm:pt modelId="{76AB2812-5EBA-4C96-BE0E-677DBD452F5B}" type="pres">
      <dgm:prSet presAssocID="{332B208D-1F30-4F69-AFB6-4E7B3F77E791}" presName="text_4" presStyleLbl="node1" presStyleIdx="3" presStyleCnt="4" custScaleX="99403" custScaleY="124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A7308-8522-4621-A25E-13C66FB42759}" type="pres">
      <dgm:prSet presAssocID="{332B208D-1F30-4F69-AFB6-4E7B3F77E791}" presName="accent_4" presStyleCnt="0"/>
      <dgm:spPr/>
    </dgm:pt>
    <dgm:pt modelId="{DF89BE34-F1DA-4DA7-B239-1EAC027D6EE2}" type="pres">
      <dgm:prSet presAssocID="{332B208D-1F30-4F69-AFB6-4E7B3F77E791}" presName="accentRepeatNode" presStyleLbl="solidFgAcc1" presStyleIdx="3" presStyleCnt="4" custFlipHor="1" custScaleX="16066"/>
      <dgm:spPr/>
    </dgm:pt>
  </dgm:ptLst>
  <dgm:cxnLst>
    <dgm:cxn modelId="{DE1C4120-8D32-4ADF-B12B-1FB92D56160C}" srcId="{CD43258B-5281-4D91-8892-6ADE64791AB7}" destId="{F05FEEE0-0A4B-43A8-A235-270DED6724E0}" srcOrd="0" destOrd="0" parTransId="{303E4807-EEEE-4190-90D6-4F79074D122E}" sibTransId="{B7154B32-4015-4535-AE65-3F5FF621A1AD}"/>
    <dgm:cxn modelId="{BC5504B9-C985-4128-BE24-2127BA08F9B4}" type="presOf" srcId="{B7154B32-4015-4535-AE65-3F5FF621A1AD}" destId="{14C852CF-69DF-4B5C-8F62-355F3E2F9A11}" srcOrd="0" destOrd="0" presId="urn:microsoft.com/office/officeart/2008/layout/VerticalCurvedList"/>
    <dgm:cxn modelId="{3F81E512-4B05-425A-9064-AC4E8872BA48}" srcId="{CD43258B-5281-4D91-8892-6ADE64791AB7}" destId="{48EC60CD-D23B-43A6-97D0-AB4425AECCAA}" srcOrd="2" destOrd="0" parTransId="{14393F67-7659-4AE9-9C2E-030DCF8498C4}" sibTransId="{83460FF8-1FEF-4757-9BC1-8932DAE59350}"/>
    <dgm:cxn modelId="{C512CFA1-8741-47CE-801A-558243E8F726}" srcId="{CD43258B-5281-4D91-8892-6ADE64791AB7}" destId="{880EC5F9-ACED-4F1E-8053-2B1514F99947}" srcOrd="1" destOrd="0" parTransId="{4376B8D9-E1ED-471E-911E-46249B3CE878}" sibTransId="{A3AE9456-C60B-4145-AB2C-1D68658CF6CB}"/>
    <dgm:cxn modelId="{EAFFD6A9-1A3A-4C42-93F3-040172E366AE}" srcId="{CD43258B-5281-4D91-8892-6ADE64791AB7}" destId="{332B208D-1F30-4F69-AFB6-4E7B3F77E791}" srcOrd="3" destOrd="0" parTransId="{AB02FC49-B233-47E5-9A25-AE61C583821E}" sibTransId="{169A6C2B-58D5-43AD-AF91-E4A6AC4356BC}"/>
    <dgm:cxn modelId="{CDE2BD08-55FD-49E6-ABDA-D703D12E194E}" type="presOf" srcId="{F05FEEE0-0A4B-43A8-A235-270DED6724E0}" destId="{F1DA6A62-2054-4132-B1DC-51C30B364C13}" srcOrd="0" destOrd="0" presId="urn:microsoft.com/office/officeart/2008/layout/VerticalCurvedList"/>
    <dgm:cxn modelId="{AD75C623-8EFA-44E8-9E18-BCFC999ABAEF}" type="presOf" srcId="{332B208D-1F30-4F69-AFB6-4E7B3F77E791}" destId="{76AB2812-5EBA-4C96-BE0E-677DBD452F5B}" srcOrd="0" destOrd="0" presId="urn:microsoft.com/office/officeart/2008/layout/VerticalCurvedList"/>
    <dgm:cxn modelId="{0575CC24-70E2-4745-B4C1-D3265F74E85A}" type="presOf" srcId="{880EC5F9-ACED-4F1E-8053-2B1514F99947}" destId="{7938D746-F1F9-41EC-910E-3D8E7F05BABF}" srcOrd="0" destOrd="0" presId="urn:microsoft.com/office/officeart/2008/layout/VerticalCurvedList"/>
    <dgm:cxn modelId="{6CB9EA10-4FC8-4D25-9E2B-C82A957398FC}" type="presOf" srcId="{CD43258B-5281-4D91-8892-6ADE64791AB7}" destId="{DEBC4AD6-50E8-4F56-B0A4-465CB254D25A}" srcOrd="0" destOrd="0" presId="urn:microsoft.com/office/officeart/2008/layout/VerticalCurvedList"/>
    <dgm:cxn modelId="{ED9B5D7B-9BBF-4F4A-A27B-975DD5125711}" type="presOf" srcId="{48EC60CD-D23B-43A6-97D0-AB4425AECCAA}" destId="{46F42B1C-0293-4219-A607-D652769EE038}" srcOrd="0" destOrd="0" presId="urn:microsoft.com/office/officeart/2008/layout/VerticalCurvedList"/>
    <dgm:cxn modelId="{DFB37D42-2935-470F-93D7-38F2DA7DEE86}" type="presParOf" srcId="{DEBC4AD6-50E8-4F56-B0A4-465CB254D25A}" destId="{B0AF086F-3C9C-4A40-97A9-17821C52EC36}" srcOrd="0" destOrd="0" presId="urn:microsoft.com/office/officeart/2008/layout/VerticalCurvedList"/>
    <dgm:cxn modelId="{15D32434-501A-48DA-8C04-B00A2ECA18BA}" type="presParOf" srcId="{B0AF086F-3C9C-4A40-97A9-17821C52EC36}" destId="{373073E7-6EBC-4916-8EBD-C92405979875}" srcOrd="0" destOrd="0" presId="urn:microsoft.com/office/officeart/2008/layout/VerticalCurvedList"/>
    <dgm:cxn modelId="{775A2E76-1574-435A-8FCF-C062ECC190A0}" type="presParOf" srcId="{373073E7-6EBC-4916-8EBD-C92405979875}" destId="{5F159EFC-A55A-45FC-87EB-B52DF9A5B514}" srcOrd="0" destOrd="0" presId="urn:microsoft.com/office/officeart/2008/layout/VerticalCurvedList"/>
    <dgm:cxn modelId="{42E3985C-36F4-4413-AF6A-AB754F0DFAF8}" type="presParOf" srcId="{373073E7-6EBC-4916-8EBD-C92405979875}" destId="{14C852CF-69DF-4B5C-8F62-355F3E2F9A11}" srcOrd="1" destOrd="0" presId="urn:microsoft.com/office/officeart/2008/layout/VerticalCurvedList"/>
    <dgm:cxn modelId="{DEF5E9AA-9F6A-41BE-A06B-8D7CCC771E8D}" type="presParOf" srcId="{373073E7-6EBC-4916-8EBD-C92405979875}" destId="{B0251096-AAD4-4B27-BAF4-9375847E958A}" srcOrd="2" destOrd="0" presId="urn:microsoft.com/office/officeart/2008/layout/VerticalCurvedList"/>
    <dgm:cxn modelId="{094AA00A-FD6B-4E71-883D-5FF8C8D0B68D}" type="presParOf" srcId="{373073E7-6EBC-4916-8EBD-C92405979875}" destId="{109B714B-9A27-4EB4-9EA9-8CACA3FD1964}" srcOrd="3" destOrd="0" presId="urn:microsoft.com/office/officeart/2008/layout/VerticalCurvedList"/>
    <dgm:cxn modelId="{894654BB-144D-4C9D-8122-7D4EE804504E}" type="presParOf" srcId="{B0AF086F-3C9C-4A40-97A9-17821C52EC36}" destId="{F1DA6A62-2054-4132-B1DC-51C30B364C13}" srcOrd="1" destOrd="0" presId="urn:microsoft.com/office/officeart/2008/layout/VerticalCurvedList"/>
    <dgm:cxn modelId="{07E87CC2-EC72-4E77-B94F-ACF2C37F661B}" type="presParOf" srcId="{B0AF086F-3C9C-4A40-97A9-17821C52EC36}" destId="{078E7BDA-6DA6-452E-A1C9-1951D6C62A10}" srcOrd="2" destOrd="0" presId="urn:microsoft.com/office/officeart/2008/layout/VerticalCurvedList"/>
    <dgm:cxn modelId="{11B0E267-92BE-405C-A19C-E8C4C60C151F}" type="presParOf" srcId="{078E7BDA-6DA6-452E-A1C9-1951D6C62A10}" destId="{9EE0F227-262B-4072-BD88-568185612E3D}" srcOrd="0" destOrd="0" presId="urn:microsoft.com/office/officeart/2008/layout/VerticalCurvedList"/>
    <dgm:cxn modelId="{BFE9401B-24C7-4723-BF80-BC9C8F1B6E2D}" type="presParOf" srcId="{B0AF086F-3C9C-4A40-97A9-17821C52EC36}" destId="{7938D746-F1F9-41EC-910E-3D8E7F05BABF}" srcOrd="3" destOrd="0" presId="urn:microsoft.com/office/officeart/2008/layout/VerticalCurvedList"/>
    <dgm:cxn modelId="{CD642CAF-CCF0-4245-AF44-2C3BB5DDC122}" type="presParOf" srcId="{B0AF086F-3C9C-4A40-97A9-17821C52EC36}" destId="{BE64F6F5-9346-4AF8-B2E2-C69EE50E9674}" srcOrd="4" destOrd="0" presId="urn:microsoft.com/office/officeart/2008/layout/VerticalCurvedList"/>
    <dgm:cxn modelId="{B12993DC-15CF-4B89-BB3B-6F0E86AFABFF}" type="presParOf" srcId="{BE64F6F5-9346-4AF8-B2E2-C69EE50E9674}" destId="{AF9B8AE9-C3FE-4348-987E-9976B0727951}" srcOrd="0" destOrd="0" presId="urn:microsoft.com/office/officeart/2008/layout/VerticalCurvedList"/>
    <dgm:cxn modelId="{DE0F6E77-116A-49FA-993A-CFCE855EFECF}" type="presParOf" srcId="{B0AF086F-3C9C-4A40-97A9-17821C52EC36}" destId="{46F42B1C-0293-4219-A607-D652769EE038}" srcOrd="5" destOrd="0" presId="urn:microsoft.com/office/officeart/2008/layout/VerticalCurvedList"/>
    <dgm:cxn modelId="{494928BC-F964-4B82-A7E5-33338B86589D}" type="presParOf" srcId="{B0AF086F-3C9C-4A40-97A9-17821C52EC36}" destId="{9C8E77B3-7CD9-4727-A7DF-D2DE62197227}" srcOrd="6" destOrd="0" presId="urn:microsoft.com/office/officeart/2008/layout/VerticalCurvedList"/>
    <dgm:cxn modelId="{DA984B16-B5AA-418A-B337-32E3EF7A2C67}" type="presParOf" srcId="{9C8E77B3-7CD9-4727-A7DF-D2DE62197227}" destId="{51A3766D-B111-40CE-AFA2-B1C1282415DA}" srcOrd="0" destOrd="0" presId="urn:microsoft.com/office/officeart/2008/layout/VerticalCurvedList"/>
    <dgm:cxn modelId="{9B2909D3-B06E-4424-8DD3-FF791D5EB3FE}" type="presParOf" srcId="{B0AF086F-3C9C-4A40-97A9-17821C52EC36}" destId="{76AB2812-5EBA-4C96-BE0E-677DBD452F5B}" srcOrd="7" destOrd="0" presId="urn:microsoft.com/office/officeart/2008/layout/VerticalCurvedList"/>
    <dgm:cxn modelId="{91824596-0DD4-4ED5-93D3-934F5F03E26E}" type="presParOf" srcId="{B0AF086F-3C9C-4A40-97A9-17821C52EC36}" destId="{CF6A7308-8522-4621-A25E-13C66FB42759}" srcOrd="8" destOrd="0" presId="urn:microsoft.com/office/officeart/2008/layout/VerticalCurvedList"/>
    <dgm:cxn modelId="{3422A52B-4BFB-4086-AEA7-F06A07BFC2AA}" type="presParOf" srcId="{CF6A7308-8522-4621-A25E-13C66FB42759}" destId="{DF89BE34-F1DA-4DA7-B239-1EAC027D6EE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43258B-5281-4D91-8892-6ADE64791AB7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5FEEE0-0A4B-43A8-A235-270DED6724E0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доказало путешествие Ф. Магеллана?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3E4807-EEEE-4190-90D6-4F79074D122E}" type="parTrans" cxnId="{DE1C4120-8D32-4ADF-B12B-1FB92D56160C}">
      <dgm:prSet/>
      <dgm:spPr/>
      <dgm:t>
        <a:bodyPr/>
        <a:lstStyle/>
        <a:p>
          <a:endParaRPr lang="ru-RU"/>
        </a:p>
      </dgm:t>
    </dgm:pt>
    <dgm:pt modelId="{B7154B32-4015-4535-AE65-3F5FF621A1AD}" type="sibTrans" cxnId="{DE1C4120-8D32-4ADF-B12B-1FB92D56160C}">
      <dgm:prSet/>
      <dgm:spPr/>
      <dgm:t>
        <a:bodyPr/>
        <a:lstStyle/>
        <a:p>
          <a:endParaRPr lang="ru-RU"/>
        </a:p>
      </dgm:t>
    </dgm:pt>
    <dgm:pt modelId="{880EC5F9-ACED-4F1E-8053-2B1514F99947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именем какого путешественника связаны открытие и история названия Тихого океана?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76B8D9-E1ED-471E-911E-46249B3CE878}" type="parTrans" cxnId="{C512CFA1-8741-47CE-801A-558243E8F726}">
      <dgm:prSet/>
      <dgm:spPr/>
      <dgm:t>
        <a:bodyPr/>
        <a:lstStyle/>
        <a:p>
          <a:endParaRPr lang="ru-RU"/>
        </a:p>
      </dgm:t>
    </dgm:pt>
    <dgm:pt modelId="{A3AE9456-C60B-4145-AB2C-1D68658CF6CB}" type="sibTrans" cxnId="{C512CFA1-8741-47CE-801A-558243E8F726}">
      <dgm:prSet/>
      <dgm:spPr/>
      <dgm:t>
        <a:bodyPr/>
        <a:lstStyle/>
        <a:p>
          <a:endParaRPr lang="ru-RU"/>
        </a:p>
      </dgm:t>
    </dgm:pt>
    <dgm:pt modelId="{48EC60CD-D23B-43A6-97D0-AB4425AECCAA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Какой вклад внес греческий ученый Эратосфен в развитие географической науки?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393F67-7659-4AE9-9C2E-030DCF8498C4}" type="parTrans" cxnId="{3F81E512-4B05-425A-9064-AC4E8872BA48}">
      <dgm:prSet/>
      <dgm:spPr/>
      <dgm:t>
        <a:bodyPr/>
        <a:lstStyle/>
        <a:p>
          <a:endParaRPr lang="ru-RU"/>
        </a:p>
      </dgm:t>
    </dgm:pt>
    <dgm:pt modelId="{83460FF8-1FEF-4757-9BC1-8932DAE59350}" type="sibTrans" cxnId="{3F81E512-4B05-425A-9064-AC4E8872BA48}">
      <dgm:prSet/>
      <dgm:spPr/>
      <dgm:t>
        <a:bodyPr/>
        <a:lstStyle/>
        <a:p>
          <a:endParaRPr lang="ru-RU"/>
        </a:p>
      </dgm:t>
    </dgm:pt>
    <dgm:pt modelId="{332B208D-1F30-4F69-AFB6-4E7B3F77E791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Какие географические исследования проводятся в настоящее время</a:t>
          </a:r>
          <a:r>
            <a:rPr lang="ru-RU" sz="2800" dirty="0" smtClean="0"/>
            <a:t>? 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02FC49-B233-47E5-9A25-AE61C583821E}" type="parTrans" cxnId="{EAFFD6A9-1A3A-4C42-93F3-040172E366AE}">
      <dgm:prSet/>
      <dgm:spPr/>
      <dgm:t>
        <a:bodyPr/>
        <a:lstStyle/>
        <a:p>
          <a:endParaRPr lang="ru-RU"/>
        </a:p>
      </dgm:t>
    </dgm:pt>
    <dgm:pt modelId="{169A6C2B-58D5-43AD-AF91-E4A6AC4356BC}" type="sibTrans" cxnId="{EAFFD6A9-1A3A-4C42-93F3-040172E366AE}">
      <dgm:prSet/>
      <dgm:spPr/>
      <dgm:t>
        <a:bodyPr/>
        <a:lstStyle/>
        <a:p>
          <a:endParaRPr lang="ru-RU"/>
        </a:p>
      </dgm:t>
    </dgm:pt>
    <dgm:pt modelId="{DEBC4AD6-50E8-4F56-B0A4-465CB254D25A}" type="pres">
      <dgm:prSet presAssocID="{CD43258B-5281-4D91-8892-6ADE64791AB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0AF086F-3C9C-4A40-97A9-17821C52EC36}" type="pres">
      <dgm:prSet presAssocID="{CD43258B-5281-4D91-8892-6ADE64791AB7}" presName="Name1" presStyleCnt="0"/>
      <dgm:spPr/>
    </dgm:pt>
    <dgm:pt modelId="{373073E7-6EBC-4916-8EBD-C92405979875}" type="pres">
      <dgm:prSet presAssocID="{CD43258B-5281-4D91-8892-6ADE64791AB7}" presName="cycle" presStyleCnt="0"/>
      <dgm:spPr/>
    </dgm:pt>
    <dgm:pt modelId="{5F159EFC-A55A-45FC-87EB-B52DF9A5B514}" type="pres">
      <dgm:prSet presAssocID="{CD43258B-5281-4D91-8892-6ADE64791AB7}" presName="srcNode" presStyleLbl="node1" presStyleIdx="0" presStyleCnt="4"/>
      <dgm:spPr/>
    </dgm:pt>
    <dgm:pt modelId="{14C852CF-69DF-4B5C-8F62-355F3E2F9A11}" type="pres">
      <dgm:prSet presAssocID="{CD43258B-5281-4D91-8892-6ADE64791AB7}" presName="conn" presStyleLbl="parChTrans1D2" presStyleIdx="0" presStyleCnt="1"/>
      <dgm:spPr/>
      <dgm:t>
        <a:bodyPr/>
        <a:lstStyle/>
        <a:p>
          <a:endParaRPr lang="ru-RU"/>
        </a:p>
      </dgm:t>
    </dgm:pt>
    <dgm:pt modelId="{B0251096-AAD4-4B27-BAF4-9375847E958A}" type="pres">
      <dgm:prSet presAssocID="{CD43258B-5281-4D91-8892-6ADE64791AB7}" presName="extraNode" presStyleLbl="node1" presStyleIdx="0" presStyleCnt="4"/>
      <dgm:spPr/>
    </dgm:pt>
    <dgm:pt modelId="{109B714B-9A27-4EB4-9EA9-8CACA3FD1964}" type="pres">
      <dgm:prSet presAssocID="{CD43258B-5281-4D91-8892-6ADE64791AB7}" presName="dstNode" presStyleLbl="node1" presStyleIdx="0" presStyleCnt="4"/>
      <dgm:spPr/>
    </dgm:pt>
    <dgm:pt modelId="{F1DA6A62-2054-4132-B1DC-51C30B364C13}" type="pres">
      <dgm:prSet presAssocID="{F05FEEE0-0A4B-43A8-A235-270DED6724E0}" presName="text_1" presStyleLbl="node1" presStyleIdx="0" presStyleCnt="4" custScaleX="97587" custScaleY="124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E7BDA-6DA6-452E-A1C9-1951D6C62A10}" type="pres">
      <dgm:prSet presAssocID="{F05FEEE0-0A4B-43A8-A235-270DED6724E0}" presName="accent_1" presStyleCnt="0"/>
      <dgm:spPr/>
    </dgm:pt>
    <dgm:pt modelId="{9EE0F227-262B-4072-BD88-568185612E3D}" type="pres">
      <dgm:prSet presAssocID="{F05FEEE0-0A4B-43A8-A235-270DED6724E0}" presName="accentRepeatNode" presStyleLbl="solidFgAcc1" presStyleIdx="0" presStyleCnt="4" custFlipHor="1" custScaleX="9890" custLinFactNeighborX="6931" custLinFactNeighborY="255"/>
      <dgm:spPr/>
    </dgm:pt>
    <dgm:pt modelId="{7938D746-F1F9-41EC-910E-3D8E7F05BABF}" type="pres">
      <dgm:prSet presAssocID="{880EC5F9-ACED-4F1E-8053-2B1514F99947}" presName="text_2" presStyleLbl="node1" presStyleIdx="1" presStyleCnt="4" custScaleY="137195" custLinFactNeighborX="-122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4F6F5-9346-4AF8-B2E2-C69EE50E9674}" type="pres">
      <dgm:prSet presAssocID="{880EC5F9-ACED-4F1E-8053-2B1514F99947}" presName="accent_2" presStyleCnt="0"/>
      <dgm:spPr/>
    </dgm:pt>
    <dgm:pt modelId="{AF9B8AE9-C3FE-4348-987E-9976B0727951}" type="pres">
      <dgm:prSet presAssocID="{880EC5F9-ACED-4F1E-8053-2B1514F99947}" presName="accentRepeatNode" presStyleLbl="solidFgAcc1" presStyleIdx="1" presStyleCnt="4" custFlipHor="1" custScaleX="8989"/>
      <dgm:spPr/>
    </dgm:pt>
    <dgm:pt modelId="{46F42B1C-0293-4219-A607-D652769EE038}" type="pres">
      <dgm:prSet presAssocID="{48EC60CD-D23B-43A6-97D0-AB4425AECCAA}" presName="text_3" presStyleLbl="node1" presStyleIdx="2" presStyleCnt="4" custScaleX="98550" custScaleY="134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8E77B3-7CD9-4727-A7DF-D2DE62197227}" type="pres">
      <dgm:prSet presAssocID="{48EC60CD-D23B-43A6-97D0-AB4425AECCAA}" presName="accent_3" presStyleCnt="0"/>
      <dgm:spPr/>
    </dgm:pt>
    <dgm:pt modelId="{51A3766D-B111-40CE-AFA2-B1C1282415DA}" type="pres">
      <dgm:prSet presAssocID="{48EC60CD-D23B-43A6-97D0-AB4425AECCAA}" presName="accentRepeatNode" presStyleLbl="solidFgAcc1" presStyleIdx="2" presStyleCnt="4" custScaleX="8989"/>
      <dgm:spPr/>
    </dgm:pt>
    <dgm:pt modelId="{76AB2812-5EBA-4C96-BE0E-677DBD452F5B}" type="pres">
      <dgm:prSet presAssocID="{332B208D-1F30-4F69-AFB6-4E7B3F77E791}" presName="text_4" presStyleLbl="node1" presStyleIdx="3" presStyleCnt="4" custScaleX="99403" custScaleY="124364" custLinFactNeighborX="9" custLinFactNeighborY="3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A7308-8522-4621-A25E-13C66FB42759}" type="pres">
      <dgm:prSet presAssocID="{332B208D-1F30-4F69-AFB6-4E7B3F77E791}" presName="accent_4" presStyleCnt="0"/>
      <dgm:spPr/>
    </dgm:pt>
    <dgm:pt modelId="{DF89BE34-F1DA-4DA7-B239-1EAC027D6EE2}" type="pres">
      <dgm:prSet presAssocID="{332B208D-1F30-4F69-AFB6-4E7B3F77E791}" presName="accentRepeatNode" presStyleLbl="solidFgAcc1" presStyleIdx="3" presStyleCnt="4" custFlipHor="1" custScaleX="16066"/>
      <dgm:spPr/>
    </dgm:pt>
  </dgm:ptLst>
  <dgm:cxnLst>
    <dgm:cxn modelId="{DE1C4120-8D32-4ADF-B12B-1FB92D56160C}" srcId="{CD43258B-5281-4D91-8892-6ADE64791AB7}" destId="{F05FEEE0-0A4B-43A8-A235-270DED6724E0}" srcOrd="0" destOrd="0" parTransId="{303E4807-EEEE-4190-90D6-4F79074D122E}" sibTransId="{B7154B32-4015-4535-AE65-3F5FF621A1AD}"/>
    <dgm:cxn modelId="{3F81E512-4B05-425A-9064-AC4E8872BA48}" srcId="{CD43258B-5281-4D91-8892-6ADE64791AB7}" destId="{48EC60CD-D23B-43A6-97D0-AB4425AECCAA}" srcOrd="2" destOrd="0" parTransId="{14393F67-7659-4AE9-9C2E-030DCF8498C4}" sibTransId="{83460FF8-1FEF-4757-9BC1-8932DAE59350}"/>
    <dgm:cxn modelId="{B944AE0D-A61A-40F8-ABDD-ADA97B9C1CF6}" type="presOf" srcId="{332B208D-1F30-4F69-AFB6-4E7B3F77E791}" destId="{76AB2812-5EBA-4C96-BE0E-677DBD452F5B}" srcOrd="0" destOrd="0" presId="urn:microsoft.com/office/officeart/2008/layout/VerticalCurvedList"/>
    <dgm:cxn modelId="{C512CFA1-8741-47CE-801A-558243E8F726}" srcId="{CD43258B-5281-4D91-8892-6ADE64791AB7}" destId="{880EC5F9-ACED-4F1E-8053-2B1514F99947}" srcOrd="1" destOrd="0" parTransId="{4376B8D9-E1ED-471E-911E-46249B3CE878}" sibTransId="{A3AE9456-C60B-4145-AB2C-1D68658CF6CB}"/>
    <dgm:cxn modelId="{EAFFD6A9-1A3A-4C42-93F3-040172E366AE}" srcId="{CD43258B-5281-4D91-8892-6ADE64791AB7}" destId="{332B208D-1F30-4F69-AFB6-4E7B3F77E791}" srcOrd="3" destOrd="0" parTransId="{AB02FC49-B233-47E5-9A25-AE61C583821E}" sibTransId="{169A6C2B-58D5-43AD-AF91-E4A6AC4356BC}"/>
    <dgm:cxn modelId="{D1BF278B-A2FC-4563-875C-D98791975307}" type="presOf" srcId="{B7154B32-4015-4535-AE65-3F5FF621A1AD}" destId="{14C852CF-69DF-4B5C-8F62-355F3E2F9A11}" srcOrd="0" destOrd="0" presId="urn:microsoft.com/office/officeart/2008/layout/VerticalCurvedList"/>
    <dgm:cxn modelId="{78BF535A-A338-4510-BB44-82E017250BF8}" type="presOf" srcId="{CD43258B-5281-4D91-8892-6ADE64791AB7}" destId="{DEBC4AD6-50E8-4F56-B0A4-465CB254D25A}" srcOrd="0" destOrd="0" presId="urn:microsoft.com/office/officeart/2008/layout/VerticalCurvedList"/>
    <dgm:cxn modelId="{E7B0C415-2352-467E-AB3A-FE8EBF304C12}" type="presOf" srcId="{48EC60CD-D23B-43A6-97D0-AB4425AECCAA}" destId="{46F42B1C-0293-4219-A607-D652769EE038}" srcOrd="0" destOrd="0" presId="urn:microsoft.com/office/officeart/2008/layout/VerticalCurvedList"/>
    <dgm:cxn modelId="{AD832949-9CCD-4362-805C-AB4BBAD58A0D}" type="presOf" srcId="{F05FEEE0-0A4B-43A8-A235-270DED6724E0}" destId="{F1DA6A62-2054-4132-B1DC-51C30B364C13}" srcOrd="0" destOrd="0" presId="urn:microsoft.com/office/officeart/2008/layout/VerticalCurvedList"/>
    <dgm:cxn modelId="{CA7C5A83-B193-4D3C-B611-535BD9896CDF}" type="presOf" srcId="{880EC5F9-ACED-4F1E-8053-2B1514F99947}" destId="{7938D746-F1F9-41EC-910E-3D8E7F05BABF}" srcOrd="0" destOrd="0" presId="urn:microsoft.com/office/officeart/2008/layout/VerticalCurvedList"/>
    <dgm:cxn modelId="{3D71FC47-1274-4A7A-958D-9873A290E5F8}" type="presParOf" srcId="{DEBC4AD6-50E8-4F56-B0A4-465CB254D25A}" destId="{B0AF086F-3C9C-4A40-97A9-17821C52EC36}" srcOrd="0" destOrd="0" presId="urn:microsoft.com/office/officeart/2008/layout/VerticalCurvedList"/>
    <dgm:cxn modelId="{F7FB7377-8317-40A9-BC96-61538A988B34}" type="presParOf" srcId="{B0AF086F-3C9C-4A40-97A9-17821C52EC36}" destId="{373073E7-6EBC-4916-8EBD-C92405979875}" srcOrd="0" destOrd="0" presId="urn:microsoft.com/office/officeart/2008/layout/VerticalCurvedList"/>
    <dgm:cxn modelId="{398361B0-9ACC-4E3B-8B2E-0640711BCF05}" type="presParOf" srcId="{373073E7-6EBC-4916-8EBD-C92405979875}" destId="{5F159EFC-A55A-45FC-87EB-B52DF9A5B514}" srcOrd="0" destOrd="0" presId="urn:microsoft.com/office/officeart/2008/layout/VerticalCurvedList"/>
    <dgm:cxn modelId="{B87BA69F-4206-4426-AE12-CB87A7CA6A0D}" type="presParOf" srcId="{373073E7-6EBC-4916-8EBD-C92405979875}" destId="{14C852CF-69DF-4B5C-8F62-355F3E2F9A11}" srcOrd="1" destOrd="0" presId="urn:microsoft.com/office/officeart/2008/layout/VerticalCurvedList"/>
    <dgm:cxn modelId="{0CC3227F-5C7F-4944-AF49-D28E594B11F2}" type="presParOf" srcId="{373073E7-6EBC-4916-8EBD-C92405979875}" destId="{B0251096-AAD4-4B27-BAF4-9375847E958A}" srcOrd="2" destOrd="0" presId="urn:microsoft.com/office/officeart/2008/layout/VerticalCurvedList"/>
    <dgm:cxn modelId="{A19FC5BE-B017-4D86-8087-A412E9A5A8CC}" type="presParOf" srcId="{373073E7-6EBC-4916-8EBD-C92405979875}" destId="{109B714B-9A27-4EB4-9EA9-8CACA3FD1964}" srcOrd="3" destOrd="0" presId="urn:microsoft.com/office/officeart/2008/layout/VerticalCurvedList"/>
    <dgm:cxn modelId="{D7047368-AA7F-4E53-8549-EC87222862EF}" type="presParOf" srcId="{B0AF086F-3C9C-4A40-97A9-17821C52EC36}" destId="{F1DA6A62-2054-4132-B1DC-51C30B364C13}" srcOrd="1" destOrd="0" presId="urn:microsoft.com/office/officeart/2008/layout/VerticalCurvedList"/>
    <dgm:cxn modelId="{CEC4F6C7-B267-4FB0-8862-AFA8C05E8BC6}" type="presParOf" srcId="{B0AF086F-3C9C-4A40-97A9-17821C52EC36}" destId="{078E7BDA-6DA6-452E-A1C9-1951D6C62A10}" srcOrd="2" destOrd="0" presId="urn:microsoft.com/office/officeart/2008/layout/VerticalCurvedList"/>
    <dgm:cxn modelId="{C8AC8F36-9F10-49E0-B522-3C2EB29B3C60}" type="presParOf" srcId="{078E7BDA-6DA6-452E-A1C9-1951D6C62A10}" destId="{9EE0F227-262B-4072-BD88-568185612E3D}" srcOrd="0" destOrd="0" presId="urn:microsoft.com/office/officeart/2008/layout/VerticalCurvedList"/>
    <dgm:cxn modelId="{BA3DC3E3-6DC4-452C-B9D4-053CD3FF0A48}" type="presParOf" srcId="{B0AF086F-3C9C-4A40-97A9-17821C52EC36}" destId="{7938D746-F1F9-41EC-910E-3D8E7F05BABF}" srcOrd="3" destOrd="0" presId="urn:microsoft.com/office/officeart/2008/layout/VerticalCurvedList"/>
    <dgm:cxn modelId="{A8206772-9FF7-4627-BC8E-6D297EB75108}" type="presParOf" srcId="{B0AF086F-3C9C-4A40-97A9-17821C52EC36}" destId="{BE64F6F5-9346-4AF8-B2E2-C69EE50E9674}" srcOrd="4" destOrd="0" presId="urn:microsoft.com/office/officeart/2008/layout/VerticalCurvedList"/>
    <dgm:cxn modelId="{018FEFC9-760F-49DF-A21D-BF19AFEA7263}" type="presParOf" srcId="{BE64F6F5-9346-4AF8-B2E2-C69EE50E9674}" destId="{AF9B8AE9-C3FE-4348-987E-9976B0727951}" srcOrd="0" destOrd="0" presId="urn:microsoft.com/office/officeart/2008/layout/VerticalCurvedList"/>
    <dgm:cxn modelId="{77AC4219-4C29-4C15-BFD5-FCC62C72AAC7}" type="presParOf" srcId="{B0AF086F-3C9C-4A40-97A9-17821C52EC36}" destId="{46F42B1C-0293-4219-A607-D652769EE038}" srcOrd="5" destOrd="0" presId="urn:microsoft.com/office/officeart/2008/layout/VerticalCurvedList"/>
    <dgm:cxn modelId="{FACA7353-5C4C-4DBA-9CE0-743146040A66}" type="presParOf" srcId="{B0AF086F-3C9C-4A40-97A9-17821C52EC36}" destId="{9C8E77B3-7CD9-4727-A7DF-D2DE62197227}" srcOrd="6" destOrd="0" presId="urn:microsoft.com/office/officeart/2008/layout/VerticalCurvedList"/>
    <dgm:cxn modelId="{D5894AC5-9863-4C6F-891B-E58ED00AC917}" type="presParOf" srcId="{9C8E77B3-7CD9-4727-A7DF-D2DE62197227}" destId="{51A3766D-B111-40CE-AFA2-B1C1282415DA}" srcOrd="0" destOrd="0" presId="urn:microsoft.com/office/officeart/2008/layout/VerticalCurvedList"/>
    <dgm:cxn modelId="{1705A203-B4CA-4EF2-B922-EBF0D5AF22CC}" type="presParOf" srcId="{B0AF086F-3C9C-4A40-97A9-17821C52EC36}" destId="{76AB2812-5EBA-4C96-BE0E-677DBD452F5B}" srcOrd="7" destOrd="0" presId="urn:microsoft.com/office/officeart/2008/layout/VerticalCurvedList"/>
    <dgm:cxn modelId="{0991A984-C238-4A3F-AA7C-9F70FB70F225}" type="presParOf" srcId="{B0AF086F-3C9C-4A40-97A9-17821C52EC36}" destId="{CF6A7308-8522-4621-A25E-13C66FB42759}" srcOrd="8" destOrd="0" presId="urn:microsoft.com/office/officeart/2008/layout/VerticalCurvedList"/>
    <dgm:cxn modelId="{4510B43E-6CB5-49CE-BE53-5219A1550B97}" type="presParOf" srcId="{CF6A7308-8522-4621-A25E-13C66FB42759}" destId="{DF89BE34-F1DA-4DA7-B239-1EAC027D6EE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4E8AE2-4E4E-4A05-B2EA-AB9F1B0F9D76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CA1B29-90E9-423B-9123-D356CB13CE47}">
      <dgm:prSet phldrT="[Текст]" phldr="1"/>
      <dgm:spPr/>
      <dgm:t>
        <a:bodyPr/>
        <a:lstStyle/>
        <a:p>
          <a:endParaRPr lang="ru-RU" dirty="0"/>
        </a:p>
      </dgm:t>
    </dgm:pt>
    <dgm:pt modelId="{531651B3-675C-4C1F-940E-3D48BC734D9F}" type="parTrans" cxnId="{21DAAC47-4A8A-4C41-B489-2C534D72A2C6}">
      <dgm:prSet/>
      <dgm:spPr/>
      <dgm:t>
        <a:bodyPr/>
        <a:lstStyle/>
        <a:p>
          <a:endParaRPr lang="ru-RU"/>
        </a:p>
      </dgm:t>
    </dgm:pt>
    <dgm:pt modelId="{767C0BA8-4B42-489E-86BA-7407DC2C6597}" type="sibTrans" cxnId="{21DAAC47-4A8A-4C41-B489-2C534D72A2C6}">
      <dgm:prSet/>
      <dgm:spPr/>
      <dgm:t>
        <a:bodyPr/>
        <a:lstStyle/>
        <a:p>
          <a:endParaRPr lang="ru-RU"/>
        </a:p>
      </dgm:t>
    </dgm:pt>
    <dgm:pt modelId="{C2197C0F-4F2F-4A36-A416-24640D4E5D2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Горячее светящееся плазменное космическое тело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7662D6-733B-484F-AA9D-00DDEEF3620F}" type="parTrans" cxnId="{CFB2B888-C09F-45B1-881D-1F0C1D723951}">
      <dgm:prSet/>
      <dgm:spPr/>
      <dgm:t>
        <a:bodyPr/>
        <a:lstStyle/>
        <a:p>
          <a:endParaRPr lang="ru-RU"/>
        </a:p>
      </dgm:t>
    </dgm:pt>
    <dgm:pt modelId="{B954BD54-D190-4073-A254-D8FC09F9E074}" type="sibTrans" cxnId="{CFB2B888-C09F-45B1-881D-1F0C1D723951}">
      <dgm:prSet/>
      <dgm:spPr/>
      <dgm:t>
        <a:bodyPr/>
        <a:lstStyle/>
        <a:p>
          <a:endParaRPr lang="ru-RU"/>
        </a:p>
      </dgm:t>
    </dgm:pt>
    <dgm:pt modelId="{68EBC3B8-C93D-4491-9450-445DEA46277E}">
      <dgm:prSet phldrT="[Текст]" phldr="1"/>
      <dgm:spPr/>
      <dgm:t>
        <a:bodyPr/>
        <a:lstStyle/>
        <a:p>
          <a:endParaRPr lang="ru-RU"/>
        </a:p>
      </dgm:t>
    </dgm:pt>
    <dgm:pt modelId="{AB04CE6E-D2A1-4075-9BA6-CB52F9ADF10F}" type="parTrans" cxnId="{8372AB50-94F4-4EB3-AB88-1903081BC3B2}">
      <dgm:prSet/>
      <dgm:spPr/>
      <dgm:t>
        <a:bodyPr/>
        <a:lstStyle/>
        <a:p>
          <a:endParaRPr lang="ru-RU"/>
        </a:p>
      </dgm:t>
    </dgm:pt>
    <dgm:pt modelId="{BA27FF16-2378-4C1F-947A-F5B9B56E05FE}" type="sibTrans" cxnId="{8372AB50-94F4-4EB3-AB88-1903081BC3B2}">
      <dgm:prSet/>
      <dgm:spPr/>
      <dgm:t>
        <a:bodyPr/>
        <a:lstStyle/>
        <a:p>
          <a:endParaRPr lang="ru-RU"/>
        </a:p>
      </dgm:t>
    </dgm:pt>
    <dgm:pt modelId="{6A6972F6-27DB-4B35-AC6A-283DBC10DF8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Звездная система,  состоящая из сотен миллиардов звезд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2DAE0B-7197-4A6B-8972-415567F1A25A}" type="parTrans" cxnId="{37ABAF66-27A7-461D-92E4-7A02E17C8884}">
      <dgm:prSet/>
      <dgm:spPr/>
      <dgm:t>
        <a:bodyPr/>
        <a:lstStyle/>
        <a:p>
          <a:endParaRPr lang="ru-RU"/>
        </a:p>
      </dgm:t>
    </dgm:pt>
    <dgm:pt modelId="{9729D35D-C72C-4EEB-9D40-8F619319F077}" type="sibTrans" cxnId="{37ABAF66-27A7-461D-92E4-7A02E17C8884}">
      <dgm:prSet/>
      <dgm:spPr/>
      <dgm:t>
        <a:bodyPr/>
        <a:lstStyle/>
        <a:p>
          <a:endParaRPr lang="ru-RU"/>
        </a:p>
      </dgm:t>
    </dgm:pt>
    <dgm:pt modelId="{1AC50602-BF85-493D-B404-9ED8983A03C1}">
      <dgm:prSet phldrT="[Текст]" phldr="1"/>
      <dgm:spPr/>
      <dgm:t>
        <a:bodyPr/>
        <a:lstStyle/>
        <a:p>
          <a:endParaRPr lang="ru-RU"/>
        </a:p>
      </dgm:t>
    </dgm:pt>
    <dgm:pt modelId="{457585D9-C085-4655-AA58-14221129D0A2}" type="parTrans" cxnId="{314ADDB1-88E3-430A-93AC-A7BBF8554F4A}">
      <dgm:prSet/>
      <dgm:spPr/>
      <dgm:t>
        <a:bodyPr/>
        <a:lstStyle/>
        <a:p>
          <a:endParaRPr lang="ru-RU"/>
        </a:p>
      </dgm:t>
    </dgm:pt>
    <dgm:pt modelId="{9657EE60-6CEC-4BD1-9D96-06B4A7ADCA40}" type="sibTrans" cxnId="{314ADDB1-88E3-430A-93AC-A7BBF8554F4A}">
      <dgm:prSet/>
      <dgm:spPr/>
      <dgm:t>
        <a:bodyPr/>
        <a:lstStyle/>
        <a:p>
          <a:endParaRPr lang="ru-RU"/>
        </a:p>
      </dgm:t>
    </dgm:pt>
    <dgm:pt modelId="{FC5B044E-0163-44EF-A723-F653D77518C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Галактика, в которой расположена Солнечная система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08FEF0-CF3E-48AA-B063-59518C031701}" type="parTrans" cxnId="{7DB275DD-9931-4C61-9090-BF46C1C96A88}">
      <dgm:prSet/>
      <dgm:spPr/>
      <dgm:t>
        <a:bodyPr/>
        <a:lstStyle/>
        <a:p>
          <a:endParaRPr lang="ru-RU"/>
        </a:p>
      </dgm:t>
    </dgm:pt>
    <dgm:pt modelId="{03BB9F25-355E-4ECD-BF98-F97D1F59FF3D}" type="sibTrans" cxnId="{7DB275DD-9931-4C61-9090-BF46C1C96A88}">
      <dgm:prSet/>
      <dgm:spPr/>
      <dgm:t>
        <a:bodyPr/>
        <a:lstStyle/>
        <a:p>
          <a:endParaRPr lang="ru-RU"/>
        </a:p>
      </dgm:t>
    </dgm:pt>
    <dgm:pt modelId="{D19BCF55-B844-43E3-9E37-9FB10484E8DA}" type="pres">
      <dgm:prSet presAssocID="{6D4E8AE2-4E4E-4A05-B2EA-AB9F1B0F9D7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98C455-D46F-4F33-AEB9-B32C55EAA070}" type="pres">
      <dgm:prSet presAssocID="{7DCA1B29-90E9-423B-9123-D356CB13CE47}" presName="composite" presStyleCnt="0"/>
      <dgm:spPr/>
    </dgm:pt>
    <dgm:pt modelId="{5A8498C8-A17B-44B1-9F82-88BB54CFDC8A}" type="pres">
      <dgm:prSet presAssocID="{7DCA1B29-90E9-423B-9123-D356CB13CE4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7DE080-B6BD-44F7-BB4A-F37DDC3BFC63}" type="pres">
      <dgm:prSet presAssocID="{7DCA1B29-90E9-423B-9123-D356CB13CE4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D0AE6-8B38-44DB-A463-56C1881B9A1F}" type="pres">
      <dgm:prSet presAssocID="{767C0BA8-4B42-489E-86BA-7407DC2C6597}" presName="sp" presStyleCnt="0"/>
      <dgm:spPr/>
    </dgm:pt>
    <dgm:pt modelId="{3B56F938-B11D-4955-871D-34397C2B9746}" type="pres">
      <dgm:prSet presAssocID="{68EBC3B8-C93D-4491-9450-445DEA46277E}" presName="composite" presStyleCnt="0"/>
      <dgm:spPr/>
    </dgm:pt>
    <dgm:pt modelId="{28DAF47B-2EAD-4EE0-8294-1E21BA4A22DF}" type="pres">
      <dgm:prSet presAssocID="{68EBC3B8-C93D-4491-9450-445DEA46277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7B345-2DE3-4E2B-B856-738565E4BC42}" type="pres">
      <dgm:prSet presAssocID="{68EBC3B8-C93D-4491-9450-445DEA46277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8E05D-6232-480B-855C-EF679B40824B}" type="pres">
      <dgm:prSet presAssocID="{BA27FF16-2378-4C1F-947A-F5B9B56E05FE}" presName="sp" presStyleCnt="0"/>
      <dgm:spPr/>
    </dgm:pt>
    <dgm:pt modelId="{280E779E-C9B9-416F-AC5B-8016E397D0B9}" type="pres">
      <dgm:prSet presAssocID="{1AC50602-BF85-493D-B404-9ED8983A03C1}" presName="composite" presStyleCnt="0"/>
      <dgm:spPr/>
    </dgm:pt>
    <dgm:pt modelId="{3F6755D0-27C6-4381-9D1A-FA3257A1C01F}" type="pres">
      <dgm:prSet presAssocID="{1AC50602-BF85-493D-B404-9ED8983A03C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AA5DA1-0B66-455F-8AE4-270489F97095}" type="pres">
      <dgm:prSet presAssocID="{1AC50602-BF85-493D-B404-9ED8983A03C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275DD-9931-4C61-9090-BF46C1C96A88}" srcId="{1AC50602-BF85-493D-B404-9ED8983A03C1}" destId="{FC5B044E-0163-44EF-A723-F653D77518C3}" srcOrd="0" destOrd="0" parTransId="{7308FEF0-CF3E-48AA-B063-59518C031701}" sibTransId="{03BB9F25-355E-4ECD-BF98-F97D1F59FF3D}"/>
    <dgm:cxn modelId="{652E1E28-FF8F-48C2-BAF7-E8D8F6D1B523}" type="presOf" srcId="{C2197C0F-4F2F-4A36-A416-24640D4E5D23}" destId="{737DE080-B6BD-44F7-BB4A-F37DDC3BFC63}" srcOrd="0" destOrd="0" presId="urn:microsoft.com/office/officeart/2005/8/layout/chevron2"/>
    <dgm:cxn modelId="{8372AB50-94F4-4EB3-AB88-1903081BC3B2}" srcId="{6D4E8AE2-4E4E-4A05-B2EA-AB9F1B0F9D76}" destId="{68EBC3B8-C93D-4491-9450-445DEA46277E}" srcOrd="1" destOrd="0" parTransId="{AB04CE6E-D2A1-4075-9BA6-CB52F9ADF10F}" sibTransId="{BA27FF16-2378-4C1F-947A-F5B9B56E05FE}"/>
    <dgm:cxn modelId="{5B0E7205-DBC9-4597-ABCA-75E80B322B92}" type="presOf" srcId="{7DCA1B29-90E9-423B-9123-D356CB13CE47}" destId="{5A8498C8-A17B-44B1-9F82-88BB54CFDC8A}" srcOrd="0" destOrd="0" presId="urn:microsoft.com/office/officeart/2005/8/layout/chevron2"/>
    <dgm:cxn modelId="{5C4716CC-B6B4-4F18-9811-26307CF2E6AE}" type="presOf" srcId="{FC5B044E-0163-44EF-A723-F653D77518C3}" destId="{34AA5DA1-0B66-455F-8AE4-270489F97095}" srcOrd="0" destOrd="0" presId="urn:microsoft.com/office/officeart/2005/8/layout/chevron2"/>
    <dgm:cxn modelId="{0915DE41-0527-48FF-A00E-0E53F7DC5519}" type="presOf" srcId="{6D4E8AE2-4E4E-4A05-B2EA-AB9F1B0F9D76}" destId="{D19BCF55-B844-43E3-9E37-9FB10484E8DA}" srcOrd="0" destOrd="0" presId="urn:microsoft.com/office/officeart/2005/8/layout/chevron2"/>
    <dgm:cxn modelId="{314ADDB1-88E3-430A-93AC-A7BBF8554F4A}" srcId="{6D4E8AE2-4E4E-4A05-B2EA-AB9F1B0F9D76}" destId="{1AC50602-BF85-493D-B404-9ED8983A03C1}" srcOrd="2" destOrd="0" parTransId="{457585D9-C085-4655-AA58-14221129D0A2}" sibTransId="{9657EE60-6CEC-4BD1-9D96-06B4A7ADCA40}"/>
    <dgm:cxn modelId="{CFB2B888-C09F-45B1-881D-1F0C1D723951}" srcId="{7DCA1B29-90E9-423B-9123-D356CB13CE47}" destId="{C2197C0F-4F2F-4A36-A416-24640D4E5D23}" srcOrd="0" destOrd="0" parTransId="{957662D6-733B-484F-AA9D-00DDEEF3620F}" sibTransId="{B954BD54-D190-4073-A254-D8FC09F9E074}"/>
    <dgm:cxn modelId="{21DAAC47-4A8A-4C41-B489-2C534D72A2C6}" srcId="{6D4E8AE2-4E4E-4A05-B2EA-AB9F1B0F9D76}" destId="{7DCA1B29-90E9-423B-9123-D356CB13CE47}" srcOrd="0" destOrd="0" parTransId="{531651B3-675C-4C1F-940E-3D48BC734D9F}" sibTransId="{767C0BA8-4B42-489E-86BA-7407DC2C6597}"/>
    <dgm:cxn modelId="{59D15903-5D16-4418-AF8A-673743D9457C}" type="presOf" srcId="{1AC50602-BF85-493D-B404-9ED8983A03C1}" destId="{3F6755D0-27C6-4381-9D1A-FA3257A1C01F}" srcOrd="0" destOrd="0" presId="urn:microsoft.com/office/officeart/2005/8/layout/chevron2"/>
    <dgm:cxn modelId="{1885CDED-BE91-4221-BD05-674F28BF83D7}" type="presOf" srcId="{6A6972F6-27DB-4B35-AC6A-283DBC10DF83}" destId="{8667B345-2DE3-4E2B-B856-738565E4BC42}" srcOrd="0" destOrd="0" presId="urn:microsoft.com/office/officeart/2005/8/layout/chevron2"/>
    <dgm:cxn modelId="{37ABAF66-27A7-461D-92E4-7A02E17C8884}" srcId="{68EBC3B8-C93D-4491-9450-445DEA46277E}" destId="{6A6972F6-27DB-4B35-AC6A-283DBC10DF83}" srcOrd="0" destOrd="0" parTransId="{242DAE0B-7197-4A6B-8972-415567F1A25A}" sibTransId="{9729D35D-C72C-4EEB-9D40-8F619319F077}"/>
    <dgm:cxn modelId="{B9D0DF3D-8DC9-4106-AA3E-C985AB2D8FE3}" type="presOf" srcId="{68EBC3B8-C93D-4491-9450-445DEA46277E}" destId="{28DAF47B-2EAD-4EE0-8294-1E21BA4A22DF}" srcOrd="0" destOrd="0" presId="urn:microsoft.com/office/officeart/2005/8/layout/chevron2"/>
    <dgm:cxn modelId="{54433FFA-618B-4005-94AB-89218893AD23}" type="presParOf" srcId="{D19BCF55-B844-43E3-9E37-9FB10484E8DA}" destId="{2498C455-D46F-4F33-AEB9-B32C55EAA070}" srcOrd="0" destOrd="0" presId="urn:microsoft.com/office/officeart/2005/8/layout/chevron2"/>
    <dgm:cxn modelId="{B2177970-F80F-4A8F-8CAB-519D1FE0110B}" type="presParOf" srcId="{2498C455-D46F-4F33-AEB9-B32C55EAA070}" destId="{5A8498C8-A17B-44B1-9F82-88BB54CFDC8A}" srcOrd="0" destOrd="0" presId="urn:microsoft.com/office/officeart/2005/8/layout/chevron2"/>
    <dgm:cxn modelId="{FE2A7E13-BC39-4596-B431-F79A1D500A6B}" type="presParOf" srcId="{2498C455-D46F-4F33-AEB9-B32C55EAA070}" destId="{737DE080-B6BD-44F7-BB4A-F37DDC3BFC63}" srcOrd="1" destOrd="0" presId="urn:microsoft.com/office/officeart/2005/8/layout/chevron2"/>
    <dgm:cxn modelId="{A25B620E-91B7-40CE-AC1A-D0ACB4979072}" type="presParOf" srcId="{D19BCF55-B844-43E3-9E37-9FB10484E8DA}" destId="{364D0AE6-8B38-44DB-A463-56C1881B9A1F}" srcOrd="1" destOrd="0" presId="urn:microsoft.com/office/officeart/2005/8/layout/chevron2"/>
    <dgm:cxn modelId="{7373D089-9AE1-4443-9878-99EF75888391}" type="presParOf" srcId="{D19BCF55-B844-43E3-9E37-9FB10484E8DA}" destId="{3B56F938-B11D-4955-871D-34397C2B9746}" srcOrd="2" destOrd="0" presId="urn:microsoft.com/office/officeart/2005/8/layout/chevron2"/>
    <dgm:cxn modelId="{C230D3AE-4D2E-4387-9F62-CDF3973A1F54}" type="presParOf" srcId="{3B56F938-B11D-4955-871D-34397C2B9746}" destId="{28DAF47B-2EAD-4EE0-8294-1E21BA4A22DF}" srcOrd="0" destOrd="0" presId="urn:microsoft.com/office/officeart/2005/8/layout/chevron2"/>
    <dgm:cxn modelId="{51296FFA-9CD5-4331-ACC7-86A77420E06E}" type="presParOf" srcId="{3B56F938-B11D-4955-871D-34397C2B9746}" destId="{8667B345-2DE3-4E2B-B856-738565E4BC42}" srcOrd="1" destOrd="0" presId="urn:microsoft.com/office/officeart/2005/8/layout/chevron2"/>
    <dgm:cxn modelId="{CA5C9E6A-5239-4E55-B900-B8296319DD63}" type="presParOf" srcId="{D19BCF55-B844-43E3-9E37-9FB10484E8DA}" destId="{9FF8E05D-6232-480B-855C-EF679B40824B}" srcOrd="3" destOrd="0" presId="urn:microsoft.com/office/officeart/2005/8/layout/chevron2"/>
    <dgm:cxn modelId="{70F64939-13B4-44A3-B84F-72ECFA00ADAC}" type="presParOf" srcId="{D19BCF55-B844-43E3-9E37-9FB10484E8DA}" destId="{280E779E-C9B9-416F-AC5B-8016E397D0B9}" srcOrd="4" destOrd="0" presId="urn:microsoft.com/office/officeart/2005/8/layout/chevron2"/>
    <dgm:cxn modelId="{A8BA6401-11D3-4F76-A261-78BAA1C24B55}" type="presParOf" srcId="{280E779E-C9B9-416F-AC5B-8016E397D0B9}" destId="{3F6755D0-27C6-4381-9D1A-FA3257A1C01F}" srcOrd="0" destOrd="0" presId="urn:microsoft.com/office/officeart/2005/8/layout/chevron2"/>
    <dgm:cxn modelId="{3CD6C572-3590-41AA-BF10-FD3C24646D75}" type="presParOf" srcId="{280E779E-C9B9-416F-AC5B-8016E397D0B9}" destId="{34AA5DA1-0B66-455F-8AE4-270489F9709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633482A-88D6-4B28-ACBD-1DF91F28FE3A}" type="doc">
      <dgm:prSet loTypeId="urn:microsoft.com/office/officeart/2005/8/layout/hierarchy6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5D9361-876D-4693-A022-921C26A0816C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Планеты Солнечной системы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55C184-5E2E-4F4B-9D80-AB9DF82BE8E7}" type="parTrans" cxnId="{B2C05956-E4DD-43EA-8FAF-008ECB33E6EA}">
      <dgm:prSet/>
      <dgm:spPr/>
      <dgm:t>
        <a:bodyPr/>
        <a:lstStyle/>
        <a:p>
          <a:endParaRPr lang="ru-RU"/>
        </a:p>
      </dgm:t>
    </dgm:pt>
    <dgm:pt modelId="{98DD517B-2833-46FB-81DB-5F34A962E388}" type="sibTrans" cxnId="{B2C05956-E4DD-43EA-8FAF-008ECB33E6EA}">
      <dgm:prSet/>
      <dgm:spPr/>
      <dgm:t>
        <a:bodyPr/>
        <a:lstStyle/>
        <a:p>
          <a:endParaRPr lang="ru-RU"/>
        </a:p>
      </dgm:t>
    </dgm:pt>
    <dgm:pt modelId="{6DA49087-D4BC-4035-80E1-8F57EABBBECC}">
      <dgm:prSet phldrT="[Текст]" custT="1"/>
      <dgm:spPr>
        <a:solidFill>
          <a:srgbClr val="00206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Внутренние,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земной группы (большая плотность, близко к Солнцу): </a:t>
          </a:r>
          <a:r>
            <a:rPr lang="ru-RU" sz="2800" b="1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Меркурий, Венера, Земля,  Марс</a:t>
          </a:r>
          <a:endParaRPr lang="ru-RU" sz="2800" b="1" dirty="0">
            <a:solidFill>
              <a:schemeClr val="accent2">
                <a:lumMod val="40000"/>
                <a:lumOff val="6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D19E28-6BFD-4907-9165-E6691998734F}" type="parTrans" cxnId="{F9C0F179-77B0-4D69-8BBD-22DFE7538630}">
      <dgm:prSet/>
      <dgm:spPr/>
      <dgm:t>
        <a:bodyPr/>
        <a:lstStyle/>
        <a:p>
          <a:endParaRPr lang="ru-RU"/>
        </a:p>
      </dgm:t>
    </dgm:pt>
    <dgm:pt modelId="{732F8C3E-A0E2-4034-AEC2-A3CA4D505C25}" type="sibTrans" cxnId="{F9C0F179-77B0-4D69-8BBD-22DFE7538630}">
      <dgm:prSet/>
      <dgm:spPr/>
      <dgm:t>
        <a:bodyPr/>
        <a:lstStyle/>
        <a:p>
          <a:endParaRPr lang="ru-RU"/>
        </a:p>
      </dgm:t>
    </dgm:pt>
    <dgm:pt modelId="{9E4C0BC4-A81B-40F8-A844-EF6F5EE52772}">
      <dgm:prSet phldrT="[Текст]" custT="1"/>
      <dgm:spPr>
        <a:solidFill>
          <a:srgbClr val="002060"/>
        </a:solidFill>
      </dgm:spPr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endParaRPr lang="ru-RU" sz="2400" dirty="0" smtClean="0"/>
        </a:p>
        <a:p>
          <a:pPr>
            <a:lnSpc>
              <a:spcPct val="90000"/>
            </a:lnSpc>
            <a:spcAft>
              <a:spcPct val="35000"/>
            </a:spcAft>
          </a:pPr>
          <a:endParaRPr lang="ru-RU" sz="2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Внешние,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планеты-гиганты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(низкая плотность, далеко от  Солнца): </a:t>
          </a:r>
          <a:r>
            <a:rPr lang="ru-RU" sz="2800" b="1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Юпитер, Сатурн, Уран, Нептун</a:t>
          </a:r>
        </a:p>
        <a:p>
          <a:pPr>
            <a:lnSpc>
              <a:spcPct val="90000"/>
            </a:lnSpc>
            <a:spcAft>
              <a:spcPct val="35000"/>
            </a:spcAft>
          </a:pPr>
          <a:endParaRPr lang="ru-RU" sz="2400" dirty="0" smtClean="0"/>
        </a:p>
        <a:p>
          <a:pPr>
            <a:lnSpc>
              <a:spcPct val="90000"/>
            </a:lnSpc>
            <a:spcAft>
              <a:spcPct val="35000"/>
            </a:spcAft>
          </a:pPr>
          <a:endParaRPr lang="ru-RU" sz="2000" dirty="0" smtClean="0"/>
        </a:p>
        <a:p>
          <a:pPr>
            <a:lnSpc>
              <a:spcPct val="90000"/>
            </a:lnSpc>
            <a:spcAft>
              <a:spcPct val="35000"/>
            </a:spcAft>
          </a:pPr>
          <a:r>
            <a:rPr lang="ru-RU" sz="2000" dirty="0" smtClean="0"/>
            <a:t> </a:t>
          </a:r>
          <a:endParaRPr lang="ru-RU" sz="2000" dirty="0"/>
        </a:p>
      </dgm:t>
    </dgm:pt>
    <dgm:pt modelId="{079128FC-ADF5-4C77-BDE3-044AD0EEE00C}" type="parTrans" cxnId="{E9F3143B-9ADB-449A-9128-0CAD9B1BB0F9}">
      <dgm:prSet/>
      <dgm:spPr/>
      <dgm:t>
        <a:bodyPr/>
        <a:lstStyle/>
        <a:p>
          <a:endParaRPr lang="ru-RU"/>
        </a:p>
      </dgm:t>
    </dgm:pt>
    <dgm:pt modelId="{90631958-27F5-491C-8454-F15AF6F134AC}" type="sibTrans" cxnId="{E9F3143B-9ADB-449A-9128-0CAD9B1BB0F9}">
      <dgm:prSet/>
      <dgm:spPr/>
      <dgm:t>
        <a:bodyPr/>
        <a:lstStyle/>
        <a:p>
          <a:endParaRPr lang="ru-RU"/>
        </a:p>
      </dgm:t>
    </dgm:pt>
    <dgm:pt modelId="{C2E79BFA-0C0F-4348-8610-B34288E17AAD}" type="pres">
      <dgm:prSet presAssocID="{A633482A-88D6-4B28-ACBD-1DF91F28FE3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D74080-766E-45B8-BFD2-0B50787C9B11}" type="pres">
      <dgm:prSet presAssocID="{A633482A-88D6-4B28-ACBD-1DF91F28FE3A}" presName="hierFlow" presStyleCnt="0"/>
      <dgm:spPr/>
    </dgm:pt>
    <dgm:pt modelId="{D8947DE6-B1FF-47F2-A8D3-5350F5F67130}" type="pres">
      <dgm:prSet presAssocID="{A633482A-88D6-4B28-ACBD-1DF91F28FE3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3C89CFE-2E44-420C-862E-871E4952F349}" type="pres">
      <dgm:prSet presAssocID="{C15D9361-876D-4693-A022-921C26A0816C}" presName="Name14" presStyleCnt="0"/>
      <dgm:spPr/>
    </dgm:pt>
    <dgm:pt modelId="{6AA2641A-86AF-407E-B175-5B17606121D6}" type="pres">
      <dgm:prSet presAssocID="{C15D9361-876D-4693-A022-921C26A0816C}" presName="level1Shape" presStyleLbl="node0" presStyleIdx="0" presStyleCnt="1" custScaleX="243382" custScaleY="28517" custLinFactNeighborX="-10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E1F534-A074-42B0-9414-CF4DC98B4DBA}" type="pres">
      <dgm:prSet presAssocID="{C15D9361-876D-4693-A022-921C26A0816C}" presName="hierChild2" presStyleCnt="0"/>
      <dgm:spPr/>
    </dgm:pt>
    <dgm:pt modelId="{9C220D71-C3B0-43D4-B191-F1DBB06C7289}" type="pres">
      <dgm:prSet presAssocID="{B8D19E28-6BFD-4907-9165-E6691998734F}" presName="Name19" presStyleLbl="parChTrans1D2" presStyleIdx="0" presStyleCnt="2"/>
      <dgm:spPr/>
      <dgm:t>
        <a:bodyPr/>
        <a:lstStyle/>
        <a:p>
          <a:endParaRPr lang="ru-RU"/>
        </a:p>
      </dgm:t>
    </dgm:pt>
    <dgm:pt modelId="{7C29DB68-4BFE-4221-BDFE-01066E4ACC83}" type="pres">
      <dgm:prSet presAssocID="{6DA49087-D4BC-4035-80E1-8F57EABBBECC}" presName="Name21" presStyleCnt="0"/>
      <dgm:spPr/>
    </dgm:pt>
    <dgm:pt modelId="{55E2C869-A80B-461C-98FC-7879477E2348}" type="pres">
      <dgm:prSet presAssocID="{6DA49087-D4BC-4035-80E1-8F57EABBBECC}" presName="level2Shape" presStyleLbl="node2" presStyleIdx="0" presStyleCnt="2" custScaleX="153936" custScaleY="171497" custLinFactNeighborX="2909" custLinFactNeighborY="6090"/>
      <dgm:spPr/>
      <dgm:t>
        <a:bodyPr/>
        <a:lstStyle/>
        <a:p>
          <a:endParaRPr lang="ru-RU"/>
        </a:p>
      </dgm:t>
    </dgm:pt>
    <dgm:pt modelId="{2F64CEBE-1E98-4D41-B141-5B76DAC9BF7D}" type="pres">
      <dgm:prSet presAssocID="{6DA49087-D4BC-4035-80E1-8F57EABBBECC}" presName="hierChild3" presStyleCnt="0"/>
      <dgm:spPr/>
    </dgm:pt>
    <dgm:pt modelId="{545C289C-EC40-4287-9730-56DB8FBD6EC8}" type="pres">
      <dgm:prSet presAssocID="{079128FC-ADF5-4C77-BDE3-044AD0EEE00C}" presName="Name19" presStyleLbl="parChTrans1D2" presStyleIdx="1" presStyleCnt="2"/>
      <dgm:spPr/>
      <dgm:t>
        <a:bodyPr/>
        <a:lstStyle/>
        <a:p>
          <a:endParaRPr lang="ru-RU"/>
        </a:p>
      </dgm:t>
    </dgm:pt>
    <dgm:pt modelId="{44A47C97-2233-411E-A94E-49A0B6B8361C}" type="pres">
      <dgm:prSet presAssocID="{9E4C0BC4-A81B-40F8-A844-EF6F5EE52772}" presName="Name21" presStyleCnt="0"/>
      <dgm:spPr/>
    </dgm:pt>
    <dgm:pt modelId="{61FBA357-9136-48C6-88EB-8D3E02AF5363}" type="pres">
      <dgm:prSet presAssocID="{9E4C0BC4-A81B-40F8-A844-EF6F5EE52772}" presName="level2Shape" presStyleLbl="node2" presStyleIdx="1" presStyleCnt="2" custScaleX="165446" custScaleY="171497" custLinFactNeighborX="-6283" custLinFactNeighborY="6090"/>
      <dgm:spPr/>
      <dgm:t>
        <a:bodyPr/>
        <a:lstStyle/>
        <a:p>
          <a:endParaRPr lang="ru-RU"/>
        </a:p>
      </dgm:t>
    </dgm:pt>
    <dgm:pt modelId="{A468019D-3D69-45B1-8A03-9374A6CEF70A}" type="pres">
      <dgm:prSet presAssocID="{9E4C0BC4-A81B-40F8-A844-EF6F5EE52772}" presName="hierChild3" presStyleCnt="0"/>
      <dgm:spPr/>
    </dgm:pt>
    <dgm:pt modelId="{6E9077D1-EA70-4D81-83FF-68587EF038C4}" type="pres">
      <dgm:prSet presAssocID="{A633482A-88D6-4B28-ACBD-1DF91F28FE3A}" presName="bgShapesFlow" presStyleCnt="0"/>
      <dgm:spPr/>
    </dgm:pt>
  </dgm:ptLst>
  <dgm:cxnLst>
    <dgm:cxn modelId="{F9C0F179-77B0-4D69-8BBD-22DFE7538630}" srcId="{C15D9361-876D-4693-A022-921C26A0816C}" destId="{6DA49087-D4BC-4035-80E1-8F57EABBBECC}" srcOrd="0" destOrd="0" parTransId="{B8D19E28-6BFD-4907-9165-E6691998734F}" sibTransId="{732F8C3E-A0E2-4034-AEC2-A3CA4D505C25}"/>
    <dgm:cxn modelId="{998051EC-8913-4020-91B7-59DA5D63712E}" type="presOf" srcId="{079128FC-ADF5-4C77-BDE3-044AD0EEE00C}" destId="{545C289C-EC40-4287-9730-56DB8FBD6EC8}" srcOrd="0" destOrd="0" presId="urn:microsoft.com/office/officeart/2005/8/layout/hierarchy6"/>
    <dgm:cxn modelId="{AB9D83EB-5077-4F8C-B86C-3B85868CE941}" type="presOf" srcId="{C15D9361-876D-4693-A022-921C26A0816C}" destId="{6AA2641A-86AF-407E-B175-5B17606121D6}" srcOrd="0" destOrd="0" presId="urn:microsoft.com/office/officeart/2005/8/layout/hierarchy6"/>
    <dgm:cxn modelId="{EB7E61F7-6712-40FF-9C94-8C945AB7AC44}" type="presOf" srcId="{6DA49087-D4BC-4035-80E1-8F57EABBBECC}" destId="{55E2C869-A80B-461C-98FC-7879477E2348}" srcOrd="0" destOrd="0" presId="urn:microsoft.com/office/officeart/2005/8/layout/hierarchy6"/>
    <dgm:cxn modelId="{04D82CAA-1030-47A2-AC8B-F91BF2C73E42}" type="presOf" srcId="{9E4C0BC4-A81B-40F8-A844-EF6F5EE52772}" destId="{61FBA357-9136-48C6-88EB-8D3E02AF5363}" srcOrd="0" destOrd="0" presId="urn:microsoft.com/office/officeart/2005/8/layout/hierarchy6"/>
    <dgm:cxn modelId="{74ECE6C6-D2D1-4B2B-8E12-9F065999962C}" type="presOf" srcId="{B8D19E28-6BFD-4907-9165-E6691998734F}" destId="{9C220D71-C3B0-43D4-B191-F1DBB06C7289}" srcOrd="0" destOrd="0" presId="urn:microsoft.com/office/officeart/2005/8/layout/hierarchy6"/>
    <dgm:cxn modelId="{AFB66A5B-2EB5-4BB8-B88A-1E3B12E3870F}" type="presOf" srcId="{A633482A-88D6-4B28-ACBD-1DF91F28FE3A}" destId="{C2E79BFA-0C0F-4348-8610-B34288E17AAD}" srcOrd="0" destOrd="0" presId="urn:microsoft.com/office/officeart/2005/8/layout/hierarchy6"/>
    <dgm:cxn modelId="{B2C05956-E4DD-43EA-8FAF-008ECB33E6EA}" srcId="{A633482A-88D6-4B28-ACBD-1DF91F28FE3A}" destId="{C15D9361-876D-4693-A022-921C26A0816C}" srcOrd="0" destOrd="0" parTransId="{C455C184-5E2E-4F4B-9D80-AB9DF82BE8E7}" sibTransId="{98DD517B-2833-46FB-81DB-5F34A962E388}"/>
    <dgm:cxn modelId="{E9F3143B-9ADB-449A-9128-0CAD9B1BB0F9}" srcId="{C15D9361-876D-4693-A022-921C26A0816C}" destId="{9E4C0BC4-A81B-40F8-A844-EF6F5EE52772}" srcOrd="1" destOrd="0" parTransId="{079128FC-ADF5-4C77-BDE3-044AD0EEE00C}" sibTransId="{90631958-27F5-491C-8454-F15AF6F134AC}"/>
    <dgm:cxn modelId="{5E7916BC-3F6B-4B02-9F9B-2A1ABFA7C00E}" type="presParOf" srcId="{C2E79BFA-0C0F-4348-8610-B34288E17AAD}" destId="{F9D74080-766E-45B8-BFD2-0B50787C9B11}" srcOrd="0" destOrd="0" presId="urn:microsoft.com/office/officeart/2005/8/layout/hierarchy6"/>
    <dgm:cxn modelId="{C300E5BB-4536-447F-997C-0625CD0E29EE}" type="presParOf" srcId="{F9D74080-766E-45B8-BFD2-0B50787C9B11}" destId="{D8947DE6-B1FF-47F2-A8D3-5350F5F67130}" srcOrd="0" destOrd="0" presId="urn:microsoft.com/office/officeart/2005/8/layout/hierarchy6"/>
    <dgm:cxn modelId="{54A0E362-E525-4E23-924A-F57BB87491B8}" type="presParOf" srcId="{D8947DE6-B1FF-47F2-A8D3-5350F5F67130}" destId="{13C89CFE-2E44-420C-862E-871E4952F349}" srcOrd="0" destOrd="0" presId="urn:microsoft.com/office/officeart/2005/8/layout/hierarchy6"/>
    <dgm:cxn modelId="{F0877281-EEAF-4B2D-960A-EE109F3A86E0}" type="presParOf" srcId="{13C89CFE-2E44-420C-862E-871E4952F349}" destId="{6AA2641A-86AF-407E-B175-5B17606121D6}" srcOrd="0" destOrd="0" presId="urn:microsoft.com/office/officeart/2005/8/layout/hierarchy6"/>
    <dgm:cxn modelId="{D6841582-B40C-466F-8473-CB56D33B6341}" type="presParOf" srcId="{13C89CFE-2E44-420C-862E-871E4952F349}" destId="{20E1F534-A074-42B0-9414-CF4DC98B4DBA}" srcOrd="1" destOrd="0" presId="urn:microsoft.com/office/officeart/2005/8/layout/hierarchy6"/>
    <dgm:cxn modelId="{DB7456C4-CDBD-4B6E-A09F-4C760049DB6D}" type="presParOf" srcId="{20E1F534-A074-42B0-9414-CF4DC98B4DBA}" destId="{9C220D71-C3B0-43D4-B191-F1DBB06C7289}" srcOrd="0" destOrd="0" presId="urn:microsoft.com/office/officeart/2005/8/layout/hierarchy6"/>
    <dgm:cxn modelId="{59401F52-1DE5-478F-81AA-7FDF0F608DE2}" type="presParOf" srcId="{20E1F534-A074-42B0-9414-CF4DC98B4DBA}" destId="{7C29DB68-4BFE-4221-BDFE-01066E4ACC83}" srcOrd="1" destOrd="0" presId="urn:microsoft.com/office/officeart/2005/8/layout/hierarchy6"/>
    <dgm:cxn modelId="{CDDE012E-4370-4848-A5A5-8C7F2905C3A1}" type="presParOf" srcId="{7C29DB68-4BFE-4221-BDFE-01066E4ACC83}" destId="{55E2C869-A80B-461C-98FC-7879477E2348}" srcOrd="0" destOrd="0" presId="urn:microsoft.com/office/officeart/2005/8/layout/hierarchy6"/>
    <dgm:cxn modelId="{BBADEAE6-5C41-4E41-B004-6BC8AA495CC7}" type="presParOf" srcId="{7C29DB68-4BFE-4221-BDFE-01066E4ACC83}" destId="{2F64CEBE-1E98-4D41-B141-5B76DAC9BF7D}" srcOrd="1" destOrd="0" presId="urn:microsoft.com/office/officeart/2005/8/layout/hierarchy6"/>
    <dgm:cxn modelId="{E410B232-949F-4885-B5C4-FD5DD4CDB04A}" type="presParOf" srcId="{20E1F534-A074-42B0-9414-CF4DC98B4DBA}" destId="{545C289C-EC40-4287-9730-56DB8FBD6EC8}" srcOrd="2" destOrd="0" presId="urn:microsoft.com/office/officeart/2005/8/layout/hierarchy6"/>
    <dgm:cxn modelId="{0CBF2000-167C-4E94-A0C8-E8E4F44CB0B3}" type="presParOf" srcId="{20E1F534-A074-42B0-9414-CF4DC98B4DBA}" destId="{44A47C97-2233-411E-A94E-49A0B6B8361C}" srcOrd="3" destOrd="0" presId="urn:microsoft.com/office/officeart/2005/8/layout/hierarchy6"/>
    <dgm:cxn modelId="{469B23BC-D6C7-4314-A72E-B44D1C404E5B}" type="presParOf" srcId="{44A47C97-2233-411E-A94E-49A0B6B8361C}" destId="{61FBA357-9136-48C6-88EB-8D3E02AF5363}" srcOrd="0" destOrd="0" presId="urn:microsoft.com/office/officeart/2005/8/layout/hierarchy6"/>
    <dgm:cxn modelId="{DB8FB2F5-3FD6-470C-BE1C-DCAEA2FC7266}" type="presParOf" srcId="{44A47C97-2233-411E-A94E-49A0B6B8361C}" destId="{A468019D-3D69-45B1-8A03-9374A6CEF70A}" srcOrd="1" destOrd="0" presId="urn:microsoft.com/office/officeart/2005/8/layout/hierarchy6"/>
    <dgm:cxn modelId="{FA5C5293-3ADF-4E4B-A8AF-BECAF554B348}" type="presParOf" srcId="{C2E79BFA-0C0F-4348-8610-B34288E17AAD}" destId="{6E9077D1-EA70-4D81-83FF-68587EF038C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F5D15D-3170-4D8C-B063-A5307434FCFF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</dgm:pt>
    <dgm:pt modelId="{F7343007-9DF1-484D-A11C-E366E7C84C81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Звезды, планеты, кометы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E8D66C-5026-4BB9-898E-1B8816322596}" type="parTrans" cxnId="{8CC18473-8626-4B8B-9CA7-9AF35132BF73}">
      <dgm:prSet/>
      <dgm:spPr/>
      <dgm:t>
        <a:bodyPr/>
        <a:lstStyle/>
        <a:p>
          <a:endParaRPr lang="ru-RU"/>
        </a:p>
      </dgm:t>
    </dgm:pt>
    <dgm:pt modelId="{F36922D0-957D-4561-9638-8AFD071DCE7F}" type="sibTrans" cxnId="{8CC18473-8626-4B8B-9CA7-9AF35132BF73}">
      <dgm:prSet/>
      <dgm:spPr/>
      <dgm:t>
        <a:bodyPr/>
        <a:lstStyle/>
        <a:p>
          <a:endParaRPr lang="ru-RU"/>
        </a:p>
      </dgm:t>
    </dgm:pt>
    <dgm:pt modelId="{7B6017FE-3928-44DC-8FC5-8282C55A3FCE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3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Большие </a:t>
          </a:r>
          <a:r>
            <a:rPr lang="ru-RU" sz="3200" b="1" i="0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небесные</a:t>
          </a:r>
          <a:r>
            <a:rPr lang="ru-RU" sz="3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 тела, движущиеся 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3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вокруг Солнца и светящиеся отраженным </a:t>
          </a:r>
        </a:p>
        <a:p>
          <a:pPr>
            <a:lnSpc>
              <a:spcPct val="80000"/>
            </a:lnSpc>
            <a:spcAft>
              <a:spcPts val="0"/>
            </a:spcAft>
          </a:pPr>
          <a:r>
            <a:rPr lang="ru-RU" sz="32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солнечным светом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8D9726-564B-43B9-999F-23EB6E80C0E3}" type="parTrans" cxnId="{9A1EFDB2-3196-4A03-BBD0-12E6F97D7C95}">
      <dgm:prSet/>
      <dgm:spPr/>
      <dgm:t>
        <a:bodyPr/>
        <a:lstStyle/>
        <a:p>
          <a:endParaRPr lang="ru-RU"/>
        </a:p>
      </dgm:t>
    </dgm:pt>
    <dgm:pt modelId="{7ABA6408-3F6F-4CE1-8491-8FD1CC66AF74}" type="sibTrans" cxnId="{9A1EFDB2-3196-4A03-BBD0-12E6F97D7C95}">
      <dgm:prSet/>
      <dgm:spPr/>
      <dgm:t>
        <a:bodyPr/>
        <a:lstStyle/>
        <a:p>
          <a:endParaRPr lang="ru-RU"/>
        </a:p>
      </dgm:t>
    </dgm:pt>
    <dgm:pt modelId="{28817360-DAA8-4F47-A9C8-91EC507DA63C}">
      <dgm:prSet phldrT="[Текст]"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Это горячее светящееся плазменное космическое тело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686412-6D8C-4787-B02C-8E2CC31B840C}" type="parTrans" cxnId="{F67E6E81-76B0-48E6-8B5F-AEAE625399DA}">
      <dgm:prSet/>
      <dgm:spPr/>
      <dgm:t>
        <a:bodyPr/>
        <a:lstStyle/>
        <a:p>
          <a:endParaRPr lang="ru-RU"/>
        </a:p>
      </dgm:t>
    </dgm:pt>
    <dgm:pt modelId="{767BDB3C-A65A-424D-A19B-E847D9B15A60}" type="sibTrans" cxnId="{F67E6E81-76B0-48E6-8B5F-AEAE625399DA}">
      <dgm:prSet/>
      <dgm:spPr/>
      <dgm:t>
        <a:bodyPr/>
        <a:lstStyle/>
        <a:p>
          <a:endParaRPr lang="ru-RU"/>
        </a:p>
      </dgm:t>
    </dgm:pt>
    <dgm:pt modelId="{8C14617C-3EFE-48E5-8F96-422CF59B0122}">
      <dgm:prSet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Путь вращения планет вокруг Солнца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821903-B223-47A2-8204-9A43E416FC42}" type="parTrans" cxnId="{D6D334C4-2882-40F3-8E09-1AFEFC27C53A}">
      <dgm:prSet/>
      <dgm:spPr/>
      <dgm:t>
        <a:bodyPr/>
        <a:lstStyle/>
        <a:p>
          <a:endParaRPr lang="ru-RU"/>
        </a:p>
      </dgm:t>
    </dgm:pt>
    <dgm:pt modelId="{D4460992-D394-493C-99E8-76D17F92D4E0}" type="sibTrans" cxnId="{D6D334C4-2882-40F3-8E09-1AFEFC27C53A}">
      <dgm:prSet/>
      <dgm:spPr/>
      <dgm:t>
        <a:bodyPr/>
        <a:lstStyle/>
        <a:p>
          <a:endParaRPr lang="ru-RU"/>
        </a:p>
      </dgm:t>
    </dgm:pt>
    <dgm:pt modelId="{244C1CC8-E600-4810-BD3F-13B8E5D42E2E}" type="pres">
      <dgm:prSet presAssocID="{14F5D15D-3170-4D8C-B063-A5307434FCFF}" presName="compositeShape" presStyleCnt="0">
        <dgm:presLayoutVars>
          <dgm:dir/>
          <dgm:resizeHandles/>
        </dgm:presLayoutVars>
      </dgm:prSet>
      <dgm:spPr/>
    </dgm:pt>
    <dgm:pt modelId="{481AD78A-9486-4388-AC51-E593DF5CF99F}" type="pres">
      <dgm:prSet presAssocID="{14F5D15D-3170-4D8C-B063-A5307434FCFF}" presName="pyramid" presStyleLbl="node1" presStyleIdx="0" presStyleCnt="1" custScaleX="58778"/>
      <dgm:spPr/>
    </dgm:pt>
    <dgm:pt modelId="{0B899784-50DE-4F2A-B9CA-CCAC87D9EC67}" type="pres">
      <dgm:prSet presAssocID="{14F5D15D-3170-4D8C-B063-A5307434FCFF}" presName="theList" presStyleCnt="0"/>
      <dgm:spPr/>
    </dgm:pt>
    <dgm:pt modelId="{0ED7544A-574F-4064-95FC-31ED88CF9B8F}" type="pres">
      <dgm:prSet presAssocID="{F7343007-9DF1-484D-A11C-E366E7C84C81}" presName="aNode" presStyleLbl="fgAcc1" presStyleIdx="0" presStyleCnt="4" custScaleX="199279" custLinFactNeighborX="-11675" custLinFactNeighborY="-84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B0D03-4A76-4751-9D9E-17BD85C69DB0}" type="pres">
      <dgm:prSet presAssocID="{F7343007-9DF1-484D-A11C-E366E7C84C81}" presName="aSpace" presStyleCnt="0"/>
      <dgm:spPr/>
    </dgm:pt>
    <dgm:pt modelId="{317F239E-0B10-450F-B891-CE14944CB19C}" type="pres">
      <dgm:prSet presAssocID="{7B6017FE-3928-44DC-8FC5-8282C55A3FCE}" presName="aNode" presStyleLbl="fgAcc1" presStyleIdx="1" presStyleCnt="4" custScaleX="200588" custLinFactNeighborX="-11020" custLinFactNeighborY="-42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74D90-5AFF-4472-B9AA-4BFA8E3994A9}" type="pres">
      <dgm:prSet presAssocID="{7B6017FE-3928-44DC-8FC5-8282C55A3FCE}" presName="aSpace" presStyleCnt="0"/>
      <dgm:spPr/>
    </dgm:pt>
    <dgm:pt modelId="{CE0B5F83-D3ED-4AD3-96EA-D89E7D0BB9C0}" type="pres">
      <dgm:prSet presAssocID="{28817360-DAA8-4F47-A9C8-91EC507DA63C}" presName="aNode" presStyleLbl="fgAcc1" presStyleIdx="2" presStyleCnt="4" custScaleX="200076" custLinFactNeighborX="-1127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16E43-ABA5-4833-B35F-93E4200DEE28}" type="pres">
      <dgm:prSet presAssocID="{28817360-DAA8-4F47-A9C8-91EC507DA63C}" presName="aSpace" presStyleCnt="0"/>
      <dgm:spPr/>
    </dgm:pt>
    <dgm:pt modelId="{D5725070-16C4-4378-9044-981CF746B3CE}" type="pres">
      <dgm:prSet presAssocID="{8C14617C-3EFE-48E5-8F96-422CF59B0122}" presName="aNode" presStyleLbl="fgAcc1" presStyleIdx="3" presStyleCnt="4" custScaleX="202149" custLinFactNeighborX="-12421" custLinFactNeighborY="42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45F0E-30B6-4FB5-9D54-B92F9E8E70E4}" type="pres">
      <dgm:prSet presAssocID="{8C14617C-3EFE-48E5-8F96-422CF59B0122}" presName="aSpace" presStyleCnt="0"/>
      <dgm:spPr/>
    </dgm:pt>
  </dgm:ptLst>
  <dgm:cxnLst>
    <dgm:cxn modelId="{9823A730-35C1-45C1-AFE0-CCB89B495E6A}" type="presOf" srcId="{14F5D15D-3170-4D8C-B063-A5307434FCFF}" destId="{244C1CC8-E600-4810-BD3F-13B8E5D42E2E}" srcOrd="0" destOrd="0" presId="urn:microsoft.com/office/officeart/2005/8/layout/pyramid2"/>
    <dgm:cxn modelId="{8CC18473-8626-4B8B-9CA7-9AF35132BF73}" srcId="{14F5D15D-3170-4D8C-B063-A5307434FCFF}" destId="{F7343007-9DF1-484D-A11C-E366E7C84C81}" srcOrd="0" destOrd="0" parTransId="{56E8D66C-5026-4BB9-898E-1B8816322596}" sibTransId="{F36922D0-957D-4561-9638-8AFD071DCE7F}"/>
    <dgm:cxn modelId="{9A1EFDB2-3196-4A03-BBD0-12E6F97D7C95}" srcId="{14F5D15D-3170-4D8C-B063-A5307434FCFF}" destId="{7B6017FE-3928-44DC-8FC5-8282C55A3FCE}" srcOrd="1" destOrd="0" parTransId="{1B8D9726-564B-43B9-999F-23EB6E80C0E3}" sibTransId="{7ABA6408-3F6F-4CE1-8491-8FD1CC66AF74}"/>
    <dgm:cxn modelId="{BCD2EDB4-D9EB-4DD6-AD17-7115130E47F8}" type="presOf" srcId="{F7343007-9DF1-484D-A11C-E366E7C84C81}" destId="{0ED7544A-574F-4064-95FC-31ED88CF9B8F}" srcOrd="0" destOrd="0" presId="urn:microsoft.com/office/officeart/2005/8/layout/pyramid2"/>
    <dgm:cxn modelId="{F67E6E81-76B0-48E6-8B5F-AEAE625399DA}" srcId="{14F5D15D-3170-4D8C-B063-A5307434FCFF}" destId="{28817360-DAA8-4F47-A9C8-91EC507DA63C}" srcOrd="2" destOrd="0" parTransId="{7C686412-6D8C-4787-B02C-8E2CC31B840C}" sibTransId="{767BDB3C-A65A-424D-A19B-E847D9B15A60}"/>
    <dgm:cxn modelId="{95011F2B-E9B9-4BB4-A03D-B03503A744E1}" type="presOf" srcId="{7B6017FE-3928-44DC-8FC5-8282C55A3FCE}" destId="{317F239E-0B10-450F-B891-CE14944CB19C}" srcOrd="0" destOrd="0" presId="urn:microsoft.com/office/officeart/2005/8/layout/pyramid2"/>
    <dgm:cxn modelId="{D6D334C4-2882-40F3-8E09-1AFEFC27C53A}" srcId="{14F5D15D-3170-4D8C-B063-A5307434FCFF}" destId="{8C14617C-3EFE-48E5-8F96-422CF59B0122}" srcOrd="3" destOrd="0" parTransId="{5A821903-B223-47A2-8204-9A43E416FC42}" sibTransId="{D4460992-D394-493C-99E8-76D17F92D4E0}"/>
    <dgm:cxn modelId="{94556FF7-E26D-43E6-B291-CCF1710CED0D}" type="presOf" srcId="{28817360-DAA8-4F47-A9C8-91EC507DA63C}" destId="{CE0B5F83-D3ED-4AD3-96EA-D89E7D0BB9C0}" srcOrd="0" destOrd="0" presId="urn:microsoft.com/office/officeart/2005/8/layout/pyramid2"/>
    <dgm:cxn modelId="{D446F9C1-8607-4033-9B7F-1DCCBC0C71EB}" type="presOf" srcId="{8C14617C-3EFE-48E5-8F96-422CF59B0122}" destId="{D5725070-16C4-4378-9044-981CF746B3CE}" srcOrd="0" destOrd="0" presId="urn:microsoft.com/office/officeart/2005/8/layout/pyramid2"/>
    <dgm:cxn modelId="{01D0693A-8645-408C-9C91-A04CF4E818C2}" type="presParOf" srcId="{244C1CC8-E600-4810-BD3F-13B8E5D42E2E}" destId="{481AD78A-9486-4388-AC51-E593DF5CF99F}" srcOrd="0" destOrd="0" presId="urn:microsoft.com/office/officeart/2005/8/layout/pyramid2"/>
    <dgm:cxn modelId="{8C3DF8A5-DA1A-4204-95EF-F90B3F712B36}" type="presParOf" srcId="{244C1CC8-E600-4810-BD3F-13B8E5D42E2E}" destId="{0B899784-50DE-4F2A-B9CA-CCAC87D9EC67}" srcOrd="1" destOrd="0" presId="urn:microsoft.com/office/officeart/2005/8/layout/pyramid2"/>
    <dgm:cxn modelId="{2F57AD9E-FEDB-4BD1-8774-3D014305297C}" type="presParOf" srcId="{0B899784-50DE-4F2A-B9CA-CCAC87D9EC67}" destId="{0ED7544A-574F-4064-95FC-31ED88CF9B8F}" srcOrd="0" destOrd="0" presId="urn:microsoft.com/office/officeart/2005/8/layout/pyramid2"/>
    <dgm:cxn modelId="{676042AE-82ED-4746-86B1-8AC22862E2E5}" type="presParOf" srcId="{0B899784-50DE-4F2A-B9CA-CCAC87D9EC67}" destId="{15AB0D03-4A76-4751-9D9E-17BD85C69DB0}" srcOrd="1" destOrd="0" presId="urn:microsoft.com/office/officeart/2005/8/layout/pyramid2"/>
    <dgm:cxn modelId="{E07A24A0-9146-466D-8E24-F6E15EC0348F}" type="presParOf" srcId="{0B899784-50DE-4F2A-B9CA-CCAC87D9EC67}" destId="{317F239E-0B10-450F-B891-CE14944CB19C}" srcOrd="2" destOrd="0" presId="urn:microsoft.com/office/officeart/2005/8/layout/pyramid2"/>
    <dgm:cxn modelId="{2F14CC32-B7B6-4651-A790-EF9FA372BD9E}" type="presParOf" srcId="{0B899784-50DE-4F2A-B9CA-CCAC87D9EC67}" destId="{92974D90-5AFF-4472-B9AA-4BFA8E3994A9}" srcOrd="3" destOrd="0" presId="urn:microsoft.com/office/officeart/2005/8/layout/pyramid2"/>
    <dgm:cxn modelId="{1BC210ED-0C6A-4BC1-995B-59752B5C034D}" type="presParOf" srcId="{0B899784-50DE-4F2A-B9CA-CCAC87D9EC67}" destId="{CE0B5F83-D3ED-4AD3-96EA-D89E7D0BB9C0}" srcOrd="4" destOrd="0" presId="urn:microsoft.com/office/officeart/2005/8/layout/pyramid2"/>
    <dgm:cxn modelId="{13DEED53-B641-4C5E-ADB7-E03235E666CB}" type="presParOf" srcId="{0B899784-50DE-4F2A-B9CA-CCAC87D9EC67}" destId="{E0D16E43-ABA5-4833-B35F-93E4200DEE28}" srcOrd="5" destOrd="0" presId="urn:microsoft.com/office/officeart/2005/8/layout/pyramid2"/>
    <dgm:cxn modelId="{CD2B70E5-6650-4604-803F-E978B20A1867}" type="presParOf" srcId="{0B899784-50DE-4F2A-B9CA-CCAC87D9EC67}" destId="{D5725070-16C4-4378-9044-981CF746B3CE}" srcOrd="6" destOrd="0" presId="urn:microsoft.com/office/officeart/2005/8/layout/pyramid2"/>
    <dgm:cxn modelId="{AB35C568-93DC-482D-9230-3582B573197E}" type="presParOf" srcId="{0B899784-50DE-4F2A-B9CA-CCAC87D9EC67}" destId="{55545F0E-30B6-4FB5-9D54-B92F9E8E70E4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F5D15D-3170-4D8C-B063-A5307434FCFF}" type="doc">
      <dgm:prSet loTypeId="urn:microsoft.com/office/officeart/2005/8/layout/pyramid2" loCatId="pyramid" qsTypeId="urn:microsoft.com/office/officeart/2005/8/quickstyle/simple3" qsCatId="simple" csTypeId="urn:microsoft.com/office/officeart/2005/8/colors/accent1_2" csCatId="accent1" phldr="1"/>
      <dgm:spPr/>
    </dgm:pt>
    <dgm:pt modelId="{F7343007-9DF1-484D-A11C-E366E7C84C81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Кометы  - вращаются вокруг Солнца по вытянутой орбите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E8D66C-5026-4BB9-898E-1B8816322596}" type="parTrans" cxnId="{8CC18473-8626-4B8B-9CA7-9AF35132BF73}">
      <dgm:prSet/>
      <dgm:spPr/>
      <dgm:t>
        <a:bodyPr/>
        <a:lstStyle/>
        <a:p>
          <a:endParaRPr lang="ru-RU"/>
        </a:p>
      </dgm:t>
    </dgm:pt>
    <dgm:pt modelId="{F36922D0-957D-4561-9638-8AFD071DCE7F}" type="sibTrans" cxnId="{8CC18473-8626-4B8B-9CA7-9AF35132BF73}">
      <dgm:prSet/>
      <dgm:spPr/>
      <dgm:t>
        <a:bodyPr/>
        <a:lstStyle/>
        <a:p>
          <a:endParaRPr lang="ru-RU"/>
        </a:p>
      </dgm:t>
    </dgm:pt>
    <dgm:pt modelId="{7B6017FE-3928-44DC-8FC5-8282C55A3FCE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Мелкие твердые частицы, вторгаются в воздушную оболочку Земли, сгорают, не долетая до поверхности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8D9726-564B-43B9-999F-23EB6E80C0E3}" type="parTrans" cxnId="{9A1EFDB2-3196-4A03-BBD0-12E6F97D7C95}">
      <dgm:prSet/>
      <dgm:spPr/>
      <dgm:t>
        <a:bodyPr/>
        <a:lstStyle/>
        <a:p>
          <a:endParaRPr lang="ru-RU"/>
        </a:p>
      </dgm:t>
    </dgm:pt>
    <dgm:pt modelId="{7ABA6408-3F6F-4CE1-8491-8FD1CC66AF74}" type="sibTrans" cxnId="{9A1EFDB2-3196-4A03-BBD0-12E6F97D7C95}">
      <dgm:prSet/>
      <dgm:spPr/>
      <dgm:t>
        <a:bodyPr/>
        <a:lstStyle/>
        <a:p>
          <a:endParaRPr lang="ru-RU"/>
        </a:p>
      </dgm:t>
    </dgm:pt>
    <dgm:pt modelId="{28817360-DAA8-4F47-A9C8-91EC507DA63C}">
      <dgm:prSet phldrT="[Текст]"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Крупные небесные тела, не успевают сгореть полностью, падают на Землю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686412-6D8C-4787-B02C-8E2CC31B840C}" type="parTrans" cxnId="{F67E6E81-76B0-48E6-8B5F-AEAE625399DA}">
      <dgm:prSet/>
      <dgm:spPr/>
      <dgm:t>
        <a:bodyPr/>
        <a:lstStyle/>
        <a:p>
          <a:endParaRPr lang="ru-RU"/>
        </a:p>
      </dgm:t>
    </dgm:pt>
    <dgm:pt modelId="{767BDB3C-A65A-424D-A19B-E847D9B15A60}" type="sibTrans" cxnId="{F67E6E81-76B0-48E6-8B5F-AEAE625399DA}">
      <dgm:prSet/>
      <dgm:spPr/>
      <dgm:t>
        <a:bodyPr/>
        <a:lstStyle/>
        <a:p>
          <a:endParaRPr lang="ru-RU"/>
        </a:p>
      </dgm:t>
    </dgm:pt>
    <dgm:pt modelId="{8C14617C-3EFE-48E5-8F96-422CF59B0122}">
      <dgm:prSet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Меркурий – ближайшая к солнцу планета, имеет меньшую орбиту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821903-B223-47A2-8204-9A43E416FC42}" type="parTrans" cxnId="{D6D334C4-2882-40F3-8E09-1AFEFC27C53A}">
      <dgm:prSet/>
      <dgm:spPr/>
      <dgm:t>
        <a:bodyPr/>
        <a:lstStyle/>
        <a:p>
          <a:endParaRPr lang="ru-RU"/>
        </a:p>
      </dgm:t>
    </dgm:pt>
    <dgm:pt modelId="{D4460992-D394-493C-99E8-76D17F92D4E0}" type="sibTrans" cxnId="{D6D334C4-2882-40F3-8E09-1AFEFC27C53A}">
      <dgm:prSet/>
      <dgm:spPr/>
      <dgm:t>
        <a:bodyPr/>
        <a:lstStyle/>
        <a:p>
          <a:endParaRPr lang="ru-RU"/>
        </a:p>
      </dgm:t>
    </dgm:pt>
    <dgm:pt modelId="{244C1CC8-E600-4810-BD3F-13B8E5D42E2E}" type="pres">
      <dgm:prSet presAssocID="{14F5D15D-3170-4D8C-B063-A5307434FCFF}" presName="compositeShape" presStyleCnt="0">
        <dgm:presLayoutVars>
          <dgm:dir/>
          <dgm:resizeHandles/>
        </dgm:presLayoutVars>
      </dgm:prSet>
      <dgm:spPr/>
    </dgm:pt>
    <dgm:pt modelId="{481AD78A-9486-4388-AC51-E593DF5CF99F}" type="pres">
      <dgm:prSet presAssocID="{14F5D15D-3170-4D8C-B063-A5307434FCFF}" presName="pyramid" presStyleLbl="node1" presStyleIdx="0" presStyleCnt="1" custScaleX="58778"/>
      <dgm:spPr/>
    </dgm:pt>
    <dgm:pt modelId="{0B899784-50DE-4F2A-B9CA-CCAC87D9EC67}" type="pres">
      <dgm:prSet presAssocID="{14F5D15D-3170-4D8C-B063-A5307434FCFF}" presName="theList" presStyleCnt="0"/>
      <dgm:spPr/>
    </dgm:pt>
    <dgm:pt modelId="{0ED7544A-574F-4064-95FC-31ED88CF9B8F}" type="pres">
      <dgm:prSet presAssocID="{F7343007-9DF1-484D-A11C-E366E7C84C81}" presName="aNode" presStyleLbl="fgAcc1" presStyleIdx="0" presStyleCnt="4" custScaleX="199279" custLinFactNeighborX="-11675" custLinFactNeighborY="-84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B0D03-4A76-4751-9D9E-17BD85C69DB0}" type="pres">
      <dgm:prSet presAssocID="{F7343007-9DF1-484D-A11C-E366E7C84C81}" presName="aSpace" presStyleCnt="0"/>
      <dgm:spPr/>
    </dgm:pt>
    <dgm:pt modelId="{317F239E-0B10-450F-B891-CE14944CB19C}" type="pres">
      <dgm:prSet presAssocID="{7B6017FE-3928-44DC-8FC5-8282C55A3FCE}" presName="aNode" presStyleLbl="fgAcc1" presStyleIdx="1" presStyleCnt="4" custScaleX="200588" custLinFactNeighborX="-11020" custLinFactNeighborY="-42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74D90-5AFF-4472-B9AA-4BFA8E3994A9}" type="pres">
      <dgm:prSet presAssocID="{7B6017FE-3928-44DC-8FC5-8282C55A3FCE}" presName="aSpace" presStyleCnt="0"/>
      <dgm:spPr/>
    </dgm:pt>
    <dgm:pt modelId="{CE0B5F83-D3ED-4AD3-96EA-D89E7D0BB9C0}" type="pres">
      <dgm:prSet presAssocID="{28817360-DAA8-4F47-A9C8-91EC507DA63C}" presName="aNode" presStyleLbl="fgAcc1" presStyleIdx="2" presStyleCnt="4" custScaleX="200076" custLinFactY="585" custLinFactNeighborX="-707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16E43-ABA5-4833-B35F-93E4200DEE28}" type="pres">
      <dgm:prSet presAssocID="{28817360-DAA8-4F47-A9C8-91EC507DA63C}" presName="aSpace" presStyleCnt="0"/>
      <dgm:spPr/>
    </dgm:pt>
    <dgm:pt modelId="{D5725070-16C4-4378-9044-981CF746B3CE}" type="pres">
      <dgm:prSet presAssocID="{8C14617C-3EFE-48E5-8F96-422CF59B0122}" presName="aNode" presStyleLbl="fgAcc1" presStyleIdx="3" presStyleCnt="4" custScaleX="202149" custLinFactY="25473" custLinFactNeighborX="-599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45F0E-30B6-4FB5-9D54-B92F9E8E70E4}" type="pres">
      <dgm:prSet presAssocID="{8C14617C-3EFE-48E5-8F96-422CF59B0122}" presName="aSpace" presStyleCnt="0"/>
      <dgm:spPr/>
    </dgm:pt>
  </dgm:ptLst>
  <dgm:cxnLst>
    <dgm:cxn modelId="{4B3D45C4-0127-48CF-A0BC-BD95D76B218F}" type="presOf" srcId="{28817360-DAA8-4F47-A9C8-91EC507DA63C}" destId="{CE0B5F83-D3ED-4AD3-96EA-D89E7D0BB9C0}" srcOrd="0" destOrd="0" presId="urn:microsoft.com/office/officeart/2005/8/layout/pyramid2"/>
    <dgm:cxn modelId="{E4EFC56E-0810-4D21-9907-2413E6AF81C2}" type="presOf" srcId="{F7343007-9DF1-484D-A11C-E366E7C84C81}" destId="{0ED7544A-574F-4064-95FC-31ED88CF9B8F}" srcOrd="0" destOrd="0" presId="urn:microsoft.com/office/officeart/2005/8/layout/pyramid2"/>
    <dgm:cxn modelId="{593D4942-8F5F-479A-A93D-95414F187827}" type="presOf" srcId="{14F5D15D-3170-4D8C-B063-A5307434FCFF}" destId="{244C1CC8-E600-4810-BD3F-13B8E5D42E2E}" srcOrd="0" destOrd="0" presId="urn:microsoft.com/office/officeart/2005/8/layout/pyramid2"/>
    <dgm:cxn modelId="{8CC18473-8626-4B8B-9CA7-9AF35132BF73}" srcId="{14F5D15D-3170-4D8C-B063-A5307434FCFF}" destId="{F7343007-9DF1-484D-A11C-E366E7C84C81}" srcOrd="0" destOrd="0" parTransId="{56E8D66C-5026-4BB9-898E-1B8816322596}" sibTransId="{F36922D0-957D-4561-9638-8AFD071DCE7F}"/>
    <dgm:cxn modelId="{9A1EFDB2-3196-4A03-BBD0-12E6F97D7C95}" srcId="{14F5D15D-3170-4D8C-B063-A5307434FCFF}" destId="{7B6017FE-3928-44DC-8FC5-8282C55A3FCE}" srcOrd="1" destOrd="0" parTransId="{1B8D9726-564B-43B9-999F-23EB6E80C0E3}" sibTransId="{7ABA6408-3F6F-4CE1-8491-8FD1CC66AF74}"/>
    <dgm:cxn modelId="{B2A8FAC7-DC57-48F3-8C13-8AE195BB4532}" type="presOf" srcId="{7B6017FE-3928-44DC-8FC5-8282C55A3FCE}" destId="{317F239E-0B10-450F-B891-CE14944CB19C}" srcOrd="0" destOrd="0" presId="urn:microsoft.com/office/officeart/2005/8/layout/pyramid2"/>
    <dgm:cxn modelId="{316A3A16-C69C-46B0-B8E8-4B2E984EC2AA}" type="presOf" srcId="{8C14617C-3EFE-48E5-8F96-422CF59B0122}" destId="{D5725070-16C4-4378-9044-981CF746B3CE}" srcOrd="0" destOrd="0" presId="urn:microsoft.com/office/officeart/2005/8/layout/pyramid2"/>
    <dgm:cxn modelId="{F67E6E81-76B0-48E6-8B5F-AEAE625399DA}" srcId="{14F5D15D-3170-4D8C-B063-A5307434FCFF}" destId="{28817360-DAA8-4F47-A9C8-91EC507DA63C}" srcOrd="2" destOrd="0" parTransId="{7C686412-6D8C-4787-B02C-8E2CC31B840C}" sibTransId="{767BDB3C-A65A-424D-A19B-E847D9B15A60}"/>
    <dgm:cxn modelId="{D6D334C4-2882-40F3-8E09-1AFEFC27C53A}" srcId="{14F5D15D-3170-4D8C-B063-A5307434FCFF}" destId="{8C14617C-3EFE-48E5-8F96-422CF59B0122}" srcOrd="3" destOrd="0" parTransId="{5A821903-B223-47A2-8204-9A43E416FC42}" sibTransId="{D4460992-D394-493C-99E8-76D17F92D4E0}"/>
    <dgm:cxn modelId="{1360BFD7-434B-4EB7-B57C-1F38BD1E69CB}" type="presParOf" srcId="{244C1CC8-E600-4810-BD3F-13B8E5D42E2E}" destId="{481AD78A-9486-4388-AC51-E593DF5CF99F}" srcOrd="0" destOrd="0" presId="urn:microsoft.com/office/officeart/2005/8/layout/pyramid2"/>
    <dgm:cxn modelId="{A82110DC-F65C-43E6-8D01-9B807771F7EE}" type="presParOf" srcId="{244C1CC8-E600-4810-BD3F-13B8E5D42E2E}" destId="{0B899784-50DE-4F2A-B9CA-CCAC87D9EC67}" srcOrd="1" destOrd="0" presId="urn:microsoft.com/office/officeart/2005/8/layout/pyramid2"/>
    <dgm:cxn modelId="{A5AEB701-59D2-4CED-801D-419E6B8A5C13}" type="presParOf" srcId="{0B899784-50DE-4F2A-B9CA-CCAC87D9EC67}" destId="{0ED7544A-574F-4064-95FC-31ED88CF9B8F}" srcOrd="0" destOrd="0" presId="urn:microsoft.com/office/officeart/2005/8/layout/pyramid2"/>
    <dgm:cxn modelId="{2777B830-CE84-4326-A402-692B80522526}" type="presParOf" srcId="{0B899784-50DE-4F2A-B9CA-CCAC87D9EC67}" destId="{15AB0D03-4A76-4751-9D9E-17BD85C69DB0}" srcOrd="1" destOrd="0" presId="urn:microsoft.com/office/officeart/2005/8/layout/pyramid2"/>
    <dgm:cxn modelId="{0A43D52F-7010-448B-88FF-6743233D7D8B}" type="presParOf" srcId="{0B899784-50DE-4F2A-B9CA-CCAC87D9EC67}" destId="{317F239E-0B10-450F-B891-CE14944CB19C}" srcOrd="2" destOrd="0" presId="urn:microsoft.com/office/officeart/2005/8/layout/pyramid2"/>
    <dgm:cxn modelId="{1CE8694A-4550-40BD-8855-EB09ED040569}" type="presParOf" srcId="{0B899784-50DE-4F2A-B9CA-CCAC87D9EC67}" destId="{92974D90-5AFF-4472-B9AA-4BFA8E3994A9}" srcOrd="3" destOrd="0" presId="urn:microsoft.com/office/officeart/2005/8/layout/pyramid2"/>
    <dgm:cxn modelId="{A4C0B494-82FD-4A31-92B8-39BF38DA6390}" type="presParOf" srcId="{0B899784-50DE-4F2A-B9CA-CCAC87D9EC67}" destId="{CE0B5F83-D3ED-4AD3-96EA-D89E7D0BB9C0}" srcOrd="4" destOrd="0" presId="urn:microsoft.com/office/officeart/2005/8/layout/pyramid2"/>
    <dgm:cxn modelId="{E05EF650-61F1-42E7-A1E3-36E4336BF41D}" type="presParOf" srcId="{0B899784-50DE-4F2A-B9CA-CCAC87D9EC67}" destId="{E0D16E43-ABA5-4833-B35F-93E4200DEE28}" srcOrd="5" destOrd="0" presId="urn:microsoft.com/office/officeart/2005/8/layout/pyramid2"/>
    <dgm:cxn modelId="{8B161E88-C29F-4639-B893-3253E1CFE749}" type="presParOf" srcId="{0B899784-50DE-4F2A-B9CA-CCAC87D9EC67}" destId="{D5725070-16C4-4378-9044-981CF746B3CE}" srcOrd="6" destOrd="0" presId="urn:microsoft.com/office/officeart/2005/8/layout/pyramid2"/>
    <dgm:cxn modelId="{E610F36C-8FFE-4157-BFD3-4BFE718583F4}" type="presParOf" srcId="{0B899784-50DE-4F2A-B9CA-CCAC87D9EC67}" destId="{55545F0E-30B6-4FB5-9D54-B92F9E8E70E4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16B70-F8D5-4732-965C-EEAF9BB5A36D}">
      <dsp:nvSpPr>
        <dsp:cNvPr id="0" name=""/>
        <dsp:cNvSpPr/>
      </dsp:nvSpPr>
      <dsp:spPr>
        <a:xfrm>
          <a:off x="3319597" y="2975489"/>
          <a:ext cx="1144912" cy="2132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2456" y="0"/>
              </a:lnTo>
              <a:lnTo>
                <a:pt x="572456" y="2132798"/>
              </a:lnTo>
              <a:lnTo>
                <a:pt x="1144912" y="213279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31536" y="3981372"/>
        <a:ext cx="121033" cy="121033"/>
      </dsp:txXfrm>
    </dsp:sp>
    <dsp:sp modelId="{3B49E85A-026E-4330-9C70-56C3601C3AAE}">
      <dsp:nvSpPr>
        <dsp:cNvPr id="0" name=""/>
        <dsp:cNvSpPr/>
      </dsp:nvSpPr>
      <dsp:spPr>
        <a:xfrm>
          <a:off x="3319597" y="2910868"/>
          <a:ext cx="114491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64621"/>
              </a:moveTo>
              <a:lnTo>
                <a:pt x="572456" y="64621"/>
              </a:lnTo>
              <a:lnTo>
                <a:pt x="572456" y="45720"/>
              </a:lnTo>
              <a:lnTo>
                <a:pt x="1144912" y="4572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63426" y="2927961"/>
        <a:ext cx="57253" cy="57253"/>
      </dsp:txXfrm>
    </dsp:sp>
    <dsp:sp modelId="{4D123ED7-0374-413D-8DEF-88C43385998C}">
      <dsp:nvSpPr>
        <dsp:cNvPr id="0" name=""/>
        <dsp:cNvSpPr/>
      </dsp:nvSpPr>
      <dsp:spPr>
        <a:xfrm>
          <a:off x="3319597" y="859823"/>
          <a:ext cx="1144912" cy="2115666"/>
        </a:xfrm>
        <a:custGeom>
          <a:avLst/>
          <a:gdLst/>
          <a:ahLst/>
          <a:cxnLst/>
          <a:rect l="0" t="0" r="0" b="0"/>
          <a:pathLst>
            <a:path>
              <a:moveTo>
                <a:pt x="0" y="2115666"/>
              </a:moveTo>
              <a:lnTo>
                <a:pt x="572456" y="2115666"/>
              </a:lnTo>
              <a:lnTo>
                <a:pt x="572456" y="0"/>
              </a:lnTo>
              <a:lnTo>
                <a:pt x="1144912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31913" y="1857516"/>
        <a:ext cx="120279" cy="120279"/>
      </dsp:txXfrm>
    </dsp:sp>
    <dsp:sp modelId="{007FC9D0-3540-4CCE-BFDC-A9153DC29D89}">
      <dsp:nvSpPr>
        <dsp:cNvPr id="0" name=""/>
        <dsp:cNvSpPr/>
      </dsp:nvSpPr>
      <dsp:spPr>
        <a:xfrm rot="16200000">
          <a:off x="-734119" y="1806468"/>
          <a:ext cx="5769391" cy="233804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География</a:t>
          </a:r>
          <a:r>
            <a:rPr lang="ru-RU" sz="5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4000" kern="1200" dirty="0" smtClean="0"/>
            <a:t>(землеописание) </a:t>
          </a:r>
          <a:r>
            <a:rPr lang="ru-RU" sz="5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Эратосфен</a:t>
          </a:r>
          <a:endParaRPr lang="ru-RU" sz="5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734119" y="1806468"/>
        <a:ext cx="5769391" cy="2338043"/>
      </dsp:txXfrm>
    </dsp:sp>
    <dsp:sp modelId="{67E81B6C-DED3-4996-A9AC-0652FA47CC71}">
      <dsp:nvSpPr>
        <dsp:cNvPr id="0" name=""/>
        <dsp:cNvSpPr/>
      </dsp:nvSpPr>
      <dsp:spPr>
        <a:xfrm>
          <a:off x="4464509" y="144016"/>
          <a:ext cx="3806961" cy="143161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Физическая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география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4509" y="144016"/>
        <a:ext cx="3806961" cy="1431614"/>
      </dsp:txXfrm>
    </dsp:sp>
    <dsp:sp modelId="{BBFA494F-F1B9-4B8F-A81B-7D9FB041FE4F}">
      <dsp:nvSpPr>
        <dsp:cNvPr id="0" name=""/>
        <dsp:cNvSpPr/>
      </dsp:nvSpPr>
      <dsp:spPr>
        <a:xfrm>
          <a:off x="4464509" y="2304257"/>
          <a:ext cx="3806961" cy="130466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Экономическая география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4509" y="2304257"/>
        <a:ext cx="3806961" cy="1304661"/>
      </dsp:txXfrm>
    </dsp:sp>
    <dsp:sp modelId="{62D69349-EE64-4B1B-A054-937F1E2DE0BC}">
      <dsp:nvSpPr>
        <dsp:cNvPr id="0" name=""/>
        <dsp:cNvSpPr/>
      </dsp:nvSpPr>
      <dsp:spPr>
        <a:xfrm>
          <a:off x="4464509" y="4392492"/>
          <a:ext cx="3806961" cy="143159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Политическая география</a:t>
          </a:r>
          <a:endParaRPr lang="ru-RU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64509" y="4392492"/>
        <a:ext cx="3806961" cy="14315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852CF-69DF-4B5C-8F62-355F3E2F9A11}">
      <dsp:nvSpPr>
        <dsp:cNvPr id="0" name=""/>
        <dsp:cNvSpPr/>
      </dsp:nvSpPr>
      <dsp:spPr>
        <a:xfrm>
          <a:off x="-7002694" y="-1070542"/>
          <a:ext cx="8333772" cy="8333772"/>
        </a:xfrm>
        <a:prstGeom prst="blockArc">
          <a:avLst>
            <a:gd name="adj1" fmla="val 18900000"/>
            <a:gd name="adj2" fmla="val 2700000"/>
            <a:gd name="adj3" fmla="val 2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DA6A62-2054-4132-B1DC-51C30B364C13}">
      <dsp:nvSpPr>
        <dsp:cNvPr id="0" name=""/>
        <dsp:cNvSpPr/>
      </dsp:nvSpPr>
      <dsp:spPr>
        <a:xfrm>
          <a:off x="792074" y="360042"/>
          <a:ext cx="7736438" cy="11847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вы знаете о ранних представлениях людей о Земле?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2074" y="360042"/>
        <a:ext cx="7736438" cy="1184785"/>
      </dsp:txXfrm>
    </dsp:sp>
    <dsp:sp modelId="{9EE0F227-262B-4072-BD88-568185612E3D}">
      <dsp:nvSpPr>
        <dsp:cNvPr id="0" name=""/>
        <dsp:cNvSpPr/>
      </dsp:nvSpPr>
      <dsp:spPr>
        <a:xfrm flipH="1">
          <a:off x="720076" y="360045"/>
          <a:ext cx="117775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938D746-F1F9-41EC-910E-3D8E7F05BABF}">
      <dsp:nvSpPr>
        <dsp:cNvPr id="0" name=""/>
        <dsp:cNvSpPr/>
      </dsp:nvSpPr>
      <dsp:spPr>
        <a:xfrm>
          <a:off x="1152123" y="1728191"/>
          <a:ext cx="7381540" cy="13070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Какие географические исследования проводились в Китае, Индии, Персии, </a:t>
          </a:r>
          <a:r>
            <a:rPr lang="ru-RU" sz="2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Египете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2123" y="1728191"/>
        <a:ext cx="7381540" cy="1307033"/>
      </dsp:txXfrm>
    </dsp:sp>
    <dsp:sp modelId="{AF9B8AE9-C3FE-4348-987E-9976B0727951}">
      <dsp:nvSpPr>
        <dsp:cNvPr id="0" name=""/>
        <dsp:cNvSpPr/>
      </dsp:nvSpPr>
      <dsp:spPr>
        <a:xfrm flipH="1">
          <a:off x="1189098" y="1786280"/>
          <a:ext cx="107045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F42B1C-0293-4219-A607-D652769EE038}">
      <dsp:nvSpPr>
        <dsp:cNvPr id="0" name=""/>
        <dsp:cNvSpPr/>
      </dsp:nvSpPr>
      <dsp:spPr>
        <a:xfrm>
          <a:off x="1296137" y="3168352"/>
          <a:ext cx="7274507" cy="12852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 каких материках и частях света узнал мир в эпоху Великих географических открытий?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96137" y="3168352"/>
        <a:ext cx="7274507" cy="1285255"/>
      </dsp:txXfrm>
    </dsp:sp>
    <dsp:sp modelId="{51A3766D-B111-40CE-AFA2-B1C1282415DA}">
      <dsp:nvSpPr>
        <dsp:cNvPr id="0" name=""/>
        <dsp:cNvSpPr/>
      </dsp:nvSpPr>
      <dsp:spPr>
        <a:xfrm>
          <a:off x="1189098" y="3215553"/>
          <a:ext cx="107045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AB2812-5EBA-4C96-BE0E-677DBD452F5B}">
      <dsp:nvSpPr>
        <dsp:cNvPr id="0" name=""/>
        <dsp:cNvSpPr/>
      </dsp:nvSpPr>
      <dsp:spPr>
        <a:xfrm>
          <a:off x="720090" y="4647855"/>
          <a:ext cx="7880406" cy="11847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чем географическое значение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путешествия 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X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Колумба?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0090" y="4647855"/>
        <a:ext cx="7880406" cy="1184794"/>
      </dsp:txXfrm>
    </dsp:sp>
    <dsp:sp modelId="{DF89BE34-F1DA-4DA7-B239-1EAC027D6EE2}">
      <dsp:nvSpPr>
        <dsp:cNvPr id="0" name=""/>
        <dsp:cNvSpPr/>
      </dsp:nvSpPr>
      <dsp:spPr>
        <a:xfrm flipH="1">
          <a:off x="600764" y="4644825"/>
          <a:ext cx="191322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852CF-69DF-4B5C-8F62-355F3E2F9A11}">
      <dsp:nvSpPr>
        <dsp:cNvPr id="0" name=""/>
        <dsp:cNvSpPr/>
      </dsp:nvSpPr>
      <dsp:spPr>
        <a:xfrm>
          <a:off x="-7002694" y="-1070542"/>
          <a:ext cx="8333772" cy="8333772"/>
        </a:xfrm>
        <a:prstGeom prst="blockArc">
          <a:avLst>
            <a:gd name="adj1" fmla="val 18900000"/>
            <a:gd name="adj2" fmla="val 2700000"/>
            <a:gd name="adj3" fmla="val 25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DA6A62-2054-4132-B1DC-51C30B364C13}">
      <dsp:nvSpPr>
        <dsp:cNvPr id="0" name=""/>
        <dsp:cNvSpPr/>
      </dsp:nvSpPr>
      <dsp:spPr>
        <a:xfrm>
          <a:off x="792074" y="360042"/>
          <a:ext cx="7736438" cy="11847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доказало путешествие Ф. Магеллана?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92074" y="360042"/>
        <a:ext cx="7736438" cy="1184785"/>
      </dsp:txXfrm>
    </dsp:sp>
    <dsp:sp modelId="{9EE0F227-262B-4072-BD88-568185612E3D}">
      <dsp:nvSpPr>
        <dsp:cNvPr id="0" name=""/>
        <dsp:cNvSpPr/>
      </dsp:nvSpPr>
      <dsp:spPr>
        <a:xfrm flipH="1">
          <a:off x="720076" y="360045"/>
          <a:ext cx="117775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938D746-F1F9-41EC-910E-3D8E7F05BABF}">
      <dsp:nvSpPr>
        <dsp:cNvPr id="0" name=""/>
        <dsp:cNvSpPr/>
      </dsp:nvSpPr>
      <dsp:spPr>
        <a:xfrm>
          <a:off x="1152123" y="1728191"/>
          <a:ext cx="7381540" cy="130703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именем какого путешественника связаны открытие и история названия Тихого океана?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52123" y="1728191"/>
        <a:ext cx="7381540" cy="1307033"/>
      </dsp:txXfrm>
    </dsp:sp>
    <dsp:sp modelId="{AF9B8AE9-C3FE-4348-987E-9976B0727951}">
      <dsp:nvSpPr>
        <dsp:cNvPr id="0" name=""/>
        <dsp:cNvSpPr/>
      </dsp:nvSpPr>
      <dsp:spPr>
        <a:xfrm flipH="1">
          <a:off x="1189098" y="1786280"/>
          <a:ext cx="107045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F42B1C-0293-4219-A607-D652769EE038}">
      <dsp:nvSpPr>
        <dsp:cNvPr id="0" name=""/>
        <dsp:cNvSpPr/>
      </dsp:nvSpPr>
      <dsp:spPr>
        <a:xfrm>
          <a:off x="1296137" y="3168352"/>
          <a:ext cx="7274507" cy="128525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Какой вклад внес греческий ученый Эратосфен в развитие географической науки?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96137" y="3168352"/>
        <a:ext cx="7274507" cy="1285255"/>
      </dsp:txXfrm>
    </dsp:sp>
    <dsp:sp modelId="{51A3766D-B111-40CE-AFA2-B1C1282415DA}">
      <dsp:nvSpPr>
        <dsp:cNvPr id="0" name=""/>
        <dsp:cNvSpPr/>
      </dsp:nvSpPr>
      <dsp:spPr>
        <a:xfrm>
          <a:off x="1189098" y="3215553"/>
          <a:ext cx="107045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AB2812-5EBA-4C96-BE0E-677DBD452F5B}">
      <dsp:nvSpPr>
        <dsp:cNvPr id="0" name=""/>
        <dsp:cNvSpPr/>
      </dsp:nvSpPr>
      <dsp:spPr>
        <a:xfrm>
          <a:off x="720803" y="4680522"/>
          <a:ext cx="7880406" cy="11847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56192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Какие географические исследования проводятся в настоящее время</a:t>
          </a:r>
          <a:r>
            <a:rPr lang="ru-RU" sz="2800" kern="1200" dirty="0" smtClean="0"/>
            <a:t>? 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0803" y="4680522"/>
        <a:ext cx="7880406" cy="1184794"/>
      </dsp:txXfrm>
    </dsp:sp>
    <dsp:sp modelId="{DF89BE34-F1DA-4DA7-B239-1EAC027D6EE2}">
      <dsp:nvSpPr>
        <dsp:cNvPr id="0" name=""/>
        <dsp:cNvSpPr/>
      </dsp:nvSpPr>
      <dsp:spPr>
        <a:xfrm flipH="1">
          <a:off x="600764" y="4644825"/>
          <a:ext cx="191322" cy="11908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A4095C2-FB4B-4525-8B5D-7C314FD760BB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43C0647-847E-40E4-88E7-83064B682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2228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78F9BD6-9B5D-4A96-8618-66D064558FBB}" type="slidenum">
              <a:rPr lang="ru-RU" altLang="ru-RU" smtClean="0"/>
              <a:pPr eaLnBrk="1" hangingPunct="1"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4"/>
          <p:cNvSpPr txBox="1">
            <a:spLocks/>
          </p:cNvSpPr>
          <p:nvPr userDrawn="1"/>
        </p:nvSpPr>
        <p:spPr>
          <a:xfrm>
            <a:off x="4940424" y="6461720"/>
            <a:ext cx="39608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sz="1600" b="1" kern="120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ru-RU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220072" y="6461720"/>
            <a:ext cx="318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Рябова Людмила Николаевн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а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368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F7B19-4F38-4CBD-BD6F-76F61AEF709A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C98B4-9F0B-4877-BFF1-69E9EE3F5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92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CE83E-52F4-477C-9BA2-518FD59624F3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951B2-811E-428A-B0C0-9C1A1A568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84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92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74E7A-DCDA-41D0-88AB-6912D5C65B49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7FC53-65CF-4B39-AB23-AE09803A8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43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756AB-5194-4A66-998C-FA3F06DBA766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60393-EDCD-4CA2-B047-84BFA7D1D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08006-D03F-471F-A008-EBFB580D960D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816C2-E48B-4AFD-BF69-AB8D4FA3A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49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F88E4-F8BA-4D20-9AF8-428C141C2F40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292E-E202-4450-AB2B-8C2FCAB80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93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00AAF-B7F6-4CE8-AB30-160471B6EB1B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2FB8-9A82-4B3D-BAA5-82C7E680A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83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0E439-12A0-45E4-9D3E-B092319733ED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6F4B3-2118-4790-B637-F6ED9B681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33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A55F1-0057-49FF-A8E3-4BBA58F3F248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432DD-3FD5-4F12-8BE9-A40DACE9E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8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C41462-9594-456D-8904-B98DF47523FB}" type="datetimeFigureOut">
              <a:rPr lang="ru-RU"/>
              <a:pPr>
                <a:defRPr/>
              </a:pPr>
              <a:t>28.07.2015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2F4C99-0BD6-496B-8610-9CE0610EF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33375"/>
            <a:ext cx="719138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diagramLayout" Target="../diagrams/layout5.xml"/><Relationship Id="rId7" Type="http://schemas.openxmlformats.org/officeDocument/2006/relationships/image" Target="../media/image5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universeru.com/2012/12/pochemu-pluton-ne-planeta/" TargetMode="External"/><Relationship Id="rId13" Type="http://schemas.openxmlformats.org/officeDocument/2006/relationships/hyperlink" Target="http://copypast.ru/foto5/1842/eskil-olsen-03.jpg" TargetMode="External"/><Relationship Id="rId3" Type="http://schemas.openxmlformats.org/officeDocument/2006/relationships/hyperlink" Target="http://www.supercook.ru/images-skazki-vypusk/shema-slav-02.jpg" TargetMode="External"/><Relationship Id="rId7" Type="http://schemas.openxmlformats.org/officeDocument/2006/relationships/hyperlink" Target="http://www.vippresent.ru/news/99520926.jpg" TargetMode="External"/><Relationship Id="rId12" Type="http://schemas.openxmlformats.org/officeDocument/2006/relationships/hyperlink" Target="http://www.puretravel.com/blog/wp-content/uploads/2012/10/Wonder-at-the-Northern.jpg" TargetMode="External"/><Relationship Id="rId2" Type="http://schemas.openxmlformats.org/officeDocument/2006/relationships/hyperlink" Target="http://www.molsm.ru/uploads/images/14189/phot%20o_event_265_600.jpg" TargetMode="External"/><Relationship Id="rId16" Type="http://schemas.openxmlformats.org/officeDocument/2006/relationships/hyperlink" Target="http://www.midianews.com.br/storage/webdisco/2011/05/04/670x503/bb8b04b5c19c9361ac14e8ca906c704b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ity.rechport.com/images/map.gif" TargetMode="External"/><Relationship Id="rId11" Type="http://schemas.openxmlformats.org/officeDocument/2006/relationships/hyperlink" Target="http://go.mail.ru/search_images" TargetMode="External"/><Relationship Id="rId5" Type="http://schemas.openxmlformats.org/officeDocument/2006/relationships/hyperlink" Target="http://img1.liveinternet.ru/images/attach/b/2/20/967/20967859_fig15_11.jpg" TargetMode="External"/><Relationship Id="rId15" Type="http://schemas.openxmlformats.org/officeDocument/2006/relationships/hyperlink" Target="http://poradumo.pp.ua/uploads/posts/2014-09/1410423426_planeti-sonyachnoyi-sistemi.jpg" TargetMode="External"/><Relationship Id="rId10" Type="http://schemas.openxmlformats.org/officeDocument/2006/relationships/hyperlink" Target="http://www.wedjat.ru/index.php?newsid=1341" TargetMode="External"/><Relationship Id="rId4" Type="http://schemas.openxmlformats.org/officeDocument/2006/relationships/hyperlink" Target="http://900igr.net/datai/astronomija/Smena-dnja-i-nochi/0004-003-Smena-dnja-i-nochi.jpg" TargetMode="External"/><Relationship Id="rId9" Type="http://schemas.openxmlformats.org/officeDocument/2006/relationships/hyperlink" Target="http://blog.vilisov.info/blog_img/blog_vilisov_info_1365468032.jpg" TargetMode="External"/><Relationship Id="rId14" Type="http://schemas.openxmlformats.org/officeDocument/2006/relationships/hyperlink" Target="http://lh6.ggpht.com/-nKFCqJtVXpQ/UjI5Tkf94zI/AAAAAAAAIKI/iasAyQJhsGY/teplovye_pojasa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556792"/>
            <a:ext cx="9144000" cy="1470025"/>
          </a:xfrm>
        </p:spPr>
        <p:txBody>
          <a:bodyPr/>
          <a:lstStyle/>
          <a:p>
            <a:pPr eaLnBrk="1" hangingPunct="1"/>
            <a:r>
              <a:rPr lang="ru-RU" altLang="ru-RU" sz="13800" dirty="0" smtClean="0">
                <a:solidFill>
                  <a:srgbClr val="F8F8F8"/>
                </a:solidFill>
              </a:rPr>
              <a:t>Земля </a:t>
            </a:r>
            <a:r>
              <a:rPr lang="ru-RU" altLang="ru-RU" sz="13800" dirty="0" smtClean="0">
                <a:solidFill>
                  <a:srgbClr val="F8F8F8"/>
                </a:solidFill>
              </a:rPr>
              <a:t/>
            </a:r>
            <a:br>
              <a:rPr lang="ru-RU" altLang="ru-RU" sz="13800" dirty="0" smtClean="0">
                <a:solidFill>
                  <a:srgbClr val="F8F8F8"/>
                </a:solidFill>
              </a:rPr>
            </a:br>
            <a:r>
              <a:rPr lang="ru-RU" altLang="ru-RU" sz="11500" dirty="0" smtClean="0">
                <a:solidFill>
                  <a:srgbClr val="F8F8F8"/>
                </a:solidFill>
              </a:rPr>
              <a:t>как </a:t>
            </a:r>
            <a:r>
              <a:rPr lang="ru-RU" altLang="ru-RU" sz="11500" dirty="0" smtClean="0">
                <a:solidFill>
                  <a:srgbClr val="F8F8F8"/>
                </a:solidFill>
              </a:rPr>
              <a:t>планета</a:t>
            </a:r>
            <a:endParaRPr lang="ru-RU" altLang="ru-RU" sz="13800" dirty="0" smtClean="0">
              <a:solidFill>
                <a:srgbClr val="F8F8F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59216" cy="64807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планета Солнечной системы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«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луждающая звезда» - холодное шарообразное космическое тело</a:t>
            </a: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40564697"/>
              </p:ext>
            </p:extLst>
          </p:nvPr>
        </p:nvGraphicFramePr>
        <p:xfrm>
          <a:off x="323528" y="2420888"/>
          <a:ext cx="84969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43400" y="5301208"/>
            <a:ext cx="540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вращаются 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вокруг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Солнца 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эллипсобразной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орбите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07504" y="116632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Пояс </a:t>
            </a:r>
            <a:r>
              <a:rPr lang="ru-RU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Копера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состоит материала,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оставшегося после формирования Солнечной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- малые тела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52280" y="5054987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Плутон 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крупный объект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пояса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Койпера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считался планетой, но был 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переклассифицирован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 карликовая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678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4963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КРАТКИЕ СВЕДЕНИЯ О ЗЕМЛЕ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79388" y="1124744"/>
            <a:ext cx="8964612" cy="5400599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Расстояние от Солнца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- 150 млн. км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Скорость движения Земли по орбите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- 29,8 км/с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Средняя плотность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- 5,5•10</a:t>
            </a:r>
            <a:r>
              <a:rPr lang="ru-RU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кг/м</a:t>
            </a:r>
            <a:r>
              <a:rPr lang="ru-RU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8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Вращение Земли вокруг Солнца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- 365 суток 6 часов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Спутник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- Луна.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Масса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Земли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- 6•10</a:t>
            </a:r>
            <a:r>
              <a:rPr lang="ru-RU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24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кг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Длина экватора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- 40 075,7 км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Длина меридиана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- 40 008,5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км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Средняя длина радиуса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- 6371 км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Радиус  экваториальный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- 6378,2 км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Радиус полярный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6356,8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Общая площадь поверхности Земли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- 510 млн. км</a:t>
            </a:r>
            <a:r>
              <a:rPr lang="ru-RU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 Земли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млрд. лет.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на Земле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около 3-3,5 млрд. лет</a:t>
            </a: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6084168" y="4581127"/>
            <a:ext cx="360040" cy="678957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33025" y="4682912"/>
            <a:ext cx="269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&gt;R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на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21,4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527751" cy="187220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Точки пересечения поверхности земного шара с воображаемой осью его вращения –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географические полюса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8" name="Рисунок 6" descr="earth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034" y="2707554"/>
            <a:ext cx="3643312" cy="3673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4313" y="2611438"/>
            <a:ext cx="50057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полюсов на равном расстоянии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экватор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Полюсы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земного шара смещаются со скоростью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см в год</a:t>
            </a:r>
          </a:p>
          <a:p>
            <a:pPr algn="ctr">
              <a:defRPr/>
            </a:pP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8" y="138039"/>
            <a:ext cx="9036496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3002" y="5468092"/>
            <a:ext cx="8348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Единственный спутник Земли –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Луна 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находится на расстоянии 384 400 км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earth_mag_fie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11"/>
            <a:ext cx="903649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6546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Кроме географических полюсов имеются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магнитные полюсы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Земли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91"/>
            <a:ext cx="9144000" cy="6821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07504" y="332656"/>
            <a:ext cx="89289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Магнитное поле на Земле возникло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3,5 млрд. лет назад.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Магнитные полюсы несколько раз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меняли свои места.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Полярное сияние - </a:t>
            </a:r>
            <a:r>
              <a:rPr lang="ru-RU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свечение разреженного воздуха верхних слоях атмосферы под влиянием магнитного поля (на высоте 100 км).</a:t>
            </a:r>
            <a:r>
              <a:rPr lang="ru-RU" sz="28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" y="42214"/>
            <a:ext cx="9144000" cy="6815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79512" y="332656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Полярное сияние – излучение в результате взаимодействия в магнитном поле Земли мелких частиц космоса и веществ воздуха при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столкновении с газами земной атмосферы.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106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616624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Французский астроном </a:t>
            </a:r>
          </a:p>
          <a:p>
            <a:pPr marL="0" indent="0" algn="ctr" eaLnBrk="1" hangingPunct="1">
              <a:spcBef>
                <a:spcPct val="0"/>
              </a:spcBef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Жан </a:t>
            </a:r>
            <a:r>
              <a:rPr lang="ru-RU" alt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Рише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300 </a:t>
            </a: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лет назад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обнаружил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факт несоответствия формы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Земли идеальному шару.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 1772 году </a:t>
            </a:r>
            <a:r>
              <a:rPr lang="ru-RU" alt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Рише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отправляется в Америку.  У экватора часы отстают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на 2,5 минуты в сутки.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 возвращению  в Париж – часы работают правильно. </a:t>
            </a: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endParaRPr lang="ru-RU" altLang="ru-RU" b="1" dirty="0" smtClean="0">
              <a:latin typeface="Arial" charset="0"/>
              <a:cs typeface="Arial" charset="0"/>
            </a:endParaRPr>
          </a:p>
        </p:txBody>
      </p:sp>
      <p:pic>
        <p:nvPicPr>
          <p:cNvPr id="4" name="Рисунок 3" descr="форм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3903345"/>
            <a:ext cx="9144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Форма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Земли эллипсоид - фигура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близкая к шару. 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Земля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немного сплюснута у полюсов, что вызвано центробежной силой, возникающей при ее вращении. 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Расстояние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центра Земли до полюсов на 21,4 км меньше, чем до экватора (гипотеза Ньютона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).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Математические показатели эллипсоида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определил Ф.Н. Красовский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6632"/>
            <a:ext cx="8640960" cy="6741368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</a:p>
          <a:p>
            <a:pPr marL="0" indent="0" algn="ctr">
              <a:buNone/>
            </a:pPr>
            <a:r>
              <a:rPr lang="ru-RU" sz="5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Земли – геоид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(Термин ввел немецкий  ученый Иоганн Листинг)</a:t>
            </a:r>
            <a:r>
              <a:rPr lang="ru-RU" sz="51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5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Геоид</a:t>
            </a:r>
            <a:r>
              <a:rPr lang="ru-RU" sz="5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5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воображаемая поверхность, совпадающая со средним уровнем Мирового океана, условно продолженная под материками. </a:t>
            </a:r>
            <a:endParaRPr lang="ru-RU" sz="5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Отвесная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линия в любой точке земного шара будет перпендикулярна этой поверхности.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(Отклонение между геоидом и эллипсоидом под влиянием силы тяжести составляет ± 50-100 м. </a:t>
            </a:r>
            <a:endParaRPr lang="ru-RU" sz="5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Эллипсоид и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геоид не имеют существенных отличий от шара.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считать в общем виде форму Земли </a:t>
            </a:r>
            <a:endParaRPr lang="ru-RU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шарообразной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будет ошибкой.</a:t>
            </a:r>
          </a:p>
          <a:p>
            <a:pPr marL="0" indent="0" algn="ctr">
              <a:buNone/>
            </a:pPr>
            <a:endParaRPr lang="ru-RU" sz="5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92" y="1517251"/>
            <a:ext cx="4922471" cy="43204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604448" cy="868958"/>
          </a:xfrm>
        </p:spPr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Смена времен года зависит от расположения Земли на орбите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340768"/>
            <a:ext cx="4176464" cy="551723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Географическое значение формы и измерений Земли оказывает прямое влияние на определение угла падения солнечных лучей, формирование поясов света и тепла, изменение всех процессов и закономерностей в природе от экватора к полюсам.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24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429375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/>
              <a:t>    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Земля вращается вокруг Солнца по эллиптической орбите.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Расстояние от Земли до Солнца неустойчиво.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Афелий </a:t>
            </a: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самая отдаленная   от Солнца точка на орбите 152 млн. км).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Земля в этой точке - </a:t>
            </a:r>
            <a: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 июля.</a:t>
            </a:r>
            <a:endParaRPr lang="ru-RU" alt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Перигелий </a:t>
            </a: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-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самая близкая к Солнцу точка (147 млн. км) - </a:t>
            </a:r>
            <a:r>
              <a:rPr lang="ru-RU" alt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 января. </a:t>
            </a:r>
          </a:p>
        </p:txBody>
      </p:sp>
      <p:pic>
        <p:nvPicPr>
          <p:cNvPr id="4" name="Содержимое 3" descr="Земля-вокруг-солнц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59" y="216821"/>
            <a:ext cx="8892480" cy="6524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7046" y="620688"/>
            <a:ext cx="21975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лина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орбиты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940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млн.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км. </a:t>
            </a: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8264" y="5229201"/>
            <a:ext cx="2086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/>
              <a:t>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движения</a:t>
            </a:r>
          </a:p>
          <a:p>
            <a:pPr algn="ctr"/>
            <a:r>
              <a:rPr lang="ru-RU" alt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29,8 км/с.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648072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Земля делает один оборот вокруг своей оси против часовой стрелки с запада на восток за 24 ч.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роисходит смена дня и ночи.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О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на вызывает суточные ритмы в природе, обусловленные изменением в распределении света и тепла.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Социальная и биологическая жизнь человека соответствует суточным ритмам.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dirty="0" smtClean="0">
                <a:latin typeface="Arial" charset="0"/>
                <a:cs typeface="Arial" charset="0"/>
              </a:rPr>
              <a:t>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5"/>
          <a:stretch/>
        </p:blipFill>
        <p:spPr>
          <a:xfrm>
            <a:off x="0" y="137592"/>
            <a:ext cx="9144000" cy="6720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137592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Смена дня и ночи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19" y="404664"/>
            <a:ext cx="8568953" cy="6239024"/>
          </a:xfrm>
        </p:spPr>
        <p:txBody>
          <a:bodyPr>
            <a:normAutofit/>
          </a:bodyPr>
          <a:lstStyle/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 время вращения Земли вокруг своей оси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движении всех тел, находящихся на ее поверхности, возникает отклонение.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Явление, вызывающее эти отклонения, называется силой Кориолиса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(по имени французского ученого Г. Кориолиса).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 влиянием силы Кориолиса все движущиеся на поверхности земли тела в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северном полушарии отклоняются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ВПРАВО.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в южном полушарии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ВЛЕВО.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Это четко наблюдается в направлениях ветров и поверхностных течений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4" name="Содержимое 3" descr="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830323"/>
              </p:ext>
            </p:extLst>
          </p:nvPr>
        </p:nvGraphicFramePr>
        <p:xfrm>
          <a:off x="-180528" y="404664"/>
          <a:ext cx="979308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7809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Часовые пояса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030019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вращается с запада на восток и совершает один оборот 360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вокруг своей оси за 24 часа –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земные сутки.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Всю поверхность Земли разделили на 24 пояса,  15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° в ширину</a:t>
            </a:r>
            <a:r>
              <a:rPr lang="ru-RU" b="1" dirty="0" smtClean="0">
                <a:cs typeface="Arial" pitchFamily="34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(± 7,5° относительно соответствующего среднего меридиана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).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Точка отсчета: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Гринвичский меридиан.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В 1930 году было введено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декретное время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переводом стрелок на 1 час вперед.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Новые сутки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начинаются в 12 часовом поясе – 180 меридиан –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линия перемены дат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0" y="60826"/>
            <a:ext cx="8919476" cy="6680542"/>
          </a:xfrm>
          <a:prstGeom prst="rect">
            <a:avLst/>
          </a:prstGeom>
        </p:spPr>
      </p:pic>
      <p:pic>
        <p:nvPicPr>
          <p:cNvPr id="6" name="Рисунок 3" descr="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67" y="211257"/>
            <a:ext cx="7056784" cy="63796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34221" y="476672"/>
            <a:ext cx="580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4631" y="3861048"/>
            <a:ext cx="24356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западу от линии перемены дат начинаются новые сутки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3934220" y="4434340"/>
            <a:ext cx="290411" cy="484632"/>
          </a:xfrm>
          <a:prstGeom prst="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26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539552" y="332657"/>
            <a:ext cx="8147248" cy="5976664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ТЕПЛОВЫЕ ПОЯСА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altLang="ru-RU" sz="2800" b="1" dirty="0" smtClean="0">
                <a:latin typeface="Arial" charset="0"/>
                <a:cs typeface="Arial" charset="0"/>
              </a:rPr>
              <a:t>   </a:t>
            </a: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Движение Земли вокруг Солнца формируют пять световых и тепловых поясов.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alt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Тепловые пояса отличаются друг от друга высотой Солнца над горизонтом в полдень, продолжительностью дня, ограничиваются тропиками и полярными кругами.</a:t>
            </a:r>
          </a:p>
          <a:p>
            <a:pPr marL="0" indent="0" algn="ctr" eaLnBrk="1" hangingPunct="1">
              <a:buFont typeface="Arial" charset="0"/>
              <a:buNone/>
            </a:pPr>
            <a:endParaRPr lang="ru-RU" alt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8496944" cy="5547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214313" y="908720"/>
            <a:ext cx="8678167" cy="5760639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alt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Вращение Земли по своей орбите, движение вокруг своей оси, форма и другие планетарные параметры являются движущими силами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alt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 формировании своеобразных особенностей ее природы.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82839833"/>
              </p:ext>
            </p:extLst>
          </p:nvPr>
        </p:nvGraphicFramePr>
        <p:xfrm>
          <a:off x="323528" y="332656"/>
          <a:ext cx="856895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323528" y="836712"/>
            <a:ext cx="8496944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0"/>
              </a:spcBef>
            </a:pPr>
            <a:r>
              <a:rPr lang="ru-RU" sz="3600" b="1" dirty="0"/>
              <a:t>На какие группы делятся небесные тела?</a:t>
            </a:r>
            <a:endParaRPr lang="ru-RU" sz="3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132856"/>
            <a:ext cx="8496944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0"/>
              </a:spcBef>
            </a:pPr>
            <a:r>
              <a:rPr lang="ru-RU" sz="3600" b="1" dirty="0" smtClean="0"/>
              <a:t>Что называют планетами?</a:t>
            </a:r>
            <a:endParaRPr lang="ru-RU" sz="3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8539" y="3356992"/>
            <a:ext cx="8496944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0"/>
              </a:spcBef>
            </a:pPr>
            <a:r>
              <a:rPr lang="ru-RU" sz="3600" b="1" dirty="0"/>
              <a:t>Почему </a:t>
            </a:r>
            <a:r>
              <a:rPr lang="ru-RU" sz="3600" b="1" dirty="0" smtClean="0"/>
              <a:t>Солнце </a:t>
            </a:r>
            <a:r>
              <a:rPr lang="ru-RU" sz="3600" b="1" dirty="0"/>
              <a:t>называют </a:t>
            </a:r>
            <a:r>
              <a:rPr lang="ru-RU" sz="3600" b="1" i="1" dirty="0"/>
              <a:t>звездой?</a:t>
            </a:r>
            <a:endParaRPr lang="ru-RU" sz="3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9" y="4725144"/>
            <a:ext cx="8481954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0"/>
              </a:spcBef>
            </a:pPr>
            <a:r>
              <a:rPr lang="ru-RU" sz="3600" b="1" dirty="0"/>
              <a:t>Что называется </a:t>
            </a:r>
            <a:r>
              <a:rPr lang="ru-RU" sz="3600" b="1" i="1" dirty="0"/>
              <a:t>орбитой?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8654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29796930"/>
              </p:ext>
            </p:extLst>
          </p:nvPr>
        </p:nvGraphicFramePr>
        <p:xfrm>
          <a:off x="323528" y="332656"/>
          <a:ext cx="856895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65440" y="836712"/>
            <a:ext cx="8496944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3600" b="1" dirty="0"/>
              <a:t>Какими особенностями обладают кометы?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5440" y="2132856"/>
            <a:ext cx="8496944" cy="121575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3600" b="1" dirty="0" smtClean="0"/>
              <a:t>Что называется метеорами?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2825" y="3573016"/>
            <a:ext cx="8498830" cy="121575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3600" b="1" dirty="0" smtClean="0"/>
              <a:t>Что называется метеоритами?</a:t>
            </a:r>
            <a:endParaRPr lang="ru-RU" sz="36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8087" y="5085184"/>
            <a:ext cx="8498830" cy="121575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3600" b="1" dirty="0" smtClean="0"/>
              <a:t>Какая планета имеет меньшую орбиту и почему?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7846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9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70609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568952" cy="5616624"/>
          </a:xfrm>
        </p:spPr>
        <p:txBody>
          <a:bodyPr/>
          <a:lstStyle/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представляли форму земли в древности?</a:t>
            </a:r>
          </a:p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можно доказать шарообразность земли? Почему глобус называют 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приближенной моделью земли?</a:t>
            </a:r>
            <a:endPara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Полярный радиус земли короче экваториального на 21 км. Что отражает этот показатель?</a:t>
            </a:r>
          </a:p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какое время земля делает один оборот вокруг своей оси?</a:t>
            </a:r>
          </a:p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какое время земля совершает один оборот вокруг Солнца?</a:t>
            </a:r>
          </a:p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год называют </a:t>
            </a:r>
            <a:r>
              <a:rPr lang="ru-RU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високосным?</a:t>
            </a:r>
            <a:endParaRPr lang="ru-RU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0363" lvl="0" indent="-360363"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сколько лет один раз отмечает свой день рождения человек, родившийся 29 февраля, и почему?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80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70609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400600"/>
          </a:xfrm>
        </p:spPr>
        <p:txBody>
          <a:bodyPr/>
          <a:lstStyle/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Охарактеризуйте место планеты земля в солнечной системе.</a:t>
            </a:r>
          </a:p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существует связь между суточным вращением земли и часовыми поясами?</a:t>
            </a:r>
          </a:p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часовых поясов проходит по территории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азахстана?</a:t>
            </a:r>
          </a:p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проходит линия перемены дат?</a:t>
            </a:r>
          </a:p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полярный круг, тропик?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различия имеются между полярными и тропическими кругами?</a:t>
            </a:r>
          </a:p>
          <a:p>
            <a:pPr marL="444500" lvl="0" indent="-44450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можно доказать разный угол падения солнечных лучей на различных широтах?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70609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Закрепление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616624"/>
          </a:xfrm>
        </p:spPr>
        <p:txBody>
          <a:bodyPr/>
          <a:lstStyle/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тепловые пояса земли. По каким признакам они различаются?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изменение суток при движении от линии смены времени с запада на восток.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сколько часовых поясов разделена земная поверхность? Объясните, почему границы часовых поясов на суше не всегда проходят по меридианам.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нужно сдвинуть стрелки часов при перелете на самолете из второго часового пояса в: </a:t>
            </a:r>
          </a:p>
          <a:p>
            <a:pPr lvl="0" indent="-77788"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шестой? </a:t>
            </a:r>
          </a:p>
          <a:p>
            <a:pPr lvl="0" indent="-77788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первый? </a:t>
            </a:r>
          </a:p>
          <a:p>
            <a:pPr lvl="0" indent="-77788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девятый?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85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064896" cy="77809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361459"/>
          </a:xfrm>
        </p:spPr>
        <p:txBody>
          <a:bodyPr/>
          <a:lstStyle/>
          <a:p>
            <a:pPr marL="360363" indent="-360363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Разница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двумя населенными пунктами состав­ляет 20°. Могут ли они находиться в одном часовом поясе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</a:p>
          <a:p>
            <a:pPr marL="360363" indent="-360363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населенный пункт А расположен в 5 часовом поясе, то в населенном пункте Б, расположенном восточнее, разница составляет 3 ч. В каком часовом поясе расположен пункт Б?                                           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  <a:p>
            <a:pPr marL="360363" indent="-360363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(Россия), Хартум (Египет) и Претория (ЮАР) расположены во втором часовом поясе. Одинаковое ли у них местное время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             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0363" indent="-360363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Лондоне по местному времени 7 ч, то сколько будет в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Караганде?                           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часов</a:t>
            </a:r>
          </a:p>
          <a:p>
            <a:pPr marL="360363" indent="-360363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Какого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числа жителю Чукотки надо вылететь на Аляску, чтобы оказаться там 10 октября в 9 часов утра (время в пути 1 час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)? </a:t>
            </a:r>
          </a:p>
          <a:p>
            <a:pPr marL="360363" indent="-360363">
              <a:spcBef>
                <a:spcPts val="0"/>
              </a:spcBef>
              <a:buNone/>
            </a:pPr>
            <a:r>
              <a:rPr lang="ru-RU" sz="1600" dirty="0" smtClean="0"/>
              <a:t>       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Аляске 10 октября, 9 часов утра, то на Чукотке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октября, 7 часов утра. 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Вылетаем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Чукотки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октября в 6 часов, а прилетим на Аляску — 10 октября в 9 утра.</a:t>
            </a:r>
            <a:endParaRPr lang="ru-R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1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34427" y="1187932"/>
            <a:ext cx="6882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12359" y="2589693"/>
            <a:ext cx="9103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484132" y="3789040"/>
            <a:ext cx="13765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60332" y="447012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1559" y="5954052"/>
            <a:ext cx="8111135" cy="499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 к учебнику, карта 1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393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571184" cy="360040"/>
          </a:xfrm>
        </p:spPr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4929411"/>
          </a:xfrm>
        </p:spPr>
        <p:txBody>
          <a:bodyPr/>
          <a:lstStyle/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www.molsm.ru/uploads/images/14189/phot</a:t>
            </a:r>
            <a:r>
              <a:rPr lang="ru-RU" sz="1400" dirty="0" smtClean="0">
                <a:hlinkClick r:id="rId2"/>
              </a:rPr>
              <a:t> </a:t>
            </a:r>
            <a:r>
              <a:rPr lang="en-US" sz="1400" dirty="0" smtClean="0">
                <a:hlinkClick r:id="rId2"/>
              </a:rPr>
              <a:t>o_event_265_600.jpg</a:t>
            </a:r>
            <a:r>
              <a:rPr lang="ru-RU" sz="1400" dirty="0" smtClean="0"/>
              <a:t>  Земля и Луна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www.supercook.ru/images-skazki-vypusk/shema-slav-02.jpg</a:t>
            </a:r>
            <a:r>
              <a:rPr lang="ru-RU" sz="1400" dirty="0" smtClean="0"/>
              <a:t> Движение Земли вокруг Солнца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900igr.net/datai/astronomija/Smena-dnja-i-nochi/0004-003-Smena-dnja-i-nochi.jpg</a:t>
            </a:r>
            <a:r>
              <a:rPr lang="ru-RU" sz="1400" dirty="0"/>
              <a:t> </a:t>
            </a:r>
            <a:r>
              <a:rPr lang="ru-RU" sz="1400" dirty="0" smtClean="0"/>
              <a:t>Смена дня и ночи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img1.liveinternet.ru/images/attach/b/2/20/967/20967859_fig15_11.jpg</a:t>
            </a:r>
            <a:r>
              <a:rPr lang="ru-RU" sz="1400" dirty="0" smtClean="0"/>
              <a:t> Сила Кориолиса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city.rechport.com/images/map.gif</a:t>
            </a:r>
            <a:r>
              <a:rPr lang="ru-RU" sz="1400" dirty="0" smtClean="0"/>
              <a:t> Часовые пояса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ru-RU" sz="1400" u="sng" dirty="0" smtClean="0">
                <a:hlinkClick r:id="rId7"/>
              </a:rPr>
              <a:t>http</a:t>
            </a:r>
            <a:r>
              <a:rPr lang="ru-RU" sz="1400" u="sng" dirty="0">
                <a:hlinkClick r:id="rId7"/>
              </a:rPr>
              <a:t>://www.vippresent.ru/news/99520926.jpg</a:t>
            </a:r>
            <a:r>
              <a:rPr lang="ru-RU" sz="1400" dirty="0"/>
              <a:t>  </a:t>
            </a:r>
            <a:r>
              <a:rPr lang="ru-RU" sz="1400" dirty="0" smtClean="0"/>
              <a:t>Земля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ru-RU" sz="1400" u="sng" dirty="0" smtClean="0">
                <a:hlinkClick r:id="rId8"/>
              </a:rPr>
              <a:t>http</a:t>
            </a:r>
            <a:r>
              <a:rPr lang="ru-RU" sz="1400" u="sng" dirty="0">
                <a:hlinkClick r:id="rId8"/>
              </a:rPr>
              <a:t>://universeru.com/2012/12/pochemu-pluton-ne-planeta/</a:t>
            </a:r>
            <a:r>
              <a:rPr lang="ru-RU" sz="1400" dirty="0"/>
              <a:t> Пояс </a:t>
            </a:r>
            <a:r>
              <a:rPr lang="ru-RU" sz="1400" dirty="0" err="1"/>
              <a:t>Койпера</a:t>
            </a:r>
            <a:endParaRPr lang="ru-RU" sz="1400" dirty="0"/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ru-RU" sz="1400" u="sng" dirty="0">
                <a:hlinkClick r:id="rId9"/>
              </a:rPr>
              <a:t>http://blog.vilisov.info/blog_img/blog_vilisov_info_1365468032.jpg</a:t>
            </a:r>
            <a:r>
              <a:rPr lang="ru-RU" sz="1400" dirty="0"/>
              <a:t> Планеты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ru-RU" sz="1400" u="sng" dirty="0">
                <a:hlinkClick r:id="rId10"/>
              </a:rPr>
              <a:t>http://www.wedjat.ru/index.php?newsid=1341</a:t>
            </a:r>
            <a:r>
              <a:rPr lang="ru-RU" sz="1400" dirty="0"/>
              <a:t> Ось </a:t>
            </a:r>
            <a:r>
              <a:rPr lang="ru-RU" sz="1400" dirty="0" smtClean="0"/>
              <a:t>Земли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go.mail.ru/search_images</a:t>
            </a:r>
            <a:r>
              <a:rPr lang="ru-RU" sz="1400" dirty="0" smtClean="0"/>
              <a:t> Магнитные полюса Земли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www.puretravel.com/blog/wp-content/uploads/2012/10/Wonder-at-the-Northern.jpg</a:t>
            </a:r>
            <a:r>
              <a:rPr lang="ru-RU" sz="1400" dirty="0" smtClean="0"/>
              <a:t> Полярное сияние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13"/>
              </a:rPr>
              <a:t>http://</a:t>
            </a:r>
            <a:r>
              <a:rPr lang="en-US" sz="1400" dirty="0" smtClean="0">
                <a:hlinkClick r:id="rId13"/>
              </a:rPr>
              <a:t>copypast.ru/foto5/1842/eskil-olsen-03.jpg</a:t>
            </a:r>
            <a:r>
              <a:rPr lang="ru-RU" sz="1400" dirty="0" smtClean="0"/>
              <a:t> Северное сияние 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14"/>
              </a:rPr>
              <a:t>http://lh6.ggpht.com/-</a:t>
            </a:r>
            <a:r>
              <a:rPr lang="en-US" sz="1400" dirty="0" smtClean="0">
                <a:hlinkClick r:id="rId14"/>
              </a:rPr>
              <a:t>nKFCqJtVXpQ/UjI5Tkf94zI/AAAAAAAAIKI/iasAyQJhsGY/teplovye_pojasa.jpg</a:t>
            </a:r>
            <a:r>
              <a:rPr lang="ru-RU" sz="1400" dirty="0" smtClean="0"/>
              <a:t>  Тепловые пояса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15"/>
              </a:rPr>
              <a:t>http://</a:t>
            </a:r>
            <a:r>
              <a:rPr lang="en-US" sz="1400" dirty="0" smtClean="0">
                <a:hlinkClick r:id="rId15"/>
              </a:rPr>
              <a:t>poradumo.pp.ua/uploads/posts/2014-09/1410423426_planeti-sonyachnoyi-sistemi.jpg</a:t>
            </a:r>
            <a:r>
              <a:rPr lang="ru-RU" sz="1400" dirty="0" smtClean="0"/>
              <a:t> Планета Земля</a:t>
            </a:r>
          </a:p>
          <a:p>
            <a:pPr marL="274638" indent="-274638">
              <a:buFont typeface="Wingdings" panose="05000000000000000000" pitchFamily="2" charset="2"/>
              <a:buChar char="ü"/>
              <a:tabLst>
                <a:tab pos="182563" algn="l"/>
              </a:tabLst>
            </a:pPr>
            <a:r>
              <a:rPr lang="en-US" sz="1400" dirty="0">
                <a:hlinkClick r:id="rId16"/>
              </a:rPr>
              <a:t>http://</a:t>
            </a:r>
            <a:r>
              <a:rPr lang="en-US" sz="1400" dirty="0" smtClean="0">
                <a:hlinkClick r:id="rId16"/>
              </a:rPr>
              <a:t>www.midianews.com.br/storage/webdisco/2011/05/04/670x503/bb8b04b5c19c9361ac14e8ca906c704b.jpg</a:t>
            </a:r>
            <a:r>
              <a:rPr lang="ru-RU" sz="1400" dirty="0" smtClean="0"/>
              <a:t> Комета</a:t>
            </a:r>
          </a:p>
          <a:p>
            <a:pPr marL="179388" indent="-179388">
              <a:buFont typeface="Wingdings" panose="05000000000000000000" pitchFamily="2" charset="2"/>
              <a:buChar char="ü"/>
            </a:pP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404813"/>
            <a:ext cx="8496300" cy="5953125"/>
          </a:xfrm>
        </p:spPr>
        <p:txBody>
          <a:bodyPr>
            <a:normAutofit/>
          </a:bodyPr>
          <a:lstStyle/>
          <a:p>
            <a:pPr marL="8890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Социальная и экономическая география мира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система географических</a:t>
            </a:r>
          </a:p>
          <a:p>
            <a:pPr marL="88900" indent="0"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наук, изучающая территориальную организацию общества, ее законы и закономерности.   </a:t>
            </a:r>
          </a:p>
          <a:p>
            <a:pPr marL="603250" indent="-51435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Сохранение природных богатств, их эффективное использование и возобновление</a:t>
            </a:r>
          </a:p>
          <a:p>
            <a:pPr marL="603250" indent="-51435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Рациональное размещение населения и хозяйства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79512" y="332656"/>
          <a:ext cx="871296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с одним скругленным углом 4"/>
          <p:cNvSpPr/>
          <p:nvPr/>
        </p:nvSpPr>
        <p:spPr>
          <a:xfrm>
            <a:off x="1132984" y="2034064"/>
            <a:ext cx="7632848" cy="1296144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1115616" y="3509392"/>
            <a:ext cx="7632848" cy="1296144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755576" y="4941168"/>
            <a:ext cx="7992888" cy="1296144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30326296"/>
              </p:ext>
            </p:extLst>
          </p:nvPr>
        </p:nvGraphicFramePr>
        <p:xfrm>
          <a:off x="179512" y="332656"/>
          <a:ext cx="871296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с одним скругленным углом 4"/>
          <p:cNvSpPr/>
          <p:nvPr/>
        </p:nvSpPr>
        <p:spPr>
          <a:xfrm>
            <a:off x="1147841" y="2045414"/>
            <a:ext cx="7632848" cy="1296144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1194750" y="3501008"/>
            <a:ext cx="7632848" cy="1296144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843284" y="4941168"/>
            <a:ext cx="7992888" cy="1296144"/>
          </a:xfrm>
          <a:prstGeom prst="round1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84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57214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Вселенная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– фундаментальное понятие астрономии, строго не определяемое, включает в себя весь окружающий мир.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Под </a:t>
            </a: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Вселенной  понимают часть материального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мира, </a:t>
            </a:r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доступную изучению естественно-математическими методами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Небесные тела делятся на звезды, планеты и кометы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509120"/>
            <a:ext cx="864096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598" y="4476346"/>
            <a:ext cx="3488804" cy="204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30530358"/>
              </p:ext>
            </p:extLst>
          </p:nvPr>
        </p:nvGraphicFramePr>
        <p:xfrm>
          <a:off x="251520" y="1052736"/>
          <a:ext cx="849694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619672" y="1053778"/>
            <a:ext cx="712879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Звезда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19672" y="4581128"/>
            <a:ext cx="712879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Млечный путь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9672" y="2780928"/>
            <a:ext cx="712879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Галактика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438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15200" cy="64807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Солнце и солнечная система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496944" cy="532859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Солнечная система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Солнце вместе с планетами и спутниками планет, кометами и астероидами.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Солнце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- 99,9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%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общей массы Солнечной системы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Солнце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звезда, центр Солнечной системы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Диаметр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1 392 000 км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(109 диаметров Земли)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 поверхности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6 000 градусов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 внутри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до 15 000 000 градусов</a:t>
            </a: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968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6671"/>
            <a:ext cx="8424936" cy="5649491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Световой год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расстояние, которое проходит свет в течение года.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Скорость света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секунду - 300 тыс. км.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Расстояние от Земли до звезды Сириус = 0,82 светового года.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Диаметр Млечного пути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100 тыс. световых лет.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Солнце от центра Млечного пути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на  расстоянии 32 тыс. световых лет.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1571</Words>
  <Application>Microsoft Office PowerPoint</Application>
  <PresentationFormat>Экран (4:3)</PresentationFormat>
  <Paragraphs>218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Земля  как планета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Солнце и солнечная система</vt:lpstr>
      <vt:lpstr>Презентация PowerPoint</vt:lpstr>
      <vt:lpstr>Земля – планета Солнечной системы </vt:lpstr>
      <vt:lpstr>КРАТКИЕ СВЕДЕНИЯ О ЗЕМЛЕ </vt:lpstr>
      <vt:lpstr>Точки пересечения поверхности земного шара с воображаемой осью его вращения – географические полюса</vt:lpstr>
      <vt:lpstr>Презентация PowerPoint</vt:lpstr>
      <vt:lpstr>Презентация PowerPoint</vt:lpstr>
      <vt:lpstr>Презентация PowerPoint</vt:lpstr>
      <vt:lpstr>Смена времен года зависит от расположения Земли на орбите</vt:lpstr>
      <vt:lpstr>Презентация PowerPoint</vt:lpstr>
      <vt:lpstr>Презентация PowerPoint</vt:lpstr>
      <vt:lpstr>Презентация PowerPoint</vt:lpstr>
      <vt:lpstr>Часовые пояса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</vt:lpstr>
      <vt:lpstr>Закрепление</vt:lpstr>
      <vt:lpstr>Закрепление</vt:lpstr>
      <vt:lpstr>Задачи</vt:lpstr>
      <vt:lpstr>Источники</vt:lpstr>
    </vt:vector>
  </TitlesOfParts>
  <Manager>АКТАУ</Manager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ЗЕМЛЯ КАК ПЛАНЕТА</dc:title>
  <dc:subject>10 КЛАСС</dc:subject>
  <dc:creator>РЯБОВА Л.Н.</dc:creator>
  <cp:keywords>НИКИТА</cp:keywords>
  <cp:lastModifiedBy>Dell</cp:lastModifiedBy>
  <cp:revision>53</cp:revision>
  <dcterms:created xsi:type="dcterms:W3CDTF">2011-11-05T12:50:18Z</dcterms:created>
  <dcterms:modified xsi:type="dcterms:W3CDTF">2015-07-28T07:42:06Z</dcterms:modified>
  <cp:category>ГЕОГРАФИЯ</cp:category>
</cp:coreProperties>
</file>