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2" r:id="rId7"/>
    <p:sldId id="274" r:id="rId8"/>
    <p:sldId id="275" r:id="rId9"/>
    <p:sldId id="271" r:id="rId10"/>
    <p:sldId id="277" r:id="rId11"/>
    <p:sldId id="264" r:id="rId12"/>
    <p:sldId id="270" r:id="rId13"/>
    <p:sldId id="265" r:id="rId14"/>
    <p:sldId id="268" r:id="rId15"/>
    <p:sldId id="279" r:id="rId16"/>
    <p:sldId id="276" r:id="rId17"/>
    <p:sldId id="278" r:id="rId18"/>
    <p:sldId id="267" r:id="rId19"/>
    <p:sldId id="266" r:id="rId20"/>
    <p:sldId id="269" r:id="rId21"/>
    <p:sldId id="263" r:id="rId22"/>
    <p:sldId id="272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933FF"/>
    <a:srgbClr val="66FF66"/>
    <a:srgbClr val="A52B9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54B2C-BA2F-44B5-BA1E-82157691E7D5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057FD-BD0C-4C75-A46A-44E59768AC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94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057FD-BD0C-4C75-A46A-44E59768AC7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Мұхиттардың ағысын зерттейтін</a:t>
            </a:r>
            <a:r>
              <a:rPr lang="ru-RU" dirty="0" smtClean="0"/>
              <a:t> </a:t>
            </a:r>
            <a:r>
              <a:rPr lang="ru-RU" dirty="0" err="1" smtClean="0"/>
              <a:t>Еуропалық </a:t>
            </a:r>
            <a:r>
              <a:rPr lang="ru-RU" baseline="0" dirty="0" err="1" smtClean="0"/>
              <a:t> Жер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серігі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057FD-BD0C-4C75-A46A-44E59768AC7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Жер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серіктерінің дөңгелек </a:t>
            </a:r>
            <a:r>
              <a:rPr lang="ru-RU" baseline="0" dirty="0" smtClean="0"/>
              <a:t>орбита </a:t>
            </a:r>
            <a:r>
              <a:rPr lang="ru-RU" baseline="0" dirty="0" err="1" smtClean="0"/>
              <a:t>бойымен</a:t>
            </a:r>
            <a:r>
              <a:rPr lang="ru-RU" baseline="0" dirty="0" smtClean="0"/>
              <a:t>  </a:t>
            </a:r>
            <a:r>
              <a:rPr lang="ru-RU" baseline="0" dirty="0" err="1" smtClean="0"/>
              <a:t>қозғалуы кезінде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үдеуі центрге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тартқыш</a:t>
            </a:r>
            <a:r>
              <a:rPr lang="ru-RU" baseline="0" dirty="0" smtClean="0"/>
              <a:t>, ал </a:t>
            </a:r>
            <a:r>
              <a:rPr lang="ru-RU" baseline="0" dirty="0" err="1" smtClean="0"/>
              <a:t>жылдамдығы жанама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бойымен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бағытталған болады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057FD-BD0C-4C75-A46A-44E59768AC7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Назар</a:t>
            </a:r>
            <a:r>
              <a:rPr lang="ru-RU" dirty="0" smtClean="0"/>
              <a:t> </a:t>
            </a:r>
            <a:r>
              <a:rPr lang="ru-RU" dirty="0" err="1" smtClean="0"/>
              <a:t>қойып тыңдағандарыңызға</a:t>
            </a:r>
            <a:r>
              <a:rPr lang="ru-RU" baseline="0" dirty="0" err="1" smtClean="0"/>
              <a:t> рахмет</a:t>
            </a:r>
            <a:r>
              <a:rPr lang="ru-RU" baseline="0" dirty="0" smtClean="0"/>
              <a:t>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057FD-BD0C-4C75-A46A-44E59768AC7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057FD-BD0C-4C75-A46A-44E59768AC7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Ұлы</a:t>
            </a:r>
            <a:r>
              <a:rPr lang="ru-RU" baseline="0" dirty="0" err="1" smtClean="0"/>
              <a:t> физиктер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057FD-BD0C-4C75-A46A-44E59768AC7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БАЙҚОНЫР ҒАРЫШ АЙЛАҒЫ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057FD-BD0C-4C75-A46A-44E59768AC7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АҚШ. АТЛАНТ МҰХИТЫНЫҢ ЖАҒАЛАУЫНДА ОРНАЛАСҚАН ФЛОРИДА ШТАТЫНДАҒЫ НАСА ҒАРЫШ АЙЛАҒЫ.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057FD-BD0C-4C75-A46A-44E59768AC7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057FD-BD0C-4C75-A46A-44E59768AC7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ЖЕРДІҢ</a:t>
            </a:r>
            <a:r>
              <a:rPr lang="ru-RU" baseline="0" dirty="0" smtClean="0"/>
              <a:t> ЕҢ БІРІНШІ ЖАСАНДЫ СЕРІГІ.1957 ЖЫЛЫ 4 ҚАРАШАДА ҰШЫРЫЛҒАН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057FD-BD0C-4C75-A46A-44E59768AC7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Казсат-1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057FD-BD0C-4C75-A46A-44E59768AC7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Казсат-2. 16 </a:t>
            </a:r>
            <a:r>
              <a:rPr lang="ru-RU" dirty="0" err="1" smtClean="0"/>
              <a:t>шілде</a:t>
            </a:r>
            <a:r>
              <a:rPr lang="ru-RU" dirty="0" smtClean="0"/>
              <a:t> 2011 </a:t>
            </a:r>
            <a:r>
              <a:rPr lang="ru-RU" dirty="0" err="1" smtClean="0"/>
              <a:t>жыл</a:t>
            </a:r>
            <a:r>
              <a:rPr lang="ru-RU" dirty="0" smtClean="0"/>
              <a:t>. 12,25 </a:t>
            </a:r>
            <a:r>
              <a:rPr lang="ru-RU" dirty="0" err="1" smtClean="0"/>
              <a:t>жыл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жұмыс жасайды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057FD-BD0C-4C75-A46A-44E59768AC7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5D52-6401-4B8A-8B5D-7C97B2CC851C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49EF3-DCDD-4B2E-98B7-0142096104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5D52-6401-4B8A-8B5D-7C97B2CC851C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9EF3-DCDD-4B2E-98B7-014209610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5D52-6401-4B8A-8B5D-7C97B2CC851C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9EF3-DCDD-4B2E-98B7-014209610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545D52-6401-4B8A-8B5D-7C97B2CC851C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B49EF3-DCDD-4B2E-98B7-0142096104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5D52-6401-4B8A-8B5D-7C97B2CC851C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49EF3-DCDD-4B2E-98B7-0142096104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5D52-6401-4B8A-8B5D-7C97B2CC851C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49EF3-DCDD-4B2E-98B7-0142096104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5D52-6401-4B8A-8B5D-7C97B2CC851C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49EF3-DCDD-4B2E-98B7-0142096104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84545D52-6401-4B8A-8B5D-7C97B2CC851C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49EF3-DCDD-4B2E-98B7-0142096104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5D52-6401-4B8A-8B5D-7C97B2CC851C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9EF3-DCDD-4B2E-98B7-014209610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5D52-6401-4B8A-8B5D-7C97B2CC851C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49EF3-DCDD-4B2E-98B7-0142096104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5D52-6401-4B8A-8B5D-7C97B2CC851C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49EF3-DCDD-4B2E-98B7-0142096104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5D52-6401-4B8A-8B5D-7C97B2CC851C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49EF3-DCDD-4B2E-98B7-0142096104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upload.wikimedia.org/wikipedia/commons/d/de/Animate_orbit.gi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8101042" cy="1785950"/>
          </a:xfrm>
          <a:solidFill>
            <a:srgbClr val="FFC0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sz="5200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Жасанды</a:t>
            </a:r>
            <a:r>
              <a:rPr lang="ru-RU" sz="52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5200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серіктердің</a:t>
            </a:r>
            <a:r>
              <a:rPr lang="ru-RU" sz="52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5200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қозғалысы</a:t>
            </a:r>
            <a:r>
              <a:rPr lang="ru-RU" sz="52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52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caramouch.ru/foto/19-07-2008--04/sca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60" name="Picture 4" descr="http://scaramouch.ru/foto/19-07-2008--04/sca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52.radikal.ru/i136/1004/9c/64ce615f2fa8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4295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3429000"/>
            <a:ext cx="4786346" cy="178595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ЖЕРДІҢ ЕҢ БІРІНШІ ЖАСАНДЫ СЕРІГІ.1957 ЖЫЛЫ 4 ҚАРАШАДА ҰШЫРЫЛҒАН. ПС-1 ДЕП АТАЛҒАН.ОЛ ҒАРЫШТА 92 КҮН БОЛДЫ.1958 ЖЫЛДЫҢ ҚАҢТАРДЫҢ 4-ШІ ЖҰЛДЫЗЫНДА ЖАНЫП КЕТТІ.</a:t>
            </a:r>
            <a:endParaRPr lang="ru-RU" dirty="0" smtClean="0">
              <a:solidFill>
                <a:srgbClr val="FFC000"/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урет:Animate orbit.gif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29.radikal.ru/0907/d7/1f4ea8f559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803"/>
            <a:ext cx="9358346" cy="721710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desktop.ru/wallpaper/4desktop_ru_Sputnik_4_1024_29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pic>
        <p:nvPicPr>
          <p:cNvPr id="1028" name="Picture 4" descr="http://www.charterworld.com/news/wp-content/uploads/2010/06/satellit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15536" cy="72866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scaramouch.ru/foto/19-07-2008--04/sca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aramouch.ru/foto/19-07-2008--04/sca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scaramouch.ru/foto/19-07-2008--04/sca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assaget.kz/userdata/news/news_4474/thumb_b/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kizik.kz/uploads/posts/2011-09/1315037462_im_1310960449.p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5214950"/>
            <a:ext cx="35719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Казсат-1.18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маусым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2006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жұмыс жасайды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есептелген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,бірақ ол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өз жұмысын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2008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тоқтатты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то с архива vesti.k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786974" cy="7000900"/>
          </a:xfrm>
          <a:prstGeom prst="rect">
            <a:avLst/>
          </a:prstGeom>
          <a:noFill/>
        </p:spPr>
      </p:pic>
      <p:pic>
        <p:nvPicPr>
          <p:cNvPr id="5124" name="Picture 4" descr="http://www.bisque.com/tom/seeker/images/IridiumSatelli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28652"/>
            <a:ext cx="8753475" cy="7086601"/>
          </a:xfrm>
          <a:prstGeom prst="rect">
            <a:avLst/>
          </a:prstGeom>
          <a:noFill/>
        </p:spPr>
      </p:pic>
      <p:pic>
        <p:nvPicPr>
          <p:cNvPr id="5122" name="Picture 2" descr="http://www.bisque.com/tom/seeker/images/IridiumSatelli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28651"/>
            <a:ext cx="9787006" cy="7286652"/>
          </a:xfrm>
          <a:prstGeom prst="rect">
            <a:avLst/>
          </a:prstGeom>
          <a:noFill/>
        </p:spPr>
      </p:pic>
      <p:pic>
        <p:nvPicPr>
          <p:cNvPr id="25602" name="Picture 2" descr="http://esamultimedia.esa.int/images/galileo/GSTB_satellite/GSTBV2A_LR_02_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072206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Казсат-2. 16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шілде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2011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12,25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 жасайды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6" name="Picture 6" descr="http://www.bisque.com/tom/seeker/images/IridiumSatelli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28652"/>
            <a:ext cx="9786974" cy="72866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00496" y="6000768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Казсат-2. 16 </a:t>
            </a:r>
            <a:r>
              <a:rPr lang="ru-RU" dirty="0" err="1" smtClean="0">
                <a:solidFill>
                  <a:srgbClr val="7030A0"/>
                </a:solidFill>
              </a:rPr>
              <a:t>шілде</a:t>
            </a:r>
            <a:r>
              <a:rPr lang="ru-RU" dirty="0" smtClean="0">
                <a:solidFill>
                  <a:srgbClr val="7030A0"/>
                </a:solidFill>
              </a:rPr>
              <a:t> 2011 </a:t>
            </a:r>
            <a:r>
              <a:rPr lang="ru-RU" dirty="0" err="1" smtClean="0">
                <a:solidFill>
                  <a:srgbClr val="7030A0"/>
                </a:solidFill>
              </a:rPr>
              <a:t>жыл</a:t>
            </a:r>
            <a:r>
              <a:rPr lang="ru-RU" dirty="0" smtClean="0">
                <a:solidFill>
                  <a:srgbClr val="7030A0"/>
                </a:solidFill>
              </a:rPr>
              <a:t>. 12,25 </a:t>
            </a:r>
            <a:r>
              <a:rPr lang="ru-RU" dirty="0" err="1" smtClean="0">
                <a:solidFill>
                  <a:srgbClr val="7030A0"/>
                </a:solidFill>
              </a:rPr>
              <a:t>жыл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жұмыс жасайды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Білімділік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Жасанды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серіктер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туралы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түсінік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беру.</a:t>
            </a:r>
            <a:endParaRPr kumimoji="0" lang="ru-RU" sz="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б)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Жасанды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серіктер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туралы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алған теориялық білімін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пайдалана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отырып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әлемдегі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қозғалысты көз алдына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елестетіп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өз бетінше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қорытынды жасауын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қалыптастыру.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6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Тәрбиелік: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Патриоттық сезімін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ашу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іздемпаздыққа бағыттау, жасанды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спутниктердің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маңыздылығын және олардың құрылысымен түсіндіру.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Этнопедагогикалық  тәрбие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беру.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Дамытушылығы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Оқушылардың білімге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өнерге деген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қызығушылығын көтеріп, жауапкершілік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пен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ұйымшылдыққа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ұлттық ғылыми жетістіктерге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деген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құрметке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адамгершілік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танымдарын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өмірмен байланыстыра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отырып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арттыру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oceanology.ru/wp-content/uploads/2009/09/satellit-go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643578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rgbClr val="7030A0"/>
                </a:solidFill>
              </a:rPr>
              <a:t>Мұхиттардың ағысын зерттейтін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Еуропалық  Жер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серігі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Goce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2844" y="285728"/>
            <a:ext cx="885831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жұмысы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5 минут.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1.Серіктің дөңгелек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орбита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бойымен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Жерді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айнала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қозғалуы кезіндегі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жылдамдығы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үдеуі қалай бағытталған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үдеуі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жылдамдығы центрге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қарай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үдеуі жанама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бойымен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жылдамдығы центрге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қарай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үдеуі центрге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жылдамдығы жанама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бойымен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үдеуі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жылдамдығыда жанама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бойымен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Бірінші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ғарыштық жылдамдық берілген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серік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қалай қозғалады?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дөңгелек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орбита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бойымен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парабола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бойымен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шексіз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ұзын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соленоид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бойымен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түзу сызық бойымен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Жердің жасанды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серігінің  айналу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периоды 24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сағатқа тең болуы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үшін ол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Жерден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қандай қашықтықта болуы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керек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а) 28000 км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б) 30000 км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в) 36000 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г) 36000 км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Орбита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бойымен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айналатын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Жер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серігіне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қандай күш әрекет етеді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а)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ауырлық күші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б)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бүкіләлемдік тартылыс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күші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в)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серпімділік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күші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г)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үйкеліс күші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Айналу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периоды 24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сағатқа тең серіктер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қандай мақсаттарда қолданылады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а)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басқа планеталарды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анықтау үшін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б)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телекоммуникацияда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дәл уақытты анықтау үшін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в)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пайдалы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қазбаларды анықтау үшін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г)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райын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болжау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үшін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571612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Үйге тапсырма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§17; 14-жаттығу(4,5);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285860"/>
            <a:ext cx="8858312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Назар</a:t>
            </a:r>
            <a:r>
              <a:rPr lang="ru-RU" sz="6000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6000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қойып</a:t>
            </a:r>
            <a:endParaRPr lang="ru-RU" sz="6000" dirty="0" smtClean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6000" dirty="0" smtClean="0">
                <a:solidFill>
                  <a:srgbClr val="9933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6000" dirty="0" err="1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тыңдағандарыңызға</a:t>
            </a:r>
            <a:endParaRPr lang="ru-RU" sz="6000" dirty="0" smtClean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6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60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рахмет</a:t>
            </a:r>
            <a:r>
              <a:rPr lang="ru-RU" sz="6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!</a:t>
            </a:r>
            <a:endParaRPr lang="ru-RU" sz="60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1357290" y="4286256"/>
            <a:ext cx="1143008" cy="1000132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3786182" y="4357694"/>
            <a:ext cx="1214446" cy="928694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6286512" y="4357694"/>
            <a:ext cx="1071570" cy="1000132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14282" y="1285860"/>
            <a:ext cx="8358246" cy="310854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12-жаттығу.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Берілгені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      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Формуласы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Шешуі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365,26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тәулік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R=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 flipV="1">
            <a:off x="-450850" y="1071978"/>
            <a:ext cx="9284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1571604" y="571480"/>
            <a:ext cx="7425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857628"/>
            <a:ext cx="1714512" cy="500066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85720" y="4500570"/>
            <a:ext cx="7143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т/к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572008"/>
            <a:ext cx="1000132" cy="500066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857496"/>
            <a:ext cx="1628775" cy="790575"/>
          </a:xfrm>
          <a:prstGeom prst="rect">
            <a:avLst/>
          </a:prstGeom>
          <a:noFill/>
        </p:spPr>
      </p:pic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1247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928934"/>
            <a:ext cx="2714644" cy="714380"/>
          </a:xfrm>
          <a:prstGeom prst="rect">
            <a:avLst/>
          </a:prstGeom>
          <a:noFill/>
        </p:spPr>
      </p:pic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87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1928800"/>
          <a:ext cx="7643866" cy="4416700"/>
        </p:xfrm>
        <a:graphic>
          <a:graphicData uri="http://schemas.openxmlformats.org/drawingml/2006/table">
            <a:tbl>
              <a:tblPr/>
              <a:tblGrid>
                <a:gridCol w="442121"/>
                <a:gridCol w="3151210"/>
                <a:gridCol w="3375048"/>
                <a:gridCol w="675487"/>
              </a:tblGrid>
              <a:tr h="544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Формула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Атауы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Үйкеліс күші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Ньютонның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ІІІ </a:t>
                      </a:r>
                      <a:r>
                        <a:rPr lang="ru-RU" sz="28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заңы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Тректің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реакция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күші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Серпімділік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күші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Теңәсерлі күш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Ауырлық күші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Ньютонның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ІІ </a:t>
                      </a:r>
                      <a:r>
                        <a:rPr lang="ru-RU" sz="28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заңы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1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214950"/>
            <a:ext cx="1357322" cy="571504"/>
          </a:xfrm>
          <a:prstGeom prst="rect">
            <a:avLst/>
          </a:prstGeom>
          <a:noFill/>
        </p:spPr>
      </p:pic>
      <p:pic>
        <p:nvPicPr>
          <p:cNvPr id="1030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143380"/>
            <a:ext cx="2071702" cy="500066"/>
          </a:xfrm>
          <a:prstGeom prst="rect">
            <a:avLst/>
          </a:prstGeom>
          <a:noFill/>
        </p:spPr>
      </p:pic>
      <p:pic>
        <p:nvPicPr>
          <p:cNvPr id="1029" name="Рисунок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5857892"/>
            <a:ext cx="1428760" cy="500066"/>
          </a:xfrm>
          <a:prstGeom prst="rect">
            <a:avLst/>
          </a:prstGeom>
          <a:noFill/>
        </p:spPr>
      </p:pic>
      <p:pic>
        <p:nvPicPr>
          <p:cNvPr id="1028" name="Рисунок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3571876"/>
            <a:ext cx="1571636" cy="500066"/>
          </a:xfrm>
          <a:prstGeom prst="rect">
            <a:avLst/>
          </a:prstGeom>
          <a:noFill/>
        </p:spPr>
      </p:pic>
      <p:pic>
        <p:nvPicPr>
          <p:cNvPr id="1027" name="Рисунок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3000372"/>
            <a:ext cx="1428760" cy="521632"/>
          </a:xfrm>
          <a:prstGeom prst="rect">
            <a:avLst/>
          </a:prstGeom>
          <a:noFill/>
        </p:spPr>
      </p:pic>
      <p:pic>
        <p:nvPicPr>
          <p:cNvPr id="1026" name="Рисунок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2" y="2500306"/>
            <a:ext cx="2000264" cy="500066"/>
          </a:xfrm>
          <a:prstGeom prst="rect">
            <a:avLst/>
          </a:prstGeom>
          <a:noFill/>
        </p:spPr>
      </p:pic>
      <p:pic>
        <p:nvPicPr>
          <p:cNvPr id="1025" name="Рисунок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71604" y="4714884"/>
            <a:ext cx="1357322" cy="571504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357290" y="714356"/>
            <a:ext cx="62151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Өткенді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еске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түсіру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0" y="0"/>
            <a:ext cx="9144000" cy="1872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Ұлы физиктер</a:t>
            </a:r>
            <a:r>
              <a:rPr lang="ru-RU" sz="4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Г.Галилей    И.Ньютон </a:t>
            </a:r>
            <a:endParaRPr lang="ru-RU" sz="4800" dirty="0">
              <a:ln w="18000">
                <a:solidFill>
                  <a:srgbClr val="0066FF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0737" y="2785269"/>
            <a:ext cx="819150" cy="1143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7038" y="2737644"/>
            <a:ext cx="1238250" cy="12382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g =  \frac {v^2}{R}"/>
          <p:cNvPicPr/>
          <p:nvPr/>
        </p:nvPicPr>
        <p:blipFill>
          <a:blip r:embed="rId2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1142984"/>
            <a:ext cx="17859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 v^2 = g \cdot R"/>
          <p:cNvPicPr/>
          <p:nvPr/>
        </p:nvPicPr>
        <p:blipFill>
          <a:blip r:embed="rId3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43240" y="1000108"/>
            <a:ext cx="207170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 v = \sqrt {g \cdot R}"/>
          <p:cNvPicPr/>
          <p:nvPr/>
        </p:nvPicPr>
        <p:blipFill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43636" y="1000108"/>
            <a:ext cx="19288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 v = \sqrt {9,8 \cdot 6,4 \cdot 10^6 } = 7,9 \cdot 10^3"/>
          <p:cNvPicPr/>
          <p:nvPr/>
        </p:nvPicPr>
        <p:blipFill>
          <a:blip r:embed="rId5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4414" y="2428868"/>
            <a:ext cx="592935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 v_2 = \sqrt {2 \cdot v_1} "/>
          <p:cNvPicPr/>
          <p:nvPr/>
        </p:nvPicPr>
        <p:blipFill>
          <a:blip r:embed="rId6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00232" y="3786190"/>
            <a:ext cx="342902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boi.port4me.net/cosmos/6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628" y="142852"/>
            <a:ext cx="3185487" cy="369332"/>
          </a:xfrm>
          <a:prstGeom prst="rect">
            <a:avLst/>
          </a:prstGeom>
          <a:solidFill>
            <a:srgbClr val="0066FF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БАЙҚОҢЫР ҒАРЫШ АЙЛАҒЫ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gdb.rferl.org/E87EBC9C-1B7C-455C-845D-0311E0F1D677_mw800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142852"/>
            <a:ext cx="4572000" cy="92333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АҚШ. АТЛАНТ МҰХИТЫНЫҢ ЖАҒАЛАУЫНДА ОРНАЛАСҚАН ФЛОРИДА ШТАТЫНДАҒЫ </a:t>
            </a:r>
            <a:r>
              <a:rPr lang="ru-RU" dirty="0" smtClean="0">
                <a:solidFill>
                  <a:srgbClr val="FFFF00"/>
                </a:solidFill>
              </a:rPr>
              <a:t>НАСА</a:t>
            </a:r>
            <a:r>
              <a:rPr lang="ru-RU" dirty="0" smtClean="0">
                <a:solidFill>
                  <a:schemeClr val="bg1"/>
                </a:solidFill>
              </a:rPr>
              <a:t> ҒАРЫШ АЙЛАҒЫ.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929198"/>
            <a:ext cx="8215370" cy="181588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Айналу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периоды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сағат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серіктері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бетінен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36000 км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қашықтықта ұшырылады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телекоммуникацияда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 дәл уақытты анықтау үшін қажет.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714488"/>
            <a:ext cx="8215370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ғарыштық жылдамдық      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7,9 км/с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бетінен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200 км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биіктікте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786058"/>
            <a:ext cx="8215370" cy="138499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ғарыштық жылдамдық      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11,2 км/с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тең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олардың ұшу орбитасы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параболалық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траектория 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86256"/>
            <a:ext cx="8215370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Үшінші ғарыштық жылдамдық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16,7 км/с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тең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66"/>
            <a:ext cx="821537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серіктерінің дөңгелек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орбита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бойымен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қозғалуы кезінде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үдеуі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центрге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тартқыш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жылдамдығы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жанама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бойымен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бағытталған болады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285</TotalTime>
  <Words>605</Words>
  <Application>Microsoft Office PowerPoint</Application>
  <PresentationFormat>Экран (4:3)</PresentationFormat>
  <Paragraphs>122</Paragraphs>
  <Slides>23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Tradeshow</vt:lpstr>
      <vt:lpstr>Жасанды серіктердің қозғалысы.</vt:lpstr>
      <vt:lpstr>Презентация PowerPoint</vt:lpstr>
      <vt:lpstr>Презентация PowerPoint</vt:lpstr>
      <vt:lpstr>Презентация PowerPoint</vt:lpstr>
      <vt:lpstr>  Ұлы физиктер Г.Галилей    И.Ньютон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Жасанды серіктердің қозғалысы.</dc:title>
  <dc:creator>Admin</dc:creator>
  <cp:lastModifiedBy>hp</cp:lastModifiedBy>
  <cp:revision>38</cp:revision>
  <dcterms:created xsi:type="dcterms:W3CDTF">2012-11-16T09:08:34Z</dcterms:created>
  <dcterms:modified xsi:type="dcterms:W3CDTF">2015-07-29T19:52:05Z</dcterms:modified>
</cp:coreProperties>
</file>