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83" r:id="rId3"/>
    <p:sldId id="284" r:id="rId4"/>
    <p:sldId id="300" r:id="rId5"/>
    <p:sldId id="303" r:id="rId6"/>
    <p:sldId id="287" r:id="rId7"/>
    <p:sldId id="304" r:id="rId8"/>
    <p:sldId id="305" r:id="rId9"/>
    <p:sldId id="306" r:id="rId10"/>
    <p:sldId id="261" r:id="rId11"/>
    <p:sldId id="302" r:id="rId12"/>
    <p:sldId id="291" r:id="rId13"/>
    <p:sldId id="263" r:id="rId14"/>
    <p:sldId id="264" r:id="rId15"/>
    <p:sldId id="266" r:id="rId16"/>
    <p:sldId id="292" r:id="rId17"/>
    <p:sldId id="293" r:id="rId18"/>
    <p:sldId id="271" r:id="rId19"/>
    <p:sldId id="280" r:id="rId20"/>
    <p:sldId id="279" r:id="rId21"/>
    <p:sldId id="281" r:id="rId22"/>
    <p:sldId id="296" r:id="rId23"/>
    <p:sldId id="307" r:id="rId24"/>
    <p:sldId id="308" r:id="rId25"/>
    <p:sldId id="273" r:id="rId26"/>
    <p:sldId id="309" r:id="rId27"/>
    <p:sldId id="310" r:id="rId28"/>
    <p:sldId id="311" r:id="rId29"/>
    <p:sldId id="288" r:id="rId30"/>
    <p:sldId id="29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9CF218C-B8CF-4CD3-8C65-792A41FC51FC}">
          <p14:sldIdLst>
            <p14:sldId id="282"/>
            <p14:sldId id="283"/>
            <p14:sldId id="284"/>
            <p14:sldId id="300"/>
            <p14:sldId id="303"/>
            <p14:sldId id="287"/>
            <p14:sldId id="304"/>
            <p14:sldId id="305"/>
            <p14:sldId id="306"/>
            <p14:sldId id="261"/>
            <p14:sldId id="302"/>
            <p14:sldId id="291"/>
            <p14:sldId id="263"/>
            <p14:sldId id="264"/>
            <p14:sldId id="266"/>
            <p14:sldId id="292"/>
            <p14:sldId id="293"/>
            <p14:sldId id="271"/>
            <p14:sldId id="280"/>
            <p14:sldId id="279"/>
            <p14:sldId id="281"/>
            <p14:sldId id="296"/>
            <p14:sldId id="307"/>
            <p14:sldId id="308"/>
            <p14:sldId id="273"/>
            <p14:sldId id="309"/>
            <p14:sldId id="310"/>
            <p14:sldId id="311"/>
            <p14:sldId id="288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494" autoAdjust="0"/>
  </p:normalViewPr>
  <p:slideViewPr>
    <p:cSldViewPr>
      <p:cViewPr varScale="1">
        <p:scale>
          <a:sx n="74" d="100"/>
          <a:sy n="74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45FD2-873A-4031-A445-9B57E32EC5F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09C380-76B7-4FBB-B3F3-758223E79FE2}">
      <dgm:prSet phldrT="[Текст]"/>
      <dgm:spPr/>
      <dgm:t>
        <a:bodyPr/>
        <a:lstStyle/>
        <a:p>
          <a:r>
            <a:rPr lang="ru-RU" b="1" dirty="0" smtClean="0"/>
            <a:t>солнце</a:t>
          </a:r>
          <a:endParaRPr lang="ru-RU" b="1" dirty="0"/>
        </a:p>
      </dgm:t>
    </dgm:pt>
    <dgm:pt modelId="{227AE875-159C-4256-908F-B3D452C5022D}" type="parTrans" cxnId="{6A6D80A2-7876-4E72-A673-D8E4640CA80A}">
      <dgm:prSet/>
      <dgm:spPr/>
      <dgm:t>
        <a:bodyPr/>
        <a:lstStyle/>
        <a:p>
          <a:endParaRPr lang="ru-RU"/>
        </a:p>
      </dgm:t>
    </dgm:pt>
    <dgm:pt modelId="{980DA274-0C81-4130-BE0F-2192461F41A5}" type="sibTrans" cxnId="{6A6D80A2-7876-4E72-A673-D8E4640CA80A}">
      <dgm:prSet/>
      <dgm:spPr/>
      <dgm:t>
        <a:bodyPr/>
        <a:lstStyle/>
        <a:p>
          <a:endParaRPr lang="ru-RU"/>
        </a:p>
      </dgm:t>
    </dgm:pt>
    <dgm:pt modelId="{1244675A-0E2B-4751-8282-D2919233D0AF}">
      <dgm:prSet phldrT="[Текст]" custT="1"/>
      <dgm:spPr/>
      <dgm:t>
        <a:bodyPr/>
        <a:lstStyle/>
        <a:p>
          <a:r>
            <a:rPr lang="ru-RU" sz="2000" dirty="0" smtClean="0"/>
            <a:t>теплое</a:t>
          </a:r>
          <a:endParaRPr lang="ru-RU" sz="2000" dirty="0"/>
        </a:p>
      </dgm:t>
    </dgm:pt>
    <dgm:pt modelId="{ECED5F6A-C16E-4107-85F0-32AC70973C3C}" type="parTrans" cxnId="{DAC480AE-11B5-493A-AC41-CFC55C98131D}">
      <dgm:prSet/>
      <dgm:spPr/>
      <dgm:t>
        <a:bodyPr/>
        <a:lstStyle/>
        <a:p>
          <a:endParaRPr lang="ru-RU"/>
        </a:p>
      </dgm:t>
    </dgm:pt>
    <dgm:pt modelId="{D9ABC304-89B5-4B6B-ABEB-F1CBA5FDE020}" type="sibTrans" cxnId="{DAC480AE-11B5-493A-AC41-CFC55C98131D}">
      <dgm:prSet/>
      <dgm:spPr/>
      <dgm:t>
        <a:bodyPr/>
        <a:lstStyle/>
        <a:p>
          <a:endParaRPr lang="ru-RU"/>
        </a:p>
      </dgm:t>
    </dgm:pt>
    <dgm:pt modelId="{EE33BA00-B388-4556-AE32-BD26E79F7F7E}">
      <dgm:prSet phldrT="[Текст]" custT="1"/>
      <dgm:spPr/>
      <dgm:t>
        <a:bodyPr/>
        <a:lstStyle/>
        <a:p>
          <a:r>
            <a:rPr lang="ru-RU" sz="1800" dirty="0" smtClean="0"/>
            <a:t>весеннее</a:t>
          </a:r>
          <a:endParaRPr lang="ru-RU" sz="1800" dirty="0"/>
        </a:p>
      </dgm:t>
    </dgm:pt>
    <dgm:pt modelId="{01E12B80-271F-4DA1-A06D-1B2E280C5554}" type="parTrans" cxnId="{AEB8BE31-CAEB-43BD-894E-0D3E97DA5167}">
      <dgm:prSet/>
      <dgm:spPr/>
      <dgm:t>
        <a:bodyPr/>
        <a:lstStyle/>
        <a:p>
          <a:endParaRPr lang="ru-RU"/>
        </a:p>
      </dgm:t>
    </dgm:pt>
    <dgm:pt modelId="{031A15E3-E9CC-43A2-A97A-7472F47008C5}" type="sibTrans" cxnId="{AEB8BE31-CAEB-43BD-894E-0D3E97DA5167}">
      <dgm:prSet/>
      <dgm:spPr/>
      <dgm:t>
        <a:bodyPr/>
        <a:lstStyle/>
        <a:p>
          <a:endParaRPr lang="ru-RU"/>
        </a:p>
      </dgm:t>
    </dgm:pt>
    <dgm:pt modelId="{FB752A34-C985-490E-A9CC-D289446B18B4}">
      <dgm:prSet phldrT="[Текст]"/>
      <dgm:spPr/>
      <dgm:t>
        <a:bodyPr/>
        <a:lstStyle/>
        <a:p>
          <a:r>
            <a:rPr lang="ru-RU" dirty="0" smtClean="0"/>
            <a:t>лучистое</a:t>
          </a:r>
          <a:endParaRPr lang="ru-RU" dirty="0"/>
        </a:p>
      </dgm:t>
    </dgm:pt>
    <dgm:pt modelId="{C2F259E9-8F09-40ED-9C2F-E53565B3C911}" type="parTrans" cxnId="{BD54C26B-0616-46B6-BDC0-64D6B909E138}">
      <dgm:prSet/>
      <dgm:spPr/>
      <dgm:t>
        <a:bodyPr/>
        <a:lstStyle/>
        <a:p>
          <a:endParaRPr lang="ru-RU"/>
        </a:p>
      </dgm:t>
    </dgm:pt>
    <dgm:pt modelId="{8EAA8787-96F8-4A45-B750-9267A27FFE3C}" type="sibTrans" cxnId="{BD54C26B-0616-46B6-BDC0-64D6B909E138}">
      <dgm:prSet/>
      <dgm:spPr/>
      <dgm:t>
        <a:bodyPr/>
        <a:lstStyle/>
        <a:p>
          <a:endParaRPr lang="ru-RU"/>
        </a:p>
      </dgm:t>
    </dgm:pt>
    <dgm:pt modelId="{ED3F32F7-EBA3-4804-89B3-24504B6CFDC1}">
      <dgm:prSet phldrT="[Текст]" custT="1"/>
      <dgm:spPr/>
      <dgm:t>
        <a:bodyPr/>
        <a:lstStyle/>
        <a:p>
          <a:r>
            <a:rPr lang="ru-RU" sz="2800" dirty="0" smtClean="0"/>
            <a:t>яркое</a:t>
          </a:r>
          <a:endParaRPr lang="ru-RU" sz="2800" dirty="0"/>
        </a:p>
      </dgm:t>
    </dgm:pt>
    <dgm:pt modelId="{F5E39C52-9722-4494-B0B8-558E9CD5A25B}" type="parTrans" cxnId="{86FD1FD7-E37F-48DB-B2F4-B2D280BE3E16}">
      <dgm:prSet/>
      <dgm:spPr/>
      <dgm:t>
        <a:bodyPr/>
        <a:lstStyle/>
        <a:p>
          <a:endParaRPr lang="ru-RU"/>
        </a:p>
      </dgm:t>
    </dgm:pt>
    <dgm:pt modelId="{6557857D-39C4-4FE8-8A79-A1AE44F1ED84}" type="sibTrans" cxnId="{86FD1FD7-E37F-48DB-B2F4-B2D280BE3E16}">
      <dgm:prSet/>
      <dgm:spPr/>
      <dgm:t>
        <a:bodyPr/>
        <a:lstStyle/>
        <a:p>
          <a:endParaRPr lang="ru-RU"/>
        </a:p>
      </dgm:t>
    </dgm:pt>
    <dgm:pt modelId="{64A02829-A566-490A-9E9B-A91616E9C34E}">
      <dgm:prSet custT="1"/>
      <dgm:spPr/>
      <dgm:t>
        <a:bodyPr/>
        <a:lstStyle/>
        <a:p>
          <a:r>
            <a:rPr lang="ru-RU" sz="1800" dirty="0" smtClean="0"/>
            <a:t>согревающее</a:t>
          </a:r>
          <a:endParaRPr lang="ru-RU" sz="1800" dirty="0"/>
        </a:p>
      </dgm:t>
    </dgm:pt>
    <dgm:pt modelId="{76A9DCA6-713D-4DE9-82E9-65E290EE04CE}" type="parTrans" cxnId="{6FF8165D-E3E1-4CF4-9EE4-9176A5326893}">
      <dgm:prSet/>
      <dgm:spPr/>
      <dgm:t>
        <a:bodyPr/>
        <a:lstStyle/>
        <a:p>
          <a:endParaRPr lang="ru-RU"/>
        </a:p>
      </dgm:t>
    </dgm:pt>
    <dgm:pt modelId="{643F6521-D7D2-4B90-BD9D-6C96BA37406B}" type="sibTrans" cxnId="{6FF8165D-E3E1-4CF4-9EE4-9176A5326893}">
      <dgm:prSet/>
      <dgm:spPr/>
      <dgm:t>
        <a:bodyPr/>
        <a:lstStyle/>
        <a:p>
          <a:endParaRPr lang="ru-RU"/>
        </a:p>
      </dgm:t>
    </dgm:pt>
    <dgm:pt modelId="{A2A84BB2-6E8D-42BE-B3AE-ED2E1BEDA4F0}">
      <dgm:prSet custT="1"/>
      <dgm:spPr/>
      <dgm:t>
        <a:bodyPr/>
        <a:lstStyle/>
        <a:p>
          <a:r>
            <a:rPr lang="ru-RU" sz="2400" dirty="0" smtClean="0"/>
            <a:t>веселое</a:t>
          </a:r>
          <a:endParaRPr lang="ru-RU" sz="2400" dirty="0"/>
        </a:p>
      </dgm:t>
    </dgm:pt>
    <dgm:pt modelId="{5F618892-5BA0-4C91-ABAD-F3BEEEA6FD6B}" type="parTrans" cxnId="{EA51FF19-0A02-4ECB-A81A-514489FF922E}">
      <dgm:prSet/>
      <dgm:spPr/>
      <dgm:t>
        <a:bodyPr/>
        <a:lstStyle/>
        <a:p>
          <a:endParaRPr lang="ru-RU"/>
        </a:p>
      </dgm:t>
    </dgm:pt>
    <dgm:pt modelId="{089B1652-D66F-484A-90F1-FE74154DF6AC}" type="sibTrans" cxnId="{EA51FF19-0A02-4ECB-A81A-514489FF922E}">
      <dgm:prSet/>
      <dgm:spPr/>
      <dgm:t>
        <a:bodyPr/>
        <a:lstStyle/>
        <a:p>
          <a:endParaRPr lang="ru-RU"/>
        </a:p>
      </dgm:t>
    </dgm:pt>
    <dgm:pt modelId="{540E415D-5622-4D8B-B75E-A5FF8CD2BADC}" type="pres">
      <dgm:prSet presAssocID="{D1145FD2-873A-4031-A445-9B57E32EC5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0C587-A7BF-458A-B218-DDE835F4F87A}" type="pres">
      <dgm:prSet presAssocID="{2009C380-76B7-4FBB-B3F3-758223E79FE2}" presName="centerShape" presStyleLbl="node0" presStyleIdx="0" presStyleCnt="1"/>
      <dgm:spPr/>
      <dgm:t>
        <a:bodyPr/>
        <a:lstStyle/>
        <a:p>
          <a:endParaRPr lang="ru-RU"/>
        </a:p>
      </dgm:t>
    </dgm:pt>
    <dgm:pt modelId="{608EFD0A-1FDE-418F-86A9-583D3525B237}" type="pres">
      <dgm:prSet presAssocID="{ECED5F6A-C16E-4107-85F0-32AC70973C3C}" presName="parTrans" presStyleLbl="sibTrans2D1" presStyleIdx="0" presStyleCnt="6"/>
      <dgm:spPr/>
      <dgm:t>
        <a:bodyPr/>
        <a:lstStyle/>
        <a:p>
          <a:endParaRPr lang="ru-RU"/>
        </a:p>
      </dgm:t>
    </dgm:pt>
    <dgm:pt modelId="{8651B21D-1768-4D17-9802-A3098861AD28}" type="pres">
      <dgm:prSet presAssocID="{ECED5F6A-C16E-4107-85F0-32AC70973C3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1471CF1-DA5B-46E0-BC84-D3A265C85355}" type="pres">
      <dgm:prSet presAssocID="{1244675A-0E2B-4751-8282-D2919233D0AF}" presName="node" presStyleLbl="node1" presStyleIdx="0" presStyleCnt="6" custScaleX="132309" custRadScaleRad="103546" custRadScaleInc="8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8A088-CC05-4060-A7AF-C8DE71742A5B}" type="pres">
      <dgm:prSet presAssocID="{01E12B80-271F-4DA1-A06D-1B2E280C555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66E58ADF-9656-42D3-ABD4-618794310A04}" type="pres">
      <dgm:prSet presAssocID="{01E12B80-271F-4DA1-A06D-1B2E280C555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BD0BA43-2EAD-4BCD-AC7A-6BA7AA0DB70E}" type="pres">
      <dgm:prSet presAssocID="{EE33BA00-B388-4556-AE32-BD26E79F7F7E}" presName="node" presStyleLbl="node1" presStyleIdx="1" presStyleCnt="6" custScaleX="157625" custScaleY="99672" custRadScaleRad="113805" custRadScaleInc="18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9CA13-DF2C-4F68-A9AF-FFE081F315A3}" type="pres">
      <dgm:prSet presAssocID="{C2F259E9-8F09-40ED-9C2F-E53565B3C911}" presName="parTrans" presStyleLbl="sibTrans2D1" presStyleIdx="2" presStyleCnt="6"/>
      <dgm:spPr/>
      <dgm:t>
        <a:bodyPr/>
        <a:lstStyle/>
        <a:p>
          <a:endParaRPr lang="ru-RU"/>
        </a:p>
      </dgm:t>
    </dgm:pt>
    <dgm:pt modelId="{FE7C62F0-BE75-4CBA-9970-608E8E9D17EE}" type="pres">
      <dgm:prSet presAssocID="{C2F259E9-8F09-40ED-9C2F-E53565B3C91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C2BDD70-E84D-4F60-BF3D-3B23E396D031}" type="pres">
      <dgm:prSet presAssocID="{FB752A34-C985-490E-A9CC-D289446B18B4}" presName="node" presStyleLbl="node1" presStyleIdx="2" presStyleCnt="6" custScaleX="129339" custRadScaleRad="112042" custRadScaleInc="-1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A591B-7081-46D9-BD78-98C776DFE4B4}" type="pres">
      <dgm:prSet presAssocID="{5F618892-5BA0-4C91-ABAD-F3BEEEA6FD6B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FF4E40D-3581-4AB1-97FC-D4DA60695CA3}" type="pres">
      <dgm:prSet presAssocID="{5F618892-5BA0-4C91-ABAD-F3BEEEA6FD6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B23DE3A-8C02-481B-A37E-0F64AC9082CA}" type="pres">
      <dgm:prSet presAssocID="{A2A84BB2-6E8D-42BE-B3AE-ED2E1BEDA4F0}" presName="node" presStyleLbl="node1" presStyleIdx="3" presStyleCnt="6" custScaleX="137330" custRadScaleRad="100022" custRadScaleInc="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F15BD-B53E-4B2D-B484-42263E01CA04}" type="pres">
      <dgm:prSet presAssocID="{F5E39C52-9722-4494-B0B8-558E9CD5A25B}" presName="parTrans" presStyleLbl="sibTrans2D1" presStyleIdx="4" presStyleCnt="6"/>
      <dgm:spPr/>
      <dgm:t>
        <a:bodyPr/>
        <a:lstStyle/>
        <a:p>
          <a:endParaRPr lang="ru-RU"/>
        </a:p>
      </dgm:t>
    </dgm:pt>
    <dgm:pt modelId="{60ACAC4F-9015-48BB-A291-88A399391BCB}" type="pres">
      <dgm:prSet presAssocID="{F5E39C52-9722-4494-B0B8-558E9CD5A25B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CA8090B-A002-4771-975C-5EFE0EF8177B}" type="pres">
      <dgm:prSet presAssocID="{ED3F32F7-EBA3-4804-89B3-24504B6CFDC1}" presName="node" presStyleLbl="node1" presStyleIdx="4" presStyleCnt="6" custScaleX="132646" custRadScaleRad="118273" custRadScaleInc="22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05EF7-E8DF-43ED-8D27-E54108D0DFF6}" type="pres">
      <dgm:prSet presAssocID="{76A9DCA6-713D-4DE9-82E9-65E290EE04C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0E2D61C6-8152-45FB-9D84-EF98B8B70C51}" type="pres">
      <dgm:prSet presAssocID="{76A9DCA6-713D-4DE9-82E9-65E290EE04C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085A689E-151E-420A-BACE-D7E53FD68FB2}" type="pres">
      <dgm:prSet presAssocID="{64A02829-A566-490A-9E9B-A91616E9C34E}" presName="node" presStyleLbl="node1" presStyleIdx="5" presStyleCnt="6" custScaleX="143450" custRadScaleRad="114683" custRadScaleInc="-7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6D80A2-7876-4E72-A673-D8E4640CA80A}" srcId="{D1145FD2-873A-4031-A445-9B57E32EC5FB}" destId="{2009C380-76B7-4FBB-B3F3-758223E79FE2}" srcOrd="0" destOrd="0" parTransId="{227AE875-159C-4256-908F-B3D452C5022D}" sibTransId="{980DA274-0C81-4130-BE0F-2192461F41A5}"/>
    <dgm:cxn modelId="{65BF8D93-2635-4B49-82C4-669F09ADFFE3}" type="presOf" srcId="{EE33BA00-B388-4556-AE32-BD26E79F7F7E}" destId="{8BD0BA43-2EAD-4BCD-AC7A-6BA7AA0DB70E}" srcOrd="0" destOrd="0" presId="urn:microsoft.com/office/officeart/2005/8/layout/radial5"/>
    <dgm:cxn modelId="{D0FE10C1-8FEF-412C-A947-E34AC3F8F177}" type="presOf" srcId="{64A02829-A566-490A-9E9B-A91616E9C34E}" destId="{085A689E-151E-420A-BACE-D7E53FD68FB2}" srcOrd="0" destOrd="0" presId="urn:microsoft.com/office/officeart/2005/8/layout/radial5"/>
    <dgm:cxn modelId="{5C255485-7658-4FB3-8A8E-D24634199F31}" type="presOf" srcId="{F5E39C52-9722-4494-B0B8-558E9CD5A25B}" destId="{60ACAC4F-9015-48BB-A291-88A399391BCB}" srcOrd="1" destOrd="0" presId="urn:microsoft.com/office/officeart/2005/8/layout/radial5"/>
    <dgm:cxn modelId="{BD54C26B-0616-46B6-BDC0-64D6B909E138}" srcId="{2009C380-76B7-4FBB-B3F3-758223E79FE2}" destId="{FB752A34-C985-490E-A9CC-D289446B18B4}" srcOrd="2" destOrd="0" parTransId="{C2F259E9-8F09-40ED-9C2F-E53565B3C911}" sibTransId="{8EAA8787-96F8-4A45-B750-9267A27FFE3C}"/>
    <dgm:cxn modelId="{6FF8165D-E3E1-4CF4-9EE4-9176A5326893}" srcId="{2009C380-76B7-4FBB-B3F3-758223E79FE2}" destId="{64A02829-A566-490A-9E9B-A91616E9C34E}" srcOrd="5" destOrd="0" parTransId="{76A9DCA6-713D-4DE9-82E9-65E290EE04CE}" sibTransId="{643F6521-D7D2-4B90-BD9D-6C96BA37406B}"/>
    <dgm:cxn modelId="{DA7646FC-232D-4EB5-9C49-A29BA98441EB}" type="presOf" srcId="{ED3F32F7-EBA3-4804-89B3-24504B6CFDC1}" destId="{3CA8090B-A002-4771-975C-5EFE0EF8177B}" srcOrd="0" destOrd="0" presId="urn:microsoft.com/office/officeart/2005/8/layout/radial5"/>
    <dgm:cxn modelId="{5BC8C475-CB91-4410-A5ED-D64CF4861D1B}" type="presOf" srcId="{ECED5F6A-C16E-4107-85F0-32AC70973C3C}" destId="{8651B21D-1768-4D17-9802-A3098861AD28}" srcOrd="1" destOrd="0" presId="urn:microsoft.com/office/officeart/2005/8/layout/radial5"/>
    <dgm:cxn modelId="{FEB1B1A0-FF9C-4780-9BEC-80802B5FEC7F}" type="presOf" srcId="{76A9DCA6-713D-4DE9-82E9-65E290EE04CE}" destId="{0E2D61C6-8152-45FB-9D84-EF98B8B70C51}" srcOrd="1" destOrd="0" presId="urn:microsoft.com/office/officeart/2005/8/layout/radial5"/>
    <dgm:cxn modelId="{DAC480AE-11B5-493A-AC41-CFC55C98131D}" srcId="{2009C380-76B7-4FBB-B3F3-758223E79FE2}" destId="{1244675A-0E2B-4751-8282-D2919233D0AF}" srcOrd="0" destOrd="0" parTransId="{ECED5F6A-C16E-4107-85F0-32AC70973C3C}" sibTransId="{D9ABC304-89B5-4B6B-ABEB-F1CBA5FDE020}"/>
    <dgm:cxn modelId="{A78AD2D7-04F1-4DBD-8D2D-4AB313F69684}" type="presOf" srcId="{01E12B80-271F-4DA1-A06D-1B2E280C5554}" destId="{66E58ADF-9656-42D3-ABD4-618794310A04}" srcOrd="1" destOrd="0" presId="urn:microsoft.com/office/officeart/2005/8/layout/radial5"/>
    <dgm:cxn modelId="{18E39EA3-7E25-4B09-8015-F82AB775C566}" type="presOf" srcId="{FB752A34-C985-490E-A9CC-D289446B18B4}" destId="{4C2BDD70-E84D-4F60-BF3D-3B23E396D031}" srcOrd="0" destOrd="0" presId="urn:microsoft.com/office/officeart/2005/8/layout/radial5"/>
    <dgm:cxn modelId="{EAB1AAB8-88C4-4A03-A1B7-5D093280698D}" type="presOf" srcId="{C2F259E9-8F09-40ED-9C2F-E53565B3C911}" destId="{FE7C62F0-BE75-4CBA-9970-608E8E9D17EE}" srcOrd="1" destOrd="0" presId="urn:microsoft.com/office/officeart/2005/8/layout/radial5"/>
    <dgm:cxn modelId="{CD5F638C-660E-4F49-89B0-8B9A66CCF415}" type="presOf" srcId="{5F618892-5BA0-4C91-ABAD-F3BEEEA6FD6B}" destId="{3FF4E40D-3581-4AB1-97FC-D4DA60695CA3}" srcOrd="1" destOrd="0" presId="urn:microsoft.com/office/officeart/2005/8/layout/radial5"/>
    <dgm:cxn modelId="{163BD165-4F17-43DF-A03C-04E5DA9E0EBE}" type="presOf" srcId="{ECED5F6A-C16E-4107-85F0-32AC70973C3C}" destId="{608EFD0A-1FDE-418F-86A9-583D3525B237}" srcOrd="0" destOrd="0" presId="urn:microsoft.com/office/officeart/2005/8/layout/radial5"/>
    <dgm:cxn modelId="{F8C50ACF-098C-44E4-B313-212D9321A021}" type="presOf" srcId="{5F618892-5BA0-4C91-ABAD-F3BEEEA6FD6B}" destId="{D11A591B-7081-46D9-BD78-98C776DFE4B4}" srcOrd="0" destOrd="0" presId="urn:microsoft.com/office/officeart/2005/8/layout/radial5"/>
    <dgm:cxn modelId="{FDCA4E5F-D00D-49F7-9E6C-382F40BE9F24}" type="presOf" srcId="{A2A84BB2-6E8D-42BE-B3AE-ED2E1BEDA4F0}" destId="{8B23DE3A-8C02-481B-A37E-0F64AC9082CA}" srcOrd="0" destOrd="0" presId="urn:microsoft.com/office/officeart/2005/8/layout/radial5"/>
    <dgm:cxn modelId="{A3A289BD-3AC4-4A0C-975A-9C5CF4C21366}" type="presOf" srcId="{F5E39C52-9722-4494-B0B8-558E9CD5A25B}" destId="{CF4F15BD-B53E-4B2D-B484-42263E01CA04}" srcOrd="0" destOrd="0" presId="urn:microsoft.com/office/officeart/2005/8/layout/radial5"/>
    <dgm:cxn modelId="{62D22F6E-FB40-470A-9C12-D6D62D004144}" type="presOf" srcId="{01E12B80-271F-4DA1-A06D-1B2E280C5554}" destId="{C7E8A088-CC05-4060-A7AF-C8DE71742A5B}" srcOrd="0" destOrd="0" presId="urn:microsoft.com/office/officeart/2005/8/layout/radial5"/>
    <dgm:cxn modelId="{719FEA19-DFEC-4AEC-A907-BCB606997AE6}" type="presOf" srcId="{D1145FD2-873A-4031-A445-9B57E32EC5FB}" destId="{540E415D-5622-4D8B-B75E-A5FF8CD2BADC}" srcOrd="0" destOrd="0" presId="urn:microsoft.com/office/officeart/2005/8/layout/radial5"/>
    <dgm:cxn modelId="{49507FF1-1BF7-4445-AC8F-F24E33F6F92A}" type="presOf" srcId="{2009C380-76B7-4FBB-B3F3-758223E79FE2}" destId="{35F0C587-A7BF-458A-B218-DDE835F4F87A}" srcOrd="0" destOrd="0" presId="urn:microsoft.com/office/officeart/2005/8/layout/radial5"/>
    <dgm:cxn modelId="{EA51FF19-0A02-4ECB-A81A-514489FF922E}" srcId="{2009C380-76B7-4FBB-B3F3-758223E79FE2}" destId="{A2A84BB2-6E8D-42BE-B3AE-ED2E1BEDA4F0}" srcOrd="3" destOrd="0" parTransId="{5F618892-5BA0-4C91-ABAD-F3BEEEA6FD6B}" sibTransId="{089B1652-D66F-484A-90F1-FE74154DF6AC}"/>
    <dgm:cxn modelId="{8BD62579-82AC-4FD9-8176-C4CCD283B6C0}" type="presOf" srcId="{1244675A-0E2B-4751-8282-D2919233D0AF}" destId="{11471CF1-DA5B-46E0-BC84-D3A265C85355}" srcOrd="0" destOrd="0" presId="urn:microsoft.com/office/officeart/2005/8/layout/radial5"/>
    <dgm:cxn modelId="{86FD1FD7-E37F-48DB-B2F4-B2D280BE3E16}" srcId="{2009C380-76B7-4FBB-B3F3-758223E79FE2}" destId="{ED3F32F7-EBA3-4804-89B3-24504B6CFDC1}" srcOrd="4" destOrd="0" parTransId="{F5E39C52-9722-4494-B0B8-558E9CD5A25B}" sibTransId="{6557857D-39C4-4FE8-8A79-A1AE44F1ED84}"/>
    <dgm:cxn modelId="{AEB8BE31-CAEB-43BD-894E-0D3E97DA5167}" srcId="{2009C380-76B7-4FBB-B3F3-758223E79FE2}" destId="{EE33BA00-B388-4556-AE32-BD26E79F7F7E}" srcOrd="1" destOrd="0" parTransId="{01E12B80-271F-4DA1-A06D-1B2E280C5554}" sibTransId="{031A15E3-E9CC-43A2-A97A-7472F47008C5}"/>
    <dgm:cxn modelId="{088D5940-994B-4776-88BD-D72387D13B68}" type="presOf" srcId="{C2F259E9-8F09-40ED-9C2F-E53565B3C911}" destId="{9D99CA13-DF2C-4F68-A9AF-FFE081F315A3}" srcOrd="0" destOrd="0" presId="urn:microsoft.com/office/officeart/2005/8/layout/radial5"/>
    <dgm:cxn modelId="{B348EFD7-4B11-43F0-B178-FB70888C3945}" type="presOf" srcId="{76A9DCA6-713D-4DE9-82E9-65E290EE04CE}" destId="{6C905EF7-E8DF-43ED-8D27-E54108D0DFF6}" srcOrd="0" destOrd="0" presId="urn:microsoft.com/office/officeart/2005/8/layout/radial5"/>
    <dgm:cxn modelId="{1E6B7152-BE49-4006-9F4C-E6AE71B25D3A}" type="presParOf" srcId="{540E415D-5622-4D8B-B75E-A5FF8CD2BADC}" destId="{35F0C587-A7BF-458A-B218-DDE835F4F87A}" srcOrd="0" destOrd="0" presId="urn:microsoft.com/office/officeart/2005/8/layout/radial5"/>
    <dgm:cxn modelId="{830409A3-C0E8-48B2-9611-6611E54C4E94}" type="presParOf" srcId="{540E415D-5622-4D8B-B75E-A5FF8CD2BADC}" destId="{608EFD0A-1FDE-418F-86A9-583D3525B237}" srcOrd="1" destOrd="0" presId="urn:microsoft.com/office/officeart/2005/8/layout/radial5"/>
    <dgm:cxn modelId="{5D020049-C44B-4535-A184-492A56D27B1B}" type="presParOf" srcId="{608EFD0A-1FDE-418F-86A9-583D3525B237}" destId="{8651B21D-1768-4D17-9802-A3098861AD28}" srcOrd="0" destOrd="0" presId="urn:microsoft.com/office/officeart/2005/8/layout/radial5"/>
    <dgm:cxn modelId="{87E5F151-8754-4FDC-9189-7F343C8E9FE7}" type="presParOf" srcId="{540E415D-5622-4D8B-B75E-A5FF8CD2BADC}" destId="{11471CF1-DA5B-46E0-BC84-D3A265C85355}" srcOrd="2" destOrd="0" presId="urn:microsoft.com/office/officeart/2005/8/layout/radial5"/>
    <dgm:cxn modelId="{C04C3C71-5A57-41A7-BE9D-50E09D4091B7}" type="presParOf" srcId="{540E415D-5622-4D8B-B75E-A5FF8CD2BADC}" destId="{C7E8A088-CC05-4060-A7AF-C8DE71742A5B}" srcOrd="3" destOrd="0" presId="urn:microsoft.com/office/officeart/2005/8/layout/radial5"/>
    <dgm:cxn modelId="{9A480BEA-DC21-48E4-86D5-CC0957660FFF}" type="presParOf" srcId="{C7E8A088-CC05-4060-A7AF-C8DE71742A5B}" destId="{66E58ADF-9656-42D3-ABD4-618794310A04}" srcOrd="0" destOrd="0" presId="urn:microsoft.com/office/officeart/2005/8/layout/radial5"/>
    <dgm:cxn modelId="{A477765C-7925-472C-95E9-85975F569F33}" type="presParOf" srcId="{540E415D-5622-4D8B-B75E-A5FF8CD2BADC}" destId="{8BD0BA43-2EAD-4BCD-AC7A-6BA7AA0DB70E}" srcOrd="4" destOrd="0" presId="urn:microsoft.com/office/officeart/2005/8/layout/radial5"/>
    <dgm:cxn modelId="{59CCD997-4D01-43A8-BC1C-DA5CDBFCDFE6}" type="presParOf" srcId="{540E415D-5622-4D8B-B75E-A5FF8CD2BADC}" destId="{9D99CA13-DF2C-4F68-A9AF-FFE081F315A3}" srcOrd="5" destOrd="0" presId="urn:microsoft.com/office/officeart/2005/8/layout/radial5"/>
    <dgm:cxn modelId="{8EEEBAF0-E1B2-4577-802E-7B43867010AC}" type="presParOf" srcId="{9D99CA13-DF2C-4F68-A9AF-FFE081F315A3}" destId="{FE7C62F0-BE75-4CBA-9970-608E8E9D17EE}" srcOrd="0" destOrd="0" presId="urn:microsoft.com/office/officeart/2005/8/layout/radial5"/>
    <dgm:cxn modelId="{2FC8B146-2D02-48EC-BB6A-3CAA2E38201B}" type="presParOf" srcId="{540E415D-5622-4D8B-B75E-A5FF8CD2BADC}" destId="{4C2BDD70-E84D-4F60-BF3D-3B23E396D031}" srcOrd="6" destOrd="0" presId="urn:microsoft.com/office/officeart/2005/8/layout/radial5"/>
    <dgm:cxn modelId="{ADAA684E-2356-4C13-875B-31972AABEC62}" type="presParOf" srcId="{540E415D-5622-4D8B-B75E-A5FF8CD2BADC}" destId="{D11A591B-7081-46D9-BD78-98C776DFE4B4}" srcOrd="7" destOrd="0" presId="urn:microsoft.com/office/officeart/2005/8/layout/radial5"/>
    <dgm:cxn modelId="{81B1DEE0-AC60-4487-ACCD-19F33187629A}" type="presParOf" srcId="{D11A591B-7081-46D9-BD78-98C776DFE4B4}" destId="{3FF4E40D-3581-4AB1-97FC-D4DA60695CA3}" srcOrd="0" destOrd="0" presId="urn:microsoft.com/office/officeart/2005/8/layout/radial5"/>
    <dgm:cxn modelId="{715C082D-BD25-42EE-BEB4-2FCFA97A10B6}" type="presParOf" srcId="{540E415D-5622-4D8B-B75E-A5FF8CD2BADC}" destId="{8B23DE3A-8C02-481B-A37E-0F64AC9082CA}" srcOrd="8" destOrd="0" presId="urn:microsoft.com/office/officeart/2005/8/layout/radial5"/>
    <dgm:cxn modelId="{EC9AF376-3FD7-472A-9E02-539E82B6591D}" type="presParOf" srcId="{540E415D-5622-4D8B-B75E-A5FF8CD2BADC}" destId="{CF4F15BD-B53E-4B2D-B484-42263E01CA04}" srcOrd="9" destOrd="0" presId="urn:microsoft.com/office/officeart/2005/8/layout/radial5"/>
    <dgm:cxn modelId="{4D1C6C06-63EF-4F41-8E0B-DF88676079F3}" type="presParOf" srcId="{CF4F15BD-B53E-4B2D-B484-42263E01CA04}" destId="{60ACAC4F-9015-48BB-A291-88A399391BCB}" srcOrd="0" destOrd="0" presId="urn:microsoft.com/office/officeart/2005/8/layout/radial5"/>
    <dgm:cxn modelId="{87B8590A-3B87-4118-B198-5743DA75A0A9}" type="presParOf" srcId="{540E415D-5622-4D8B-B75E-A5FF8CD2BADC}" destId="{3CA8090B-A002-4771-975C-5EFE0EF8177B}" srcOrd="10" destOrd="0" presId="urn:microsoft.com/office/officeart/2005/8/layout/radial5"/>
    <dgm:cxn modelId="{B4B718A3-30E5-4BEC-88E0-256A2768D810}" type="presParOf" srcId="{540E415D-5622-4D8B-B75E-A5FF8CD2BADC}" destId="{6C905EF7-E8DF-43ED-8D27-E54108D0DFF6}" srcOrd="11" destOrd="0" presId="urn:microsoft.com/office/officeart/2005/8/layout/radial5"/>
    <dgm:cxn modelId="{070B1D07-ADB1-47DB-A159-DC469482BADE}" type="presParOf" srcId="{6C905EF7-E8DF-43ED-8D27-E54108D0DFF6}" destId="{0E2D61C6-8152-45FB-9D84-EF98B8B70C51}" srcOrd="0" destOrd="0" presId="urn:microsoft.com/office/officeart/2005/8/layout/radial5"/>
    <dgm:cxn modelId="{F5B34768-FA19-40D0-A15B-DBF6CCBC32EF}" type="presParOf" srcId="{540E415D-5622-4D8B-B75E-A5FF8CD2BADC}" destId="{085A689E-151E-420A-BACE-D7E53FD68FB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6702F-4AAE-48BA-B995-7B1C412630B5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D960AE-0AA3-417D-96DE-4CEF2A67D069}">
      <dgm:prSet phldrT="[Текст]"/>
      <dgm:spPr/>
      <dgm:t>
        <a:bodyPr/>
        <a:lstStyle/>
        <a:p>
          <a:r>
            <a:rPr lang="ru-RU" dirty="0" smtClean="0"/>
            <a:t>Река</a:t>
          </a:r>
          <a:endParaRPr lang="ru-RU" dirty="0"/>
        </a:p>
      </dgm:t>
    </dgm:pt>
    <dgm:pt modelId="{76949B88-8493-4FD1-B720-4313CAA7DFF7}" type="parTrans" cxnId="{732F06C6-C273-4295-A152-328066F2EC9F}">
      <dgm:prSet/>
      <dgm:spPr/>
      <dgm:t>
        <a:bodyPr/>
        <a:lstStyle/>
        <a:p>
          <a:endParaRPr lang="ru-RU"/>
        </a:p>
      </dgm:t>
    </dgm:pt>
    <dgm:pt modelId="{072875B4-DBC0-40F7-8559-E07504599A4E}" type="sibTrans" cxnId="{732F06C6-C273-4295-A152-328066F2EC9F}">
      <dgm:prSet/>
      <dgm:spPr/>
      <dgm:t>
        <a:bodyPr/>
        <a:lstStyle/>
        <a:p>
          <a:endParaRPr lang="ru-RU"/>
        </a:p>
      </dgm:t>
    </dgm:pt>
    <dgm:pt modelId="{32289576-C4BF-4F72-A95C-D4BCEB3A195E}">
      <dgm:prSet phldrT="[Текст]"/>
      <dgm:spPr/>
      <dgm:t>
        <a:bodyPr/>
        <a:lstStyle/>
        <a:p>
          <a:r>
            <a:rPr lang="ru-RU" dirty="0" smtClean="0"/>
            <a:t>Тихая</a:t>
          </a:r>
          <a:endParaRPr lang="ru-RU" dirty="0"/>
        </a:p>
      </dgm:t>
    </dgm:pt>
    <dgm:pt modelId="{8BD83494-BA38-4567-9D3C-C2BB6EC49BB7}" type="parTrans" cxnId="{AFC69A6C-F051-4085-934A-A515DB4F1A7E}">
      <dgm:prSet/>
      <dgm:spPr/>
      <dgm:t>
        <a:bodyPr/>
        <a:lstStyle/>
        <a:p>
          <a:endParaRPr lang="ru-RU"/>
        </a:p>
      </dgm:t>
    </dgm:pt>
    <dgm:pt modelId="{31B07545-F7AF-4A3A-AE33-894C8DBDDC90}" type="sibTrans" cxnId="{AFC69A6C-F051-4085-934A-A515DB4F1A7E}">
      <dgm:prSet/>
      <dgm:spPr/>
      <dgm:t>
        <a:bodyPr/>
        <a:lstStyle/>
        <a:p>
          <a:endParaRPr lang="ru-RU"/>
        </a:p>
      </dgm:t>
    </dgm:pt>
    <dgm:pt modelId="{A1E68814-82AB-44AA-9020-0959E414417B}">
      <dgm:prSet phldrT="[Текст]"/>
      <dgm:spPr/>
      <dgm:t>
        <a:bodyPr/>
        <a:lstStyle/>
        <a:p>
          <a:r>
            <a:rPr lang="ru-RU" dirty="0" smtClean="0"/>
            <a:t>Маленькая</a:t>
          </a:r>
          <a:endParaRPr lang="ru-RU" dirty="0"/>
        </a:p>
      </dgm:t>
    </dgm:pt>
    <dgm:pt modelId="{99F10EF3-38A4-4F29-AF71-43C94DF3FA77}" type="parTrans" cxnId="{E3A83AD0-49FD-4AEF-ADE7-ADEB0B2EF37A}">
      <dgm:prSet/>
      <dgm:spPr/>
      <dgm:t>
        <a:bodyPr/>
        <a:lstStyle/>
        <a:p>
          <a:endParaRPr lang="ru-RU"/>
        </a:p>
      </dgm:t>
    </dgm:pt>
    <dgm:pt modelId="{9F9B92E1-AF68-4A38-B7A0-753FF2DC29C6}" type="sibTrans" cxnId="{E3A83AD0-49FD-4AEF-ADE7-ADEB0B2EF37A}">
      <dgm:prSet/>
      <dgm:spPr/>
      <dgm:t>
        <a:bodyPr/>
        <a:lstStyle/>
        <a:p>
          <a:endParaRPr lang="ru-RU"/>
        </a:p>
      </dgm:t>
    </dgm:pt>
    <dgm:pt modelId="{33A4EE40-DC9C-435C-BCE9-D1F27C58E06D}">
      <dgm:prSet phldrT="[Текст]"/>
      <dgm:spPr/>
      <dgm:t>
        <a:bodyPr/>
        <a:lstStyle/>
        <a:p>
          <a:r>
            <a:rPr lang="ru-RU" dirty="0" smtClean="0"/>
            <a:t>Сильная</a:t>
          </a:r>
          <a:endParaRPr lang="ru-RU" dirty="0"/>
        </a:p>
      </dgm:t>
    </dgm:pt>
    <dgm:pt modelId="{69D1112F-A3EA-44CC-8E9B-F947FB0E54B9}" type="parTrans" cxnId="{FFE26D3E-D659-46BF-B502-181F186EBBF2}">
      <dgm:prSet/>
      <dgm:spPr/>
      <dgm:t>
        <a:bodyPr/>
        <a:lstStyle/>
        <a:p>
          <a:endParaRPr lang="ru-RU"/>
        </a:p>
      </dgm:t>
    </dgm:pt>
    <dgm:pt modelId="{99746C4C-DB3C-4A90-9A06-86E039DBCF8D}" type="sibTrans" cxnId="{FFE26D3E-D659-46BF-B502-181F186EBBF2}">
      <dgm:prSet/>
      <dgm:spPr/>
      <dgm:t>
        <a:bodyPr/>
        <a:lstStyle/>
        <a:p>
          <a:endParaRPr lang="ru-RU"/>
        </a:p>
      </dgm:t>
    </dgm:pt>
    <dgm:pt modelId="{A8180B0C-B009-41B2-803F-24E713406E0A}">
      <dgm:prSet phldrT="[Текст]"/>
      <dgm:spPr/>
      <dgm:t>
        <a:bodyPr/>
        <a:lstStyle/>
        <a:p>
          <a:r>
            <a:rPr lang="ru-RU" dirty="0" smtClean="0"/>
            <a:t>Быстрая</a:t>
          </a:r>
          <a:endParaRPr lang="ru-RU" dirty="0"/>
        </a:p>
      </dgm:t>
    </dgm:pt>
    <dgm:pt modelId="{3EA65BA2-35B2-49A0-B666-94E56F22848F}" type="parTrans" cxnId="{A2CC3201-8286-4A3E-8EF0-71942D635874}">
      <dgm:prSet/>
      <dgm:spPr/>
      <dgm:t>
        <a:bodyPr/>
        <a:lstStyle/>
        <a:p>
          <a:endParaRPr lang="ru-RU"/>
        </a:p>
      </dgm:t>
    </dgm:pt>
    <dgm:pt modelId="{9127F1F2-9477-480D-A5FB-E3B0A15D92C1}" type="sibTrans" cxnId="{A2CC3201-8286-4A3E-8EF0-71942D635874}">
      <dgm:prSet/>
      <dgm:spPr/>
      <dgm:t>
        <a:bodyPr/>
        <a:lstStyle/>
        <a:p>
          <a:endParaRPr lang="ru-RU"/>
        </a:p>
      </dgm:t>
    </dgm:pt>
    <dgm:pt modelId="{FC15AF52-80F4-472F-90B3-DEA286DBA649}">
      <dgm:prSet custT="1"/>
      <dgm:spPr/>
      <dgm:t>
        <a:bodyPr/>
        <a:lstStyle/>
        <a:p>
          <a:r>
            <a:rPr lang="ru-RU" sz="2400" dirty="0" smtClean="0"/>
            <a:t>Синяя</a:t>
          </a:r>
          <a:endParaRPr lang="ru-RU" sz="2400" dirty="0"/>
        </a:p>
      </dgm:t>
    </dgm:pt>
    <dgm:pt modelId="{3A4D02C5-77D7-4A10-A55D-C2D051ACEE93}" type="parTrans" cxnId="{6462507B-0D51-41C5-80EC-45B5E81E376E}">
      <dgm:prSet/>
      <dgm:spPr/>
      <dgm:t>
        <a:bodyPr/>
        <a:lstStyle/>
        <a:p>
          <a:endParaRPr lang="ru-RU"/>
        </a:p>
      </dgm:t>
    </dgm:pt>
    <dgm:pt modelId="{605CD4B8-537A-4FB1-A38F-BB9ADA638AE5}" type="sibTrans" cxnId="{6462507B-0D51-41C5-80EC-45B5E81E376E}">
      <dgm:prSet/>
      <dgm:spPr/>
      <dgm:t>
        <a:bodyPr/>
        <a:lstStyle/>
        <a:p>
          <a:endParaRPr lang="ru-RU"/>
        </a:p>
      </dgm:t>
    </dgm:pt>
    <dgm:pt modelId="{6AC7B5D8-EBBC-4E15-85C7-F81F78D037E3}">
      <dgm:prSet/>
      <dgm:spPr/>
      <dgm:t>
        <a:bodyPr/>
        <a:lstStyle/>
        <a:p>
          <a:r>
            <a:rPr lang="ru-RU" dirty="0" smtClean="0"/>
            <a:t>Глубокая</a:t>
          </a:r>
          <a:endParaRPr lang="ru-RU" dirty="0"/>
        </a:p>
      </dgm:t>
    </dgm:pt>
    <dgm:pt modelId="{6BB3B3CF-090F-4ACD-972C-AE52BBC885C3}" type="parTrans" cxnId="{8F190909-BBF1-4882-AAFC-BB0CD56FB023}">
      <dgm:prSet/>
      <dgm:spPr/>
      <dgm:t>
        <a:bodyPr/>
        <a:lstStyle/>
        <a:p>
          <a:endParaRPr lang="ru-RU"/>
        </a:p>
      </dgm:t>
    </dgm:pt>
    <dgm:pt modelId="{CC4B6472-A4D9-4894-B348-76407398A3C9}" type="sibTrans" cxnId="{8F190909-BBF1-4882-AAFC-BB0CD56FB023}">
      <dgm:prSet/>
      <dgm:spPr/>
      <dgm:t>
        <a:bodyPr/>
        <a:lstStyle/>
        <a:p>
          <a:endParaRPr lang="ru-RU"/>
        </a:p>
      </dgm:t>
    </dgm:pt>
    <dgm:pt modelId="{82510301-E131-48E4-9DD1-6E2431F29C3C}" type="pres">
      <dgm:prSet presAssocID="{BFF6702F-4AAE-48BA-B995-7B1C412630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45E34D-36BE-41C0-BC19-F9AA56FE79BB}" type="pres">
      <dgm:prSet presAssocID="{0FD960AE-0AA3-417D-96DE-4CEF2A67D069}" presName="centerShape" presStyleLbl="node0" presStyleIdx="0" presStyleCnt="1"/>
      <dgm:spPr/>
      <dgm:t>
        <a:bodyPr/>
        <a:lstStyle/>
        <a:p>
          <a:endParaRPr lang="ru-RU"/>
        </a:p>
      </dgm:t>
    </dgm:pt>
    <dgm:pt modelId="{C39AF8DC-2806-42C5-A4A7-4DA9F1FABA56}" type="pres">
      <dgm:prSet presAssocID="{8BD83494-BA38-4567-9D3C-C2BB6EC49BB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40444A13-B79B-440B-8C45-E04DEEEECE93}" type="pres">
      <dgm:prSet presAssocID="{8BD83494-BA38-4567-9D3C-C2BB6EC49BB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6E888773-1855-486A-8BEC-9CEF8D556742}" type="pres">
      <dgm:prSet presAssocID="{32289576-C4BF-4F72-A95C-D4BCEB3A195E}" presName="node" presStyleLbl="node1" presStyleIdx="0" presStyleCnt="6" custScaleX="131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D21CD-A520-4355-AFF8-14FA7598C5B5}" type="pres">
      <dgm:prSet presAssocID="{99F10EF3-38A4-4F29-AF71-43C94DF3FA7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CD6ADDC2-40E2-4B64-990F-425B0EBB68FC}" type="pres">
      <dgm:prSet presAssocID="{99F10EF3-38A4-4F29-AF71-43C94DF3FA7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11E709F-71EE-4C8D-A312-88102B57805C}" type="pres">
      <dgm:prSet presAssocID="{A1E68814-82AB-44AA-9020-0959E414417B}" presName="node" presStyleLbl="node1" presStyleIdx="1" presStyleCnt="6" custScaleX="157116" custRadScaleRad="111000" custRadScaleInc="1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C9099-7F1C-47F3-B292-BCBB3B8A4CB7}" type="pres">
      <dgm:prSet presAssocID="{69D1112F-A3EA-44CC-8E9B-F947FB0E54B9}" presName="parTrans" presStyleLbl="sibTrans2D1" presStyleIdx="2" presStyleCnt="6"/>
      <dgm:spPr/>
      <dgm:t>
        <a:bodyPr/>
        <a:lstStyle/>
        <a:p>
          <a:endParaRPr lang="ru-RU"/>
        </a:p>
      </dgm:t>
    </dgm:pt>
    <dgm:pt modelId="{D5B4DB83-5B1F-4FA0-8550-8228B0B33834}" type="pres">
      <dgm:prSet presAssocID="{69D1112F-A3EA-44CC-8E9B-F947FB0E54B9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401C9533-1F76-4E40-9883-CB399F53D30C}" type="pres">
      <dgm:prSet presAssocID="{33A4EE40-DC9C-435C-BCE9-D1F27C58E06D}" presName="node" presStyleLbl="node1" presStyleIdx="2" presStyleCnt="6" custScaleX="149169" custRadScaleRad="109320" custRadScaleInc="-6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97FB7-3416-450E-8F6B-9E09B8ABBDB9}" type="pres">
      <dgm:prSet presAssocID="{6BB3B3CF-090F-4ACD-972C-AE52BBC885C3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75B6880-A2B7-445B-8DDC-FF1CD7773C11}" type="pres">
      <dgm:prSet presAssocID="{6BB3B3CF-090F-4ACD-972C-AE52BBC885C3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116D0CD-53B2-4538-BE11-4691348BBFA2}" type="pres">
      <dgm:prSet presAssocID="{6AC7B5D8-EBBC-4E15-85C7-F81F78D037E3}" presName="node" presStyleLbl="node1" presStyleIdx="3" presStyleCnt="6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AF7C5-EF41-4248-949A-A92A1B50340E}" type="pres">
      <dgm:prSet presAssocID="{3A4D02C5-77D7-4A10-A55D-C2D051ACEE93}" presName="parTrans" presStyleLbl="sibTrans2D1" presStyleIdx="4" presStyleCnt="6"/>
      <dgm:spPr/>
      <dgm:t>
        <a:bodyPr/>
        <a:lstStyle/>
        <a:p>
          <a:endParaRPr lang="ru-RU"/>
        </a:p>
      </dgm:t>
    </dgm:pt>
    <dgm:pt modelId="{5555C4DB-1D36-41AE-8E62-D2798B16BE5E}" type="pres">
      <dgm:prSet presAssocID="{3A4D02C5-77D7-4A10-A55D-C2D051ACEE93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259C80F-74C6-492F-9256-BE745D6436D5}" type="pres">
      <dgm:prSet presAssocID="{FC15AF52-80F4-472F-90B3-DEA286DBA649}" presName="node" presStyleLbl="node1" presStyleIdx="4" presStyleCnt="6" custScaleX="142234" custRadScaleRad="106801" custRadScaleInc="1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C7405-26BC-4271-9736-276E2A8BAC4F}" type="pres">
      <dgm:prSet presAssocID="{3EA65BA2-35B2-49A0-B666-94E56F22848F}" presName="parTrans" presStyleLbl="sibTrans2D1" presStyleIdx="5" presStyleCnt="6"/>
      <dgm:spPr/>
      <dgm:t>
        <a:bodyPr/>
        <a:lstStyle/>
        <a:p>
          <a:endParaRPr lang="ru-RU"/>
        </a:p>
      </dgm:t>
    </dgm:pt>
    <dgm:pt modelId="{FFB421C7-5050-4D86-BAB5-219AC3BE885B}" type="pres">
      <dgm:prSet presAssocID="{3EA65BA2-35B2-49A0-B666-94E56F22848F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5D9A361-0125-4A2B-9917-E413050AA2E9}" type="pres">
      <dgm:prSet presAssocID="{A8180B0C-B009-41B2-803F-24E713406E0A}" presName="node" presStyleLbl="node1" presStyleIdx="5" presStyleCnt="6" custScaleX="142109" custRadScaleRad="119437" custRadScaleInc="-4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0DE40-D90E-40D5-8324-BD9BE1E3FD94}" type="presOf" srcId="{BFF6702F-4AAE-48BA-B995-7B1C412630B5}" destId="{82510301-E131-48E4-9DD1-6E2431F29C3C}" srcOrd="0" destOrd="0" presId="urn:microsoft.com/office/officeart/2005/8/layout/radial5"/>
    <dgm:cxn modelId="{265ED83B-7B9E-4932-86D5-207F17291330}" type="presOf" srcId="{FC15AF52-80F4-472F-90B3-DEA286DBA649}" destId="{5259C80F-74C6-492F-9256-BE745D6436D5}" srcOrd="0" destOrd="0" presId="urn:microsoft.com/office/officeart/2005/8/layout/radial5"/>
    <dgm:cxn modelId="{B44C17FA-CED2-4A26-B6A4-85E11619A78D}" type="presOf" srcId="{3EA65BA2-35B2-49A0-B666-94E56F22848F}" destId="{D23C7405-26BC-4271-9736-276E2A8BAC4F}" srcOrd="0" destOrd="0" presId="urn:microsoft.com/office/officeart/2005/8/layout/radial5"/>
    <dgm:cxn modelId="{19F20E6D-AB79-47FA-8593-806F67EE87E6}" type="presOf" srcId="{3EA65BA2-35B2-49A0-B666-94E56F22848F}" destId="{FFB421C7-5050-4D86-BAB5-219AC3BE885B}" srcOrd="1" destOrd="0" presId="urn:microsoft.com/office/officeart/2005/8/layout/radial5"/>
    <dgm:cxn modelId="{A2CC3201-8286-4A3E-8EF0-71942D635874}" srcId="{0FD960AE-0AA3-417D-96DE-4CEF2A67D069}" destId="{A8180B0C-B009-41B2-803F-24E713406E0A}" srcOrd="5" destOrd="0" parTransId="{3EA65BA2-35B2-49A0-B666-94E56F22848F}" sibTransId="{9127F1F2-9477-480D-A5FB-E3B0A15D92C1}"/>
    <dgm:cxn modelId="{AFC69A6C-F051-4085-934A-A515DB4F1A7E}" srcId="{0FD960AE-0AA3-417D-96DE-4CEF2A67D069}" destId="{32289576-C4BF-4F72-A95C-D4BCEB3A195E}" srcOrd="0" destOrd="0" parTransId="{8BD83494-BA38-4567-9D3C-C2BB6EC49BB7}" sibTransId="{31B07545-F7AF-4A3A-AE33-894C8DBDDC90}"/>
    <dgm:cxn modelId="{87EBFCD0-3852-40A8-B465-4DEB8D9083CB}" type="presOf" srcId="{6BB3B3CF-090F-4ACD-972C-AE52BBC885C3}" destId="{675B6880-A2B7-445B-8DDC-FF1CD7773C11}" srcOrd="1" destOrd="0" presId="urn:microsoft.com/office/officeart/2005/8/layout/radial5"/>
    <dgm:cxn modelId="{732F06C6-C273-4295-A152-328066F2EC9F}" srcId="{BFF6702F-4AAE-48BA-B995-7B1C412630B5}" destId="{0FD960AE-0AA3-417D-96DE-4CEF2A67D069}" srcOrd="0" destOrd="0" parTransId="{76949B88-8493-4FD1-B720-4313CAA7DFF7}" sibTransId="{072875B4-DBC0-40F7-8559-E07504599A4E}"/>
    <dgm:cxn modelId="{3BFA863D-3DE1-40F5-88EE-1171933032EF}" type="presOf" srcId="{3A4D02C5-77D7-4A10-A55D-C2D051ACEE93}" destId="{5555C4DB-1D36-41AE-8E62-D2798B16BE5E}" srcOrd="1" destOrd="0" presId="urn:microsoft.com/office/officeart/2005/8/layout/radial5"/>
    <dgm:cxn modelId="{4C9FEF13-9D82-4A0E-ADE0-0914A70BA176}" type="presOf" srcId="{8BD83494-BA38-4567-9D3C-C2BB6EC49BB7}" destId="{40444A13-B79B-440B-8C45-E04DEEEECE93}" srcOrd="1" destOrd="0" presId="urn:microsoft.com/office/officeart/2005/8/layout/radial5"/>
    <dgm:cxn modelId="{48C741CF-9E97-491C-A253-DE138B634F2F}" type="presOf" srcId="{3A4D02C5-77D7-4A10-A55D-C2D051ACEE93}" destId="{6F1AF7C5-EF41-4248-949A-A92A1B50340E}" srcOrd="0" destOrd="0" presId="urn:microsoft.com/office/officeart/2005/8/layout/radial5"/>
    <dgm:cxn modelId="{669CE912-4E43-4415-83D6-4904F36F6668}" type="presOf" srcId="{8BD83494-BA38-4567-9D3C-C2BB6EC49BB7}" destId="{C39AF8DC-2806-42C5-A4A7-4DA9F1FABA56}" srcOrd="0" destOrd="0" presId="urn:microsoft.com/office/officeart/2005/8/layout/radial5"/>
    <dgm:cxn modelId="{6A05E8B2-BBE5-4157-B579-3818550DA93B}" type="presOf" srcId="{A1E68814-82AB-44AA-9020-0959E414417B}" destId="{311E709F-71EE-4C8D-A312-88102B57805C}" srcOrd="0" destOrd="0" presId="urn:microsoft.com/office/officeart/2005/8/layout/radial5"/>
    <dgm:cxn modelId="{FFE26D3E-D659-46BF-B502-181F186EBBF2}" srcId="{0FD960AE-0AA3-417D-96DE-4CEF2A67D069}" destId="{33A4EE40-DC9C-435C-BCE9-D1F27C58E06D}" srcOrd="2" destOrd="0" parTransId="{69D1112F-A3EA-44CC-8E9B-F947FB0E54B9}" sibTransId="{99746C4C-DB3C-4A90-9A06-86E039DBCF8D}"/>
    <dgm:cxn modelId="{2B3D4117-D2D1-48CD-BEC8-6CF65EF0E758}" type="presOf" srcId="{6BB3B3CF-090F-4ACD-972C-AE52BBC885C3}" destId="{7B997FB7-3416-450E-8F6B-9E09B8ABBDB9}" srcOrd="0" destOrd="0" presId="urn:microsoft.com/office/officeart/2005/8/layout/radial5"/>
    <dgm:cxn modelId="{8F190909-BBF1-4882-AAFC-BB0CD56FB023}" srcId="{0FD960AE-0AA3-417D-96DE-4CEF2A67D069}" destId="{6AC7B5D8-EBBC-4E15-85C7-F81F78D037E3}" srcOrd="3" destOrd="0" parTransId="{6BB3B3CF-090F-4ACD-972C-AE52BBC885C3}" sibTransId="{CC4B6472-A4D9-4894-B348-76407398A3C9}"/>
    <dgm:cxn modelId="{72AC08B8-BF16-41DA-83C9-1DD2FAB7069F}" type="presOf" srcId="{A8180B0C-B009-41B2-803F-24E713406E0A}" destId="{75D9A361-0125-4A2B-9917-E413050AA2E9}" srcOrd="0" destOrd="0" presId="urn:microsoft.com/office/officeart/2005/8/layout/radial5"/>
    <dgm:cxn modelId="{95A7E814-4E4F-41ED-9D4B-59739C832636}" type="presOf" srcId="{0FD960AE-0AA3-417D-96DE-4CEF2A67D069}" destId="{8B45E34D-36BE-41C0-BC19-F9AA56FE79BB}" srcOrd="0" destOrd="0" presId="urn:microsoft.com/office/officeart/2005/8/layout/radial5"/>
    <dgm:cxn modelId="{49D2765E-11CB-4DF0-9410-ECCB7D140C94}" type="presOf" srcId="{32289576-C4BF-4F72-A95C-D4BCEB3A195E}" destId="{6E888773-1855-486A-8BEC-9CEF8D556742}" srcOrd="0" destOrd="0" presId="urn:microsoft.com/office/officeart/2005/8/layout/radial5"/>
    <dgm:cxn modelId="{0C2CAD61-007B-4C31-AAAB-89A4CCADD63F}" type="presOf" srcId="{6AC7B5D8-EBBC-4E15-85C7-F81F78D037E3}" destId="{C116D0CD-53B2-4538-BE11-4691348BBFA2}" srcOrd="0" destOrd="0" presId="urn:microsoft.com/office/officeart/2005/8/layout/radial5"/>
    <dgm:cxn modelId="{C30E0854-2162-4A57-B450-782D89C1C162}" type="presOf" srcId="{33A4EE40-DC9C-435C-BCE9-D1F27C58E06D}" destId="{401C9533-1F76-4E40-9883-CB399F53D30C}" srcOrd="0" destOrd="0" presId="urn:microsoft.com/office/officeart/2005/8/layout/radial5"/>
    <dgm:cxn modelId="{627D98A0-0C38-4CAB-A909-D319C03C8B62}" type="presOf" srcId="{69D1112F-A3EA-44CC-8E9B-F947FB0E54B9}" destId="{D5B4DB83-5B1F-4FA0-8550-8228B0B33834}" srcOrd="1" destOrd="0" presId="urn:microsoft.com/office/officeart/2005/8/layout/radial5"/>
    <dgm:cxn modelId="{E3A83AD0-49FD-4AEF-ADE7-ADEB0B2EF37A}" srcId="{0FD960AE-0AA3-417D-96DE-4CEF2A67D069}" destId="{A1E68814-82AB-44AA-9020-0959E414417B}" srcOrd="1" destOrd="0" parTransId="{99F10EF3-38A4-4F29-AF71-43C94DF3FA77}" sibTransId="{9F9B92E1-AF68-4A38-B7A0-753FF2DC29C6}"/>
    <dgm:cxn modelId="{4AC817F8-6D15-48A2-9491-12783A1937AC}" type="presOf" srcId="{99F10EF3-38A4-4F29-AF71-43C94DF3FA77}" destId="{4A9D21CD-A520-4355-AFF8-14FA7598C5B5}" srcOrd="0" destOrd="0" presId="urn:microsoft.com/office/officeart/2005/8/layout/radial5"/>
    <dgm:cxn modelId="{8E6EB593-4559-4CFD-A8CF-657B111DF35C}" type="presOf" srcId="{99F10EF3-38A4-4F29-AF71-43C94DF3FA77}" destId="{CD6ADDC2-40E2-4B64-990F-425B0EBB68FC}" srcOrd="1" destOrd="0" presId="urn:microsoft.com/office/officeart/2005/8/layout/radial5"/>
    <dgm:cxn modelId="{5377D13B-D6B8-41F1-9C8D-C161256624B9}" type="presOf" srcId="{69D1112F-A3EA-44CC-8E9B-F947FB0E54B9}" destId="{587C9099-7F1C-47F3-B292-BCBB3B8A4CB7}" srcOrd="0" destOrd="0" presId="urn:microsoft.com/office/officeart/2005/8/layout/radial5"/>
    <dgm:cxn modelId="{6462507B-0D51-41C5-80EC-45B5E81E376E}" srcId="{0FD960AE-0AA3-417D-96DE-4CEF2A67D069}" destId="{FC15AF52-80F4-472F-90B3-DEA286DBA649}" srcOrd="4" destOrd="0" parTransId="{3A4D02C5-77D7-4A10-A55D-C2D051ACEE93}" sibTransId="{605CD4B8-537A-4FB1-A38F-BB9ADA638AE5}"/>
    <dgm:cxn modelId="{63F7BF6F-1259-48AB-A70A-D1111E43B3FB}" type="presParOf" srcId="{82510301-E131-48E4-9DD1-6E2431F29C3C}" destId="{8B45E34D-36BE-41C0-BC19-F9AA56FE79BB}" srcOrd="0" destOrd="0" presId="urn:microsoft.com/office/officeart/2005/8/layout/radial5"/>
    <dgm:cxn modelId="{68F5708F-A4EB-4D7D-89DD-E7FE39C231D8}" type="presParOf" srcId="{82510301-E131-48E4-9DD1-6E2431F29C3C}" destId="{C39AF8DC-2806-42C5-A4A7-4DA9F1FABA56}" srcOrd="1" destOrd="0" presId="urn:microsoft.com/office/officeart/2005/8/layout/radial5"/>
    <dgm:cxn modelId="{4C178549-F82F-4DBD-B1A0-51435B36BB8B}" type="presParOf" srcId="{C39AF8DC-2806-42C5-A4A7-4DA9F1FABA56}" destId="{40444A13-B79B-440B-8C45-E04DEEEECE93}" srcOrd="0" destOrd="0" presId="urn:microsoft.com/office/officeart/2005/8/layout/radial5"/>
    <dgm:cxn modelId="{C1D37140-660E-4843-9AE3-AED8823EDA71}" type="presParOf" srcId="{82510301-E131-48E4-9DD1-6E2431F29C3C}" destId="{6E888773-1855-486A-8BEC-9CEF8D556742}" srcOrd="2" destOrd="0" presId="urn:microsoft.com/office/officeart/2005/8/layout/radial5"/>
    <dgm:cxn modelId="{2A916AFC-5C79-4BD0-AB0C-5434F8BD4A8B}" type="presParOf" srcId="{82510301-E131-48E4-9DD1-6E2431F29C3C}" destId="{4A9D21CD-A520-4355-AFF8-14FA7598C5B5}" srcOrd="3" destOrd="0" presId="urn:microsoft.com/office/officeart/2005/8/layout/radial5"/>
    <dgm:cxn modelId="{B85A3905-4C05-4058-9862-07F1EDA5EB80}" type="presParOf" srcId="{4A9D21CD-A520-4355-AFF8-14FA7598C5B5}" destId="{CD6ADDC2-40E2-4B64-990F-425B0EBB68FC}" srcOrd="0" destOrd="0" presId="urn:microsoft.com/office/officeart/2005/8/layout/radial5"/>
    <dgm:cxn modelId="{168CD617-BDDF-4A8F-89AE-92FD08CDA61E}" type="presParOf" srcId="{82510301-E131-48E4-9DD1-6E2431F29C3C}" destId="{311E709F-71EE-4C8D-A312-88102B57805C}" srcOrd="4" destOrd="0" presId="urn:microsoft.com/office/officeart/2005/8/layout/radial5"/>
    <dgm:cxn modelId="{DCCAB505-A74B-41CC-B32F-DB8B63890312}" type="presParOf" srcId="{82510301-E131-48E4-9DD1-6E2431F29C3C}" destId="{587C9099-7F1C-47F3-B292-BCBB3B8A4CB7}" srcOrd="5" destOrd="0" presId="urn:microsoft.com/office/officeart/2005/8/layout/radial5"/>
    <dgm:cxn modelId="{6844CC15-57AB-4D34-A320-2B2A2B21A3C5}" type="presParOf" srcId="{587C9099-7F1C-47F3-B292-BCBB3B8A4CB7}" destId="{D5B4DB83-5B1F-4FA0-8550-8228B0B33834}" srcOrd="0" destOrd="0" presId="urn:microsoft.com/office/officeart/2005/8/layout/radial5"/>
    <dgm:cxn modelId="{BD3B5B17-A21B-4CBB-AEC3-9AAA6C5BF7B7}" type="presParOf" srcId="{82510301-E131-48E4-9DD1-6E2431F29C3C}" destId="{401C9533-1F76-4E40-9883-CB399F53D30C}" srcOrd="6" destOrd="0" presId="urn:microsoft.com/office/officeart/2005/8/layout/radial5"/>
    <dgm:cxn modelId="{3DD28E74-2C82-4F86-8527-75D360B0C850}" type="presParOf" srcId="{82510301-E131-48E4-9DD1-6E2431F29C3C}" destId="{7B997FB7-3416-450E-8F6B-9E09B8ABBDB9}" srcOrd="7" destOrd="0" presId="urn:microsoft.com/office/officeart/2005/8/layout/radial5"/>
    <dgm:cxn modelId="{01ABF5AF-6EF9-4724-87FE-C94F6705CAB1}" type="presParOf" srcId="{7B997FB7-3416-450E-8F6B-9E09B8ABBDB9}" destId="{675B6880-A2B7-445B-8DDC-FF1CD7773C11}" srcOrd="0" destOrd="0" presId="urn:microsoft.com/office/officeart/2005/8/layout/radial5"/>
    <dgm:cxn modelId="{CBC98B3E-A0F2-4CEC-866D-D4CA5A2EE8AF}" type="presParOf" srcId="{82510301-E131-48E4-9DD1-6E2431F29C3C}" destId="{C116D0CD-53B2-4538-BE11-4691348BBFA2}" srcOrd="8" destOrd="0" presId="urn:microsoft.com/office/officeart/2005/8/layout/radial5"/>
    <dgm:cxn modelId="{A8826E95-613E-4CC6-8DED-FBCE1A72010B}" type="presParOf" srcId="{82510301-E131-48E4-9DD1-6E2431F29C3C}" destId="{6F1AF7C5-EF41-4248-949A-A92A1B50340E}" srcOrd="9" destOrd="0" presId="urn:microsoft.com/office/officeart/2005/8/layout/radial5"/>
    <dgm:cxn modelId="{FD2561AD-8950-40D2-890D-AD498209E04E}" type="presParOf" srcId="{6F1AF7C5-EF41-4248-949A-A92A1B50340E}" destId="{5555C4DB-1D36-41AE-8E62-D2798B16BE5E}" srcOrd="0" destOrd="0" presId="urn:microsoft.com/office/officeart/2005/8/layout/radial5"/>
    <dgm:cxn modelId="{921775C1-5633-4EF6-9465-24706E055473}" type="presParOf" srcId="{82510301-E131-48E4-9DD1-6E2431F29C3C}" destId="{5259C80F-74C6-492F-9256-BE745D6436D5}" srcOrd="10" destOrd="0" presId="urn:microsoft.com/office/officeart/2005/8/layout/radial5"/>
    <dgm:cxn modelId="{80C5583D-60EE-4239-BBDB-2A4E499E634D}" type="presParOf" srcId="{82510301-E131-48E4-9DD1-6E2431F29C3C}" destId="{D23C7405-26BC-4271-9736-276E2A8BAC4F}" srcOrd="11" destOrd="0" presId="urn:microsoft.com/office/officeart/2005/8/layout/radial5"/>
    <dgm:cxn modelId="{18CBBD7F-3BD0-4B35-B8F5-E1B408865CA1}" type="presParOf" srcId="{D23C7405-26BC-4271-9736-276E2A8BAC4F}" destId="{FFB421C7-5050-4D86-BAB5-219AC3BE885B}" srcOrd="0" destOrd="0" presId="urn:microsoft.com/office/officeart/2005/8/layout/radial5"/>
    <dgm:cxn modelId="{6D98409B-FB9E-4E5B-8CD9-915CF1B90458}" type="presParOf" srcId="{82510301-E131-48E4-9DD1-6E2431F29C3C}" destId="{75D9A361-0125-4A2B-9917-E413050AA2E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0FFD4-2CAF-440B-84E6-89F1760CC76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CD624D-5FA3-4E16-8098-CACAB4A26D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Ветер</a:t>
          </a:r>
          <a:endParaRPr lang="ru-RU" sz="2000" b="1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5DBD9C-EBE6-40DD-8C83-6B665E1F50F8}" type="parTrans" cxnId="{F9FB21B5-A645-4109-B13F-B471A67CCE6B}">
      <dgm:prSet/>
      <dgm:spPr/>
      <dgm:t>
        <a:bodyPr/>
        <a:lstStyle/>
        <a:p>
          <a:endParaRPr lang="ru-RU"/>
        </a:p>
      </dgm:t>
    </dgm:pt>
    <dgm:pt modelId="{54D1EF27-1C14-4114-A0A6-7D68E82DCB38}" type="sibTrans" cxnId="{F9FB21B5-A645-4109-B13F-B471A67CCE6B}">
      <dgm:prSet/>
      <dgm:spPr/>
      <dgm:t>
        <a:bodyPr/>
        <a:lstStyle/>
        <a:p>
          <a:endParaRPr lang="ru-RU"/>
        </a:p>
      </dgm:t>
    </dgm:pt>
    <dgm:pt modelId="{F62ECD25-1CF9-459C-B355-78F83AF29795}">
      <dgm:prSet phldrT="[Текст]" custT="1"/>
      <dgm:spPr/>
      <dgm:t>
        <a:bodyPr/>
        <a:lstStyle/>
        <a:p>
          <a:r>
            <a:rPr lang="ru-RU" sz="2400" dirty="0" smtClean="0"/>
            <a:t>Теплый</a:t>
          </a:r>
          <a:endParaRPr lang="ru-RU" sz="2400" dirty="0"/>
        </a:p>
      </dgm:t>
    </dgm:pt>
    <dgm:pt modelId="{CAE42699-72EF-41C1-8C0D-7D652C3E6ADC}" type="parTrans" cxnId="{818AEC22-4D65-4168-B77A-C64465C1D467}">
      <dgm:prSet/>
      <dgm:spPr/>
      <dgm:t>
        <a:bodyPr/>
        <a:lstStyle/>
        <a:p>
          <a:endParaRPr lang="ru-RU"/>
        </a:p>
      </dgm:t>
    </dgm:pt>
    <dgm:pt modelId="{95654D6C-6049-420A-9926-F0544EEA1E8F}" type="sibTrans" cxnId="{818AEC22-4D65-4168-B77A-C64465C1D467}">
      <dgm:prSet/>
      <dgm:spPr/>
      <dgm:t>
        <a:bodyPr/>
        <a:lstStyle/>
        <a:p>
          <a:endParaRPr lang="ru-RU"/>
        </a:p>
      </dgm:t>
    </dgm:pt>
    <dgm:pt modelId="{C1F3B2FB-09A0-4D91-82B2-EF40A2C18AA0}">
      <dgm:prSet phldrT="[Текст]" custT="1"/>
      <dgm:spPr/>
      <dgm:t>
        <a:bodyPr/>
        <a:lstStyle/>
        <a:p>
          <a:r>
            <a:rPr lang="ru-RU" sz="2000" dirty="0" smtClean="0"/>
            <a:t>Холодный</a:t>
          </a:r>
          <a:endParaRPr lang="ru-RU" sz="2000" dirty="0"/>
        </a:p>
      </dgm:t>
    </dgm:pt>
    <dgm:pt modelId="{C5C52CAC-6CB7-4C52-9A8C-47379389E6AD}" type="parTrans" cxnId="{6C55B8E5-A3C7-4A3D-916D-EE0FE35B5210}">
      <dgm:prSet/>
      <dgm:spPr/>
      <dgm:t>
        <a:bodyPr/>
        <a:lstStyle/>
        <a:p>
          <a:endParaRPr lang="ru-RU"/>
        </a:p>
      </dgm:t>
    </dgm:pt>
    <dgm:pt modelId="{C44DA7DC-A583-4708-9B9E-1BF3186AA46E}" type="sibTrans" cxnId="{6C55B8E5-A3C7-4A3D-916D-EE0FE35B5210}">
      <dgm:prSet/>
      <dgm:spPr/>
      <dgm:t>
        <a:bodyPr/>
        <a:lstStyle/>
        <a:p>
          <a:endParaRPr lang="ru-RU"/>
        </a:p>
      </dgm:t>
    </dgm:pt>
    <dgm:pt modelId="{2317C0AF-1265-45BF-A706-6B6BDB0D2A2B}">
      <dgm:prSet phldrT="[Текст]" custT="1"/>
      <dgm:spPr/>
      <dgm:t>
        <a:bodyPr/>
        <a:lstStyle/>
        <a:p>
          <a:r>
            <a:rPr lang="ru-RU" sz="2400" dirty="0" smtClean="0"/>
            <a:t>Свежий</a:t>
          </a:r>
          <a:endParaRPr lang="ru-RU" sz="2400" dirty="0"/>
        </a:p>
      </dgm:t>
    </dgm:pt>
    <dgm:pt modelId="{A3BFF1A0-1521-436A-B0D8-DFBFC7288883}" type="parTrans" cxnId="{942DFE13-4CED-4671-B9F3-9DAB644C8C32}">
      <dgm:prSet/>
      <dgm:spPr/>
      <dgm:t>
        <a:bodyPr/>
        <a:lstStyle/>
        <a:p>
          <a:endParaRPr lang="ru-RU"/>
        </a:p>
      </dgm:t>
    </dgm:pt>
    <dgm:pt modelId="{06B90702-D951-41CB-9C19-3D1E033247BE}" type="sibTrans" cxnId="{942DFE13-4CED-4671-B9F3-9DAB644C8C32}">
      <dgm:prSet/>
      <dgm:spPr/>
      <dgm:t>
        <a:bodyPr/>
        <a:lstStyle/>
        <a:p>
          <a:endParaRPr lang="ru-RU"/>
        </a:p>
      </dgm:t>
    </dgm:pt>
    <dgm:pt modelId="{E6B7B7F7-9844-43D9-8B8C-904D69CD45DA}">
      <dgm:prSet phldrT="[Текст]" custT="1"/>
      <dgm:spPr/>
      <dgm:t>
        <a:bodyPr/>
        <a:lstStyle/>
        <a:p>
          <a:r>
            <a:rPr lang="ru-RU" sz="2400" dirty="0" smtClean="0"/>
            <a:t>Сильный</a:t>
          </a:r>
          <a:endParaRPr lang="ru-RU" sz="2400" dirty="0"/>
        </a:p>
      </dgm:t>
    </dgm:pt>
    <dgm:pt modelId="{5A7229D8-442A-4E4D-894F-FC8C8277C22D}" type="parTrans" cxnId="{7388E108-9C7F-4C4F-8B00-A2286DBE5A7A}">
      <dgm:prSet/>
      <dgm:spPr/>
      <dgm:t>
        <a:bodyPr/>
        <a:lstStyle/>
        <a:p>
          <a:endParaRPr lang="ru-RU"/>
        </a:p>
      </dgm:t>
    </dgm:pt>
    <dgm:pt modelId="{AEC70A93-AE23-4143-96FF-352C5AEA863F}" type="sibTrans" cxnId="{7388E108-9C7F-4C4F-8B00-A2286DBE5A7A}">
      <dgm:prSet/>
      <dgm:spPr/>
      <dgm:t>
        <a:bodyPr/>
        <a:lstStyle/>
        <a:p>
          <a:endParaRPr lang="ru-RU"/>
        </a:p>
      </dgm:t>
    </dgm:pt>
    <dgm:pt modelId="{488D2346-BE34-45BD-8E29-3FE28FBD3A8B}">
      <dgm:prSet custT="1"/>
      <dgm:spPr/>
      <dgm:t>
        <a:bodyPr/>
        <a:lstStyle/>
        <a:p>
          <a:r>
            <a:rPr lang="ru-RU" sz="2400" dirty="0" smtClean="0"/>
            <a:t>Резкий</a:t>
          </a:r>
          <a:endParaRPr lang="ru-RU" sz="2400" dirty="0"/>
        </a:p>
      </dgm:t>
    </dgm:pt>
    <dgm:pt modelId="{47EE00B9-757F-4271-B54D-A06F82169965}" type="parTrans" cxnId="{11273AAF-5358-4CDD-ABE1-E6F8DEBD6AEE}">
      <dgm:prSet/>
      <dgm:spPr/>
      <dgm:t>
        <a:bodyPr/>
        <a:lstStyle/>
        <a:p>
          <a:endParaRPr lang="ru-RU"/>
        </a:p>
      </dgm:t>
    </dgm:pt>
    <dgm:pt modelId="{5FE46D9B-2469-493A-BC06-EAEF3C03F8DF}" type="sibTrans" cxnId="{11273AAF-5358-4CDD-ABE1-E6F8DEBD6AEE}">
      <dgm:prSet/>
      <dgm:spPr/>
      <dgm:t>
        <a:bodyPr/>
        <a:lstStyle/>
        <a:p>
          <a:endParaRPr lang="ru-RU"/>
        </a:p>
      </dgm:t>
    </dgm:pt>
    <dgm:pt modelId="{F30AA7F2-70D7-42EF-9874-025D15EF2BDA}" type="pres">
      <dgm:prSet presAssocID="{C930FFD4-2CAF-440B-84E6-89F1760CC7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BB0D52-2491-4EAF-8CE3-CBDCEA90050E}" type="pres">
      <dgm:prSet presAssocID="{E5CD624D-5FA3-4E16-8098-CACAB4A26DA1}" presName="centerShape" presStyleLbl="node0" presStyleIdx="0" presStyleCnt="1" custLinFactNeighborX="931" custLinFactNeighborY="-1080"/>
      <dgm:spPr/>
      <dgm:t>
        <a:bodyPr/>
        <a:lstStyle/>
        <a:p>
          <a:endParaRPr lang="ru-RU"/>
        </a:p>
      </dgm:t>
    </dgm:pt>
    <dgm:pt modelId="{A091A03E-7CA6-4A71-826E-97F6AD59108F}" type="pres">
      <dgm:prSet presAssocID="{CAE42699-72EF-41C1-8C0D-7D652C3E6ADC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5B004A4-3656-40E0-B8DC-E3C8C739B7D5}" type="pres">
      <dgm:prSet presAssocID="{CAE42699-72EF-41C1-8C0D-7D652C3E6AD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520D920-8ABF-440C-998C-A079AC7263E4}" type="pres">
      <dgm:prSet presAssocID="{F62ECD25-1CF9-459C-B355-78F83AF29795}" presName="node" presStyleLbl="node1" presStyleIdx="0" presStyleCnt="5" custScaleX="175678" custRadScaleRad="106050" custRadScaleInc="5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09931-8668-4A6C-A72A-69B3F323901A}" type="pres">
      <dgm:prSet presAssocID="{C5C52CAC-6CB7-4C52-9A8C-47379389E6AD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2103AEC-EFFF-47DE-A7D7-C7836F0C0760}" type="pres">
      <dgm:prSet presAssocID="{C5C52CAC-6CB7-4C52-9A8C-47379389E6AD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83070BE2-B287-462D-95C9-65199DDD3CC4}" type="pres">
      <dgm:prSet presAssocID="{C1F3B2FB-09A0-4D91-82B2-EF40A2C18AA0}" presName="node" presStyleLbl="node1" presStyleIdx="1" presStyleCnt="5" custScaleX="154325" custRadScaleRad="116481" custRadScaleInc="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54AA4-11DD-40BC-81EF-1CE6593735A1}" type="pres">
      <dgm:prSet presAssocID="{A3BFF1A0-1521-436A-B0D8-DFBFC7288883}" presName="parTrans" presStyleLbl="sibTrans2D1" presStyleIdx="2" presStyleCnt="5"/>
      <dgm:spPr/>
      <dgm:t>
        <a:bodyPr/>
        <a:lstStyle/>
        <a:p>
          <a:endParaRPr lang="ru-RU"/>
        </a:p>
      </dgm:t>
    </dgm:pt>
    <dgm:pt modelId="{99AD01C2-5B8F-4641-AA0E-FE851ED98A67}" type="pres">
      <dgm:prSet presAssocID="{A3BFF1A0-1521-436A-B0D8-DFBFC728888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FA0D4CB1-E48C-4AA9-A958-0AB42858E277}" type="pres">
      <dgm:prSet presAssocID="{2317C0AF-1265-45BF-A706-6B6BDB0D2A2B}" presName="node" presStyleLbl="node1" presStyleIdx="2" presStyleCnt="5" custScaleX="152301" custRadScaleRad="112579" custRadScaleInc="-21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A7138-2D33-4EE6-A003-EB5366E0979D}" type="pres">
      <dgm:prSet presAssocID="{5A7229D8-442A-4E4D-894F-FC8C8277C22D}" presName="parTrans" presStyleLbl="sibTrans2D1" presStyleIdx="3" presStyleCnt="5"/>
      <dgm:spPr/>
      <dgm:t>
        <a:bodyPr/>
        <a:lstStyle/>
        <a:p>
          <a:endParaRPr lang="ru-RU"/>
        </a:p>
      </dgm:t>
    </dgm:pt>
    <dgm:pt modelId="{81628364-93FA-4EFD-8860-0FADF56E1F41}" type="pres">
      <dgm:prSet presAssocID="{5A7229D8-442A-4E4D-894F-FC8C8277C22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EC9A655-50DF-4F05-8DAF-11B9E2CAE593}" type="pres">
      <dgm:prSet presAssocID="{E6B7B7F7-9844-43D9-8B8C-904D69CD45DA}" presName="node" presStyleLbl="node1" presStyleIdx="3" presStyleCnt="5" custScaleX="164790" custRadScaleRad="110612" custRadScaleInc="2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A5806-D3A8-45A1-B945-681F9DC4DDCD}" type="pres">
      <dgm:prSet presAssocID="{47EE00B9-757F-4271-B54D-A06F82169965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2E5B7F4-33F6-446A-97ED-8349BE91EF12}" type="pres">
      <dgm:prSet presAssocID="{47EE00B9-757F-4271-B54D-A06F82169965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4E58D7B-FECC-45A2-BDB0-F8E30398E6B7}" type="pres">
      <dgm:prSet presAssocID="{488D2346-BE34-45BD-8E29-3FE28FBD3A8B}" presName="node" presStyleLbl="node1" presStyleIdx="4" presStyleCnt="5" custScaleX="155522" custRadScaleRad="113808" custRadScaleInc="-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B216DC-08B0-4347-BC52-8C0252C87E8B}" type="presOf" srcId="{47EE00B9-757F-4271-B54D-A06F82169965}" destId="{F19A5806-D3A8-45A1-B945-681F9DC4DDCD}" srcOrd="0" destOrd="0" presId="urn:microsoft.com/office/officeart/2005/8/layout/radial5"/>
    <dgm:cxn modelId="{D4B98876-3A31-4E9D-80BA-DC74BBDC6065}" type="presOf" srcId="{C930FFD4-2CAF-440B-84E6-89F1760CC76A}" destId="{F30AA7F2-70D7-42EF-9874-025D15EF2BDA}" srcOrd="0" destOrd="0" presId="urn:microsoft.com/office/officeart/2005/8/layout/radial5"/>
    <dgm:cxn modelId="{024CB403-B325-4A72-AD5F-A5547D1D30AB}" type="presOf" srcId="{F62ECD25-1CF9-459C-B355-78F83AF29795}" destId="{1520D920-8ABF-440C-998C-A079AC7263E4}" srcOrd="0" destOrd="0" presId="urn:microsoft.com/office/officeart/2005/8/layout/radial5"/>
    <dgm:cxn modelId="{11273AAF-5358-4CDD-ABE1-E6F8DEBD6AEE}" srcId="{E5CD624D-5FA3-4E16-8098-CACAB4A26DA1}" destId="{488D2346-BE34-45BD-8E29-3FE28FBD3A8B}" srcOrd="4" destOrd="0" parTransId="{47EE00B9-757F-4271-B54D-A06F82169965}" sibTransId="{5FE46D9B-2469-493A-BC06-EAEF3C03F8DF}"/>
    <dgm:cxn modelId="{03A54F8A-61E4-468A-83CD-D72BFAC5FAE3}" type="presOf" srcId="{5A7229D8-442A-4E4D-894F-FC8C8277C22D}" destId="{29AA7138-2D33-4EE6-A003-EB5366E0979D}" srcOrd="0" destOrd="0" presId="urn:microsoft.com/office/officeart/2005/8/layout/radial5"/>
    <dgm:cxn modelId="{D64E6F13-6190-4D65-8EE0-E37131BE74C7}" type="presOf" srcId="{C5C52CAC-6CB7-4C52-9A8C-47379389E6AD}" destId="{C2103AEC-EFFF-47DE-A7D7-C7836F0C0760}" srcOrd="1" destOrd="0" presId="urn:microsoft.com/office/officeart/2005/8/layout/radial5"/>
    <dgm:cxn modelId="{818AEC22-4D65-4168-B77A-C64465C1D467}" srcId="{E5CD624D-5FA3-4E16-8098-CACAB4A26DA1}" destId="{F62ECD25-1CF9-459C-B355-78F83AF29795}" srcOrd="0" destOrd="0" parTransId="{CAE42699-72EF-41C1-8C0D-7D652C3E6ADC}" sibTransId="{95654D6C-6049-420A-9926-F0544EEA1E8F}"/>
    <dgm:cxn modelId="{BD20AE04-54B4-46BA-8738-2CD7738BF2FB}" type="presOf" srcId="{2317C0AF-1265-45BF-A706-6B6BDB0D2A2B}" destId="{FA0D4CB1-E48C-4AA9-A958-0AB42858E277}" srcOrd="0" destOrd="0" presId="urn:microsoft.com/office/officeart/2005/8/layout/radial5"/>
    <dgm:cxn modelId="{3876172E-E28B-4019-96FC-D7CF16174964}" type="presOf" srcId="{E5CD624D-5FA3-4E16-8098-CACAB4A26DA1}" destId="{ACBB0D52-2491-4EAF-8CE3-CBDCEA90050E}" srcOrd="0" destOrd="0" presId="urn:microsoft.com/office/officeart/2005/8/layout/radial5"/>
    <dgm:cxn modelId="{57920BC1-CCAC-4726-8581-687330EFD10D}" type="presOf" srcId="{A3BFF1A0-1521-436A-B0D8-DFBFC7288883}" destId="{88154AA4-11DD-40BC-81EF-1CE6593735A1}" srcOrd="0" destOrd="0" presId="urn:microsoft.com/office/officeart/2005/8/layout/radial5"/>
    <dgm:cxn modelId="{56E71D62-3720-417C-8999-2FFE466E4510}" type="presOf" srcId="{488D2346-BE34-45BD-8E29-3FE28FBD3A8B}" destId="{34E58D7B-FECC-45A2-BDB0-F8E30398E6B7}" srcOrd="0" destOrd="0" presId="urn:microsoft.com/office/officeart/2005/8/layout/radial5"/>
    <dgm:cxn modelId="{9D3C8D14-C5AD-4356-89E5-4E21E6BCF80B}" type="presOf" srcId="{A3BFF1A0-1521-436A-B0D8-DFBFC7288883}" destId="{99AD01C2-5B8F-4641-AA0E-FE851ED98A67}" srcOrd="1" destOrd="0" presId="urn:microsoft.com/office/officeart/2005/8/layout/radial5"/>
    <dgm:cxn modelId="{00017940-7679-42FE-A49C-4745A25437F5}" type="presOf" srcId="{C5C52CAC-6CB7-4C52-9A8C-47379389E6AD}" destId="{9EE09931-8668-4A6C-A72A-69B3F323901A}" srcOrd="0" destOrd="0" presId="urn:microsoft.com/office/officeart/2005/8/layout/radial5"/>
    <dgm:cxn modelId="{9A620345-A012-4D59-B49E-A33AE301DE0C}" type="presOf" srcId="{5A7229D8-442A-4E4D-894F-FC8C8277C22D}" destId="{81628364-93FA-4EFD-8860-0FADF56E1F41}" srcOrd="1" destOrd="0" presId="urn:microsoft.com/office/officeart/2005/8/layout/radial5"/>
    <dgm:cxn modelId="{AA262EDE-A528-4543-BF1C-B841E6943043}" type="presOf" srcId="{47EE00B9-757F-4271-B54D-A06F82169965}" destId="{02E5B7F4-33F6-446A-97ED-8349BE91EF12}" srcOrd="1" destOrd="0" presId="urn:microsoft.com/office/officeart/2005/8/layout/radial5"/>
    <dgm:cxn modelId="{7388E108-9C7F-4C4F-8B00-A2286DBE5A7A}" srcId="{E5CD624D-5FA3-4E16-8098-CACAB4A26DA1}" destId="{E6B7B7F7-9844-43D9-8B8C-904D69CD45DA}" srcOrd="3" destOrd="0" parTransId="{5A7229D8-442A-4E4D-894F-FC8C8277C22D}" sibTransId="{AEC70A93-AE23-4143-96FF-352C5AEA863F}"/>
    <dgm:cxn modelId="{0DC5E720-1549-42FD-9154-C4C89A99948A}" type="presOf" srcId="{E6B7B7F7-9844-43D9-8B8C-904D69CD45DA}" destId="{FEC9A655-50DF-4F05-8DAF-11B9E2CAE593}" srcOrd="0" destOrd="0" presId="urn:microsoft.com/office/officeart/2005/8/layout/radial5"/>
    <dgm:cxn modelId="{CB94EBAC-58EF-45B5-8FAD-69358C5C7587}" type="presOf" srcId="{CAE42699-72EF-41C1-8C0D-7D652C3E6ADC}" destId="{A091A03E-7CA6-4A71-826E-97F6AD59108F}" srcOrd="0" destOrd="0" presId="urn:microsoft.com/office/officeart/2005/8/layout/radial5"/>
    <dgm:cxn modelId="{CF80E66F-CEB4-4494-A9AC-AED70E33F03A}" type="presOf" srcId="{CAE42699-72EF-41C1-8C0D-7D652C3E6ADC}" destId="{F5B004A4-3656-40E0-B8DC-E3C8C739B7D5}" srcOrd="1" destOrd="0" presId="urn:microsoft.com/office/officeart/2005/8/layout/radial5"/>
    <dgm:cxn modelId="{F9FB21B5-A645-4109-B13F-B471A67CCE6B}" srcId="{C930FFD4-2CAF-440B-84E6-89F1760CC76A}" destId="{E5CD624D-5FA3-4E16-8098-CACAB4A26DA1}" srcOrd="0" destOrd="0" parTransId="{E85DBD9C-EBE6-40DD-8C83-6B665E1F50F8}" sibTransId="{54D1EF27-1C14-4114-A0A6-7D68E82DCB38}"/>
    <dgm:cxn modelId="{6C55B8E5-A3C7-4A3D-916D-EE0FE35B5210}" srcId="{E5CD624D-5FA3-4E16-8098-CACAB4A26DA1}" destId="{C1F3B2FB-09A0-4D91-82B2-EF40A2C18AA0}" srcOrd="1" destOrd="0" parTransId="{C5C52CAC-6CB7-4C52-9A8C-47379389E6AD}" sibTransId="{C44DA7DC-A583-4708-9B9E-1BF3186AA46E}"/>
    <dgm:cxn modelId="{942DFE13-4CED-4671-B9F3-9DAB644C8C32}" srcId="{E5CD624D-5FA3-4E16-8098-CACAB4A26DA1}" destId="{2317C0AF-1265-45BF-A706-6B6BDB0D2A2B}" srcOrd="2" destOrd="0" parTransId="{A3BFF1A0-1521-436A-B0D8-DFBFC7288883}" sibTransId="{06B90702-D951-41CB-9C19-3D1E033247BE}"/>
    <dgm:cxn modelId="{024BB742-B330-4BD8-AB58-5AFB9F631FB0}" type="presOf" srcId="{C1F3B2FB-09A0-4D91-82B2-EF40A2C18AA0}" destId="{83070BE2-B287-462D-95C9-65199DDD3CC4}" srcOrd="0" destOrd="0" presId="urn:microsoft.com/office/officeart/2005/8/layout/radial5"/>
    <dgm:cxn modelId="{A82439D5-AAE8-4ACE-B920-CC6B0A30491B}" type="presParOf" srcId="{F30AA7F2-70D7-42EF-9874-025D15EF2BDA}" destId="{ACBB0D52-2491-4EAF-8CE3-CBDCEA90050E}" srcOrd="0" destOrd="0" presId="urn:microsoft.com/office/officeart/2005/8/layout/radial5"/>
    <dgm:cxn modelId="{A22BCE51-4E5A-48E7-82D6-7C4C3E759B92}" type="presParOf" srcId="{F30AA7F2-70D7-42EF-9874-025D15EF2BDA}" destId="{A091A03E-7CA6-4A71-826E-97F6AD59108F}" srcOrd="1" destOrd="0" presId="urn:microsoft.com/office/officeart/2005/8/layout/radial5"/>
    <dgm:cxn modelId="{9B6C5A90-7537-4BEB-9A17-F13E787B5F00}" type="presParOf" srcId="{A091A03E-7CA6-4A71-826E-97F6AD59108F}" destId="{F5B004A4-3656-40E0-B8DC-E3C8C739B7D5}" srcOrd="0" destOrd="0" presId="urn:microsoft.com/office/officeart/2005/8/layout/radial5"/>
    <dgm:cxn modelId="{3D752B18-15F1-4C0C-BADA-846357A64227}" type="presParOf" srcId="{F30AA7F2-70D7-42EF-9874-025D15EF2BDA}" destId="{1520D920-8ABF-440C-998C-A079AC7263E4}" srcOrd="2" destOrd="0" presId="urn:microsoft.com/office/officeart/2005/8/layout/radial5"/>
    <dgm:cxn modelId="{46B5B5E4-F8BC-4BFB-8A64-7E5BA8366434}" type="presParOf" srcId="{F30AA7F2-70D7-42EF-9874-025D15EF2BDA}" destId="{9EE09931-8668-4A6C-A72A-69B3F323901A}" srcOrd="3" destOrd="0" presId="urn:microsoft.com/office/officeart/2005/8/layout/radial5"/>
    <dgm:cxn modelId="{7D8CD533-F10C-4453-8A58-0C93151BB69B}" type="presParOf" srcId="{9EE09931-8668-4A6C-A72A-69B3F323901A}" destId="{C2103AEC-EFFF-47DE-A7D7-C7836F0C0760}" srcOrd="0" destOrd="0" presId="urn:microsoft.com/office/officeart/2005/8/layout/radial5"/>
    <dgm:cxn modelId="{17B7E0E8-E62E-4A8F-86E3-425CAAC51B8A}" type="presParOf" srcId="{F30AA7F2-70D7-42EF-9874-025D15EF2BDA}" destId="{83070BE2-B287-462D-95C9-65199DDD3CC4}" srcOrd="4" destOrd="0" presId="urn:microsoft.com/office/officeart/2005/8/layout/radial5"/>
    <dgm:cxn modelId="{F3EA61FB-749B-48CE-9F48-B476D4B6F97E}" type="presParOf" srcId="{F30AA7F2-70D7-42EF-9874-025D15EF2BDA}" destId="{88154AA4-11DD-40BC-81EF-1CE6593735A1}" srcOrd="5" destOrd="0" presId="urn:microsoft.com/office/officeart/2005/8/layout/radial5"/>
    <dgm:cxn modelId="{225A6618-3EBE-476B-85C8-B5801AAC9EB2}" type="presParOf" srcId="{88154AA4-11DD-40BC-81EF-1CE6593735A1}" destId="{99AD01C2-5B8F-4641-AA0E-FE851ED98A67}" srcOrd="0" destOrd="0" presId="urn:microsoft.com/office/officeart/2005/8/layout/radial5"/>
    <dgm:cxn modelId="{BF81DF99-46C6-4CB6-A620-80D95DA4DA28}" type="presParOf" srcId="{F30AA7F2-70D7-42EF-9874-025D15EF2BDA}" destId="{FA0D4CB1-E48C-4AA9-A958-0AB42858E277}" srcOrd="6" destOrd="0" presId="urn:microsoft.com/office/officeart/2005/8/layout/radial5"/>
    <dgm:cxn modelId="{B0363966-4E0E-4055-B04D-C7782586FD80}" type="presParOf" srcId="{F30AA7F2-70D7-42EF-9874-025D15EF2BDA}" destId="{29AA7138-2D33-4EE6-A003-EB5366E0979D}" srcOrd="7" destOrd="0" presId="urn:microsoft.com/office/officeart/2005/8/layout/radial5"/>
    <dgm:cxn modelId="{29259527-CAE7-4B54-B622-492F76A070E4}" type="presParOf" srcId="{29AA7138-2D33-4EE6-A003-EB5366E0979D}" destId="{81628364-93FA-4EFD-8860-0FADF56E1F41}" srcOrd="0" destOrd="0" presId="urn:microsoft.com/office/officeart/2005/8/layout/radial5"/>
    <dgm:cxn modelId="{E0C1FE3E-003A-4A55-A3F5-0238F42C9D58}" type="presParOf" srcId="{F30AA7F2-70D7-42EF-9874-025D15EF2BDA}" destId="{FEC9A655-50DF-4F05-8DAF-11B9E2CAE593}" srcOrd="8" destOrd="0" presId="urn:microsoft.com/office/officeart/2005/8/layout/radial5"/>
    <dgm:cxn modelId="{44EF4ECB-8799-4407-B315-3FB8E62B9205}" type="presParOf" srcId="{F30AA7F2-70D7-42EF-9874-025D15EF2BDA}" destId="{F19A5806-D3A8-45A1-B945-681F9DC4DDCD}" srcOrd="9" destOrd="0" presId="urn:microsoft.com/office/officeart/2005/8/layout/radial5"/>
    <dgm:cxn modelId="{4059E70A-0FE2-477C-8B97-E54E275B4871}" type="presParOf" srcId="{F19A5806-D3A8-45A1-B945-681F9DC4DDCD}" destId="{02E5B7F4-33F6-446A-97ED-8349BE91EF12}" srcOrd="0" destOrd="0" presId="urn:microsoft.com/office/officeart/2005/8/layout/radial5"/>
    <dgm:cxn modelId="{C2A864EA-A489-4B2D-A9BF-B5BFBD11BF99}" type="presParOf" srcId="{F30AA7F2-70D7-42EF-9874-025D15EF2BDA}" destId="{34E58D7B-FECC-45A2-BDB0-F8E30398E6B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A5684A-7225-4110-B428-8B70E7E2D11C}" type="datetimeFigureOut">
              <a:rPr lang="ru-RU" smtClean="0"/>
              <a:pPr/>
              <a:t>24.03.2015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682401E-4EA7-4CE1-8279-626C7DC849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ама 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429" y="-12879"/>
            <a:ext cx="506712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59832" y="1988840"/>
            <a:ext cx="6084168" cy="854968"/>
          </a:xfrm>
        </p:spPr>
        <p:txBody>
          <a:bodyPr/>
          <a:lstStyle/>
          <a:p>
            <a:pPr>
              <a:buNone/>
            </a:pPr>
            <a:r>
              <a:rPr lang="ru-RU" b="0" i="1" dirty="0" err="1" smtClean="0">
                <a:solidFill>
                  <a:schemeClr val="accent1"/>
                </a:solidFill>
              </a:rPr>
              <a:t>Буйрашева</a:t>
            </a:r>
            <a:r>
              <a:rPr lang="ru-RU" b="0" i="1" dirty="0" smtClean="0">
                <a:solidFill>
                  <a:schemeClr val="accent1"/>
                </a:solidFill>
              </a:rPr>
              <a:t> </a:t>
            </a:r>
            <a:br>
              <a:rPr lang="ru-RU" b="0" i="1" dirty="0" smtClean="0">
                <a:solidFill>
                  <a:schemeClr val="accent1"/>
                </a:solidFill>
              </a:rPr>
            </a:br>
            <a:r>
              <a:rPr lang="ru-RU" b="0" i="1" dirty="0" err="1" smtClean="0">
                <a:solidFill>
                  <a:schemeClr val="accent1"/>
                </a:solidFill>
              </a:rPr>
              <a:t>Карлыгаш</a:t>
            </a:r>
            <a:r>
              <a:rPr lang="ru-RU" b="0" i="1" dirty="0" smtClean="0">
                <a:solidFill>
                  <a:schemeClr val="accent1"/>
                </a:solidFill>
              </a:rPr>
              <a:t> </a:t>
            </a:r>
            <a:r>
              <a:rPr lang="ru-RU" b="0" i="1" dirty="0" err="1" smtClean="0">
                <a:solidFill>
                  <a:schemeClr val="accent1"/>
                </a:solidFill>
              </a:rPr>
              <a:t>Ермеккалиевна</a:t>
            </a:r>
            <a:r>
              <a:rPr lang="ru-RU" b="0" i="1" dirty="0" smtClean="0">
                <a:solidFill>
                  <a:schemeClr val="accent1"/>
                </a:solidFill>
              </a:rPr>
              <a:t> Учитель </a:t>
            </a:r>
            <a:br>
              <a:rPr lang="ru-RU" b="0" i="1" dirty="0" smtClean="0">
                <a:solidFill>
                  <a:schemeClr val="accent1"/>
                </a:solidFill>
              </a:rPr>
            </a:br>
            <a:r>
              <a:rPr lang="ru-RU" b="0" i="1" dirty="0" smtClean="0">
                <a:solidFill>
                  <a:schemeClr val="accent1"/>
                </a:solidFill>
              </a:rPr>
              <a:t>начальных </a:t>
            </a:r>
            <a:br>
              <a:rPr lang="ru-RU" b="0" i="1" dirty="0" smtClean="0">
                <a:solidFill>
                  <a:schemeClr val="accent1"/>
                </a:solidFill>
              </a:rPr>
            </a:br>
            <a:r>
              <a:rPr lang="ru-RU" b="0" i="1" dirty="0" smtClean="0">
                <a:solidFill>
                  <a:schemeClr val="accent1"/>
                </a:solidFill>
              </a:rPr>
              <a:t>классов</a:t>
            </a:r>
            <a:endParaRPr lang="ru-RU" b="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52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254044" cy="74856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Творческий диктант: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72816"/>
            <a:ext cx="7076173" cy="38884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1.Синоним к слову Отчизна                        2.Наша Республика?                     3.Главный город Казахстана                     4.Какой город называли                          «Южной столицей»?                                           5.«Нефтяная столица» Казахстана?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6880" y="4953744"/>
            <a:ext cx="2667000" cy="171450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480" y="4877544"/>
            <a:ext cx="2667000" cy="171450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877544"/>
            <a:ext cx="2971800" cy="18669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4480" y="5029944"/>
            <a:ext cx="2971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81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75351" cy="1793167"/>
          </a:xfrm>
        </p:spPr>
        <p:txBody>
          <a:bodyPr/>
          <a:lstStyle/>
          <a:p>
            <a:r>
              <a:rPr lang="ru-RU" dirty="0" smtClean="0"/>
              <a:t>Деление класса на группы: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80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868" y="2132856"/>
            <a:ext cx="2396876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0673" y="1988840"/>
            <a:ext cx="2254275" cy="35463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167" y="2142182"/>
            <a:ext cx="2376264" cy="3591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1749671" y="582586"/>
            <a:ext cx="5637010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dirty="0" smtClean="0"/>
              <a:t>      Эмблемы: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129037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5"/>
            <a:ext cx="6254044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6267" y="764704"/>
            <a:ext cx="6231467" cy="518457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группа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«Астана»</a:t>
            </a: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группа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«Алматы»</a:t>
            </a:r>
          </a:p>
          <a:p>
            <a:pPr algn="l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 группа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«Атырау»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841796"/>
            <a:ext cx="1397852" cy="15309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8554" y="2780928"/>
            <a:ext cx="1643577" cy="1529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4158">
            <a:off x="5480054" y="4797152"/>
            <a:ext cx="1685884" cy="1522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5542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72808" cy="518457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Стадия осмысления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игра «Лови ошибки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1.Имя существительное обозначает предмет и отвечает на вопросы какой? какая?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Имя прилагательное отвечает на вопросы кто? что?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Глагол обозначает признак предмета.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Предлог со словами пишется вместе.</a:t>
            </a:r>
            <a:b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Слова: девочка, хороший, заяц – это имена существительные.  </a:t>
            </a:r>
            <a:endParaRPr lang="ru-RU" sz="28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29000"/>
            <a:ext cx="1824218" cy="30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85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20880" cy="2304256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Игра «Зашифрованное слово»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Предлог, логово, железо, низина, енот</a:t>
            </a:r>
            <a:endParaRPr lang="ru-RU" sz="2800" b="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299695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971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325" y="28367"/>
            <a:ext cx="9152325" cy="6864244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3648" y="413543"/>
            <a:ext cx="7632848" cy="140036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учебнику упражнение 523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77072"/>
            <a:ext cx="262617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93285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" y="0"/>
            <a:ext cx="8884817" cy="6858000"/>
          </a:xfrm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827584" y="692696"/>
            <a:ext cx="7175351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Работа в группах.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/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«Астана» – солнце.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«Алматы» – река.</a:t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Группа «Атырау» – ветер.  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591298"/>
            <a:ext cx="2831300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96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165304"/>
            <a:ext cx="6512511" cy="3600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87901077"/>
              </p:ext>
            </p:extLst>
          </p:nvPr>
        </p:nvGraphicFramePr>
        <p:xfrm>
          <a:off x="395536" y="332656"/>
          <a:ext cx="8001000" cy="5865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97152"/>
            <a:ext cx="2255994" cy="1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401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0C587-A7BF-458A-B218-DDE835F4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5F0C587-A7BF-458A-B218-DDE835F4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5F0C587-A7BF-458A-B218-DDE835F4F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8EFD0A-1FDE-418F-86A9-583D3525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08EFD0A-1FDE-418F-86A9-583D3525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08EFD0A-1FDE-418F-86A9-583D3525B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71CF1-DA5B-46E0-BC84-D3A265C8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1471CF1-DA5B-46E0-BC84-D3A265C8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1471CF1-DA5B-46E0-BC84-D3A265C85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E8A088-CC05-4060-A7AF-C8DE7174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C7E8A088-CC05-4060-A7AF-C8DE7174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C7E8A088-CC05-4060-A7AF-C8DE71742A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0BA43-2EAD-4BCD-AC7A-6BA7AA0D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BD0BA43-2EAD-4BCD-AC7A-6BA7AA0D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BD0BA43-2EAD-4BCD-AC7A-6BA7AA0DB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9CA13-DF2C-4F68-A9AF-FFE081F31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9D99CA13-DF2C-4F68-A9AF-FFE081F31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9D99CA13-DF2C-4F68-A9AF-FFE081F31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BDD70-E84D-4F60-BF3D-3B23E396D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C2BDD70-E84D-4F60-BF3D-3B23E396D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C2BDD70-E84D-4F60-BF3D-3B23E396D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A591B-7081-46D9-BD78-98C776DF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11A591B-7081-46D9-BD78-98C776DF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11A591B-7081-46D9-BD78-98C776DF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23DE3A-8C02-481B-A37E-0F64AC90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B23DE3A-8C02-481B-A37E-0F64AC90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B23DE3A-8C02-481B-A37E-0F64AC908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F15BD-B53E-4B2D-B484-42263E01C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CF4F15BD-B53E-4B2D-B484-42263E01C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CF4F15BD-B53E-4B2D-B484-42263E01C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8090B-A002-4771-975C-5EFE0EF8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CA8090B-A002-4771-975C-5EFE0EF8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CA8090B-A002-4771-975C-5EFE0EF81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905EF7-E8DF-43ED-8D27-E54108D0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6C905EF7-E8DF-43ED-8D27-E54108D0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6C905EF7-E8DF-43ED-8D27-E54108D0D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5A689E-151E-420A-BACE-D7E53FD6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85A689E-151E-420A-BACE-D7E53FD6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85A689E-151E-420A-BACE-D7E53FD68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3289" y="6021288"/>
            <a:ext cx="6512511" cy="6480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671326175"/>
              </p:ext>
            </p:extLst>
          </p:nvPr>
        </p:nvGraphicFramePr>
        <p:xfrm>
          <a:off x="1143000" y="731838"/>
          <a:ext cx="7605464" cy="521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64" y="4733900"/>
            <a:ext cx="2255994" cy="1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0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5E34D-36BE-41C0-BC19-F9AA56FE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B45E34D-36BE-41C0-BC19-F9AA56FE7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8B45E34D-36BE-41C0-BC19-F9AA56FE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8B45E34D-36BE-41C0-BC19-F9AA56FE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8B45E34D-36BE-41C0-BC19-F9AA56FE7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AF8DC-2806-42C5-A4A7-4DA9F1FA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39AF8DC-2806-42C5-A4A7-4DA9F1FAB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C39AF8DC-2806-42C5-A4A7-4DA9F1FA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graphicEl>
                                              <a:dgm id="{C39AF8DC-2806-42C5-A4A7-4DA9F1FA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C39AF8DC-2806-42C5-A4A7-4DA9F1FAB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88773-1855-486A-8BEC-9CEF8D5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6E888773-1855-486A-8BEC-9CEF8D556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graphicEl>
                                              <a:dgm id="{6E888773-1855-486A-8BEC-9CEF8D5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6E888773-1855-486A-8BEC-9CEF8D5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6E888773-1855-486A-8BEC-9CEF8D55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D21CD-A520-4355-AFF8-14FA7598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4A9D21CD-A520-4355-AFF8-14FA7598C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graphicEl>
                                              <a:dgm id="{4A9D21CD-A520-4355-AFF8-14FA7598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4A9D21CD-A520-4355-AFF8-14FA7598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4A9D21CD-A520-4355-AFF8-14FA7598C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1E709F-71EE-4C8D-A312-88102B57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311E709F-71EE-4C8D-A312-88102B57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311E709F-71EE-4C8D-A312-88102B57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311E709F-71EE-4C8D-A312-88102B57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311E709F-71EE-4C8D-A312-88102B57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7C9099-7F1C-47F3-B292-BCBB3B8A4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587C9099-7F1C-47F3-B292-BCBB3B8A4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587C9099-7F1C-47F3-B292-BCBB3B8A4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587C9099-7F1C-47F3-B292-BCBB3B8A4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587C9099-7F1C-47F3-B292-BCBB3B8A4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1C9533-1F76-4E40-9883-CB399F53D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401C9533-1F76-4E40-9883-CB399F53D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401C9533-1F76-4E40-9883-CB399F53D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401C9533-1F76-4E40-9883-CB399F53D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401C9533-1F76-4E40-9883-CB399F53D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997FB7-3416-450E-8F6B-9E09B8AB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7B997FB7-3416-450E-8F6B-9E09B8ABB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graphicEl>
                                              <a:dgm id="{7B997FB7-3416-450E-8F6B-9E09B8AB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7B997FB7-3416-450E-8F6B-9E09B8AB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7B997FB7-3416-450E-8F6B-9E09B8ABB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6D0CD-53B2-4538-BE11-4691348B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C116D0CD-53B2-4538-BE11-4691348B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C116D0CD-53B2-4538-BE11-4691348B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C116D0CD-53B2-4538-BE11-4691348B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C116D0CD-53B2-4538-BE11-4691348B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AF7C5-EF41-4248-949A-A92A1B5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6F1AF7C5-EF41-4248-949A-A92A1B503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graphicEl>
                                              <a:dgm id="{6F1AF7C5-EF41-4248-949A-A92A1B5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6F1AF7C5-EF41-4248-949A-A92A1B5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6F1AF7C5-EF41-4248-949A-A92A1B50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9C80F-74C6-492F-9256-BE745D64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graphicEl>
                                              <a:dgm id="{5259C80F-74C6-492F-9256-BE745D643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graphicEl>
                                              <a:dgm id="{5259C80F-74C6-492F-9256-BE745D64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5259C80F-74C6-492F-9256-BE745D64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5259C80F-74C6-492F-9256-BE745D643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C7405-26BC-4271-9736-276E2A8BA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>
                                            <p:graphicEl>
                                              <a:dgm id="{D23C7405-26BC-4271-9736-276E2A8BA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graphicEl>
                                              <a:dgm id="{D23C7405-26BC-4271-9736-276E2A8BA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D23C7405-26BC-4271-9736-276E2A8BA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graphicEl>
                                              <a:dgm id="{D23C7405-26BC-4271-9736-276E2A8BA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9A361-0125-4A2B-9917-E413050A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graphicEl>
                                              <a:dgm id="{75D9A361-0125-4A2B-9917-E413050AA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graphicEl>
                                              <a:dgm id="{75D9A361-0125-4A2B-9917-E413050A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75D9A361-0125-4A2B-9917-E413050A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graphicEl>
                                              <a:dgm id="{75D9A361-0125-4A2B-9917-E413050AA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2" y="1072"/>
            <a:ext cx="9154352" cy="6856928"/>
          </a:xfrm>
        </p:spPr>
      </p:pic>
    </p:spTree>
    <p:extLst>
      <p:ext uri="{BB962C8B-B14F-4D97-AF65-F5344CB8AC3E}">
        <p14:creationId xmlns:p14="http://schemas.microsoft.com/office/powerpoint/2010/main" xmlns="" val="18684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877272"/>
            <a:ext cx="6512511" cy="21396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45650569"/>
              </p:ext>
            </p:extLst>
          </p:nvPr>
        </p:nvGraphicFramePr>
        <p:xfrm>
          <a:off x="1143000" y="731838"/>
          <a:ext cx="7389440" cy="485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01" y="5373216"/>
            <a:ext cx="194862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42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BB0D52-2491-4EAF-8CE3-CBDCEA900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CBB0D52-2491-4EAF-8CE3-CBDCEA900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CBB0D52-2491-4EAF-8CE3-CBDCEA900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CBB0D52-2491-4EAF-8CE3-CBDCEA900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CBB0D52-2491-4EAF-8CE3-CBDCEA900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1A03E-7CA6-4A71-826E-97F6AD5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091A03E-7CA6-4A71-826E-97F6AD5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091A03E-7CA6-4A71-826E-97F6AD5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A091A03E-7CA6-4A71-826E-97F6AD591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A091A03E-7CA6-4A71-826E-97F6AD591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20D920-8ABF-440C-998C-A079AC72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520D920-8ABF-440C-998C-A079AC72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1520D920-8ABF-440C-998C-A079AC72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1520D920-8ABF-440C-998C-A079AC72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520D920-8ABF-440C-998C-A079AC726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09931-8668-4A6C-A72A-69B3F323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EE09931-8668-4A6C-A72A-69B3F323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EE09931-8668-4A6C-A72A-69B3F323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EE09931-8668-4A6C-A72A-69B3F3239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9EE09931-8668-4A6C-A72A-69B3F3239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070BE2-B287-462D-95C9-65199DDD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83070BE2-B287-462D-95C9-65199DDD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3070BE2-B287-462D-95C9-65199DDD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3070BE2-B287-462D-95C9-65199DDD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83070BE2-B287-462D-95C9-65199DDD3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154AA4-11DD-40BC-81EF-1CE659373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88154AA4-11DD-40BC-81EF-1CE659373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8154AA4-11DD-40BC-81EF-1CE659373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8154AA4-11DD-40BC-81EF-1CE659373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88154AA4-11DD-40BC-81EF-1CE659373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0D4CB1-E48C-4AA9-A958-0AB42858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A0D4CB1-E48C-4AA9-A958-0AB42858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A0D4CB1-E48C-4AA9-A958-0AB42858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A0D4CB1-E48C-4AA9-A958-0AB42858E2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FA0D4CB1-E48C-4AA9-A958-0AB42858E2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A7138-2D33-4EE6-A003-EB5366E09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9AA7138-2D33-4EE6-A003-EB5366E09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29AA7138-2D33-4EE6-A003-EB5366E09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29AA7138-2D33-4EE6-A003-EB5366E097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29AA7138-2D33-4EE6-A003-EB5366E097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9A655-50DF-4F05-8DAF-11B9E2CA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FEC9A655-50DF-4F05-8DAF-11B9E2CA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FEC9A655-50DF-4F05-8DAF-11B9E2CA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FEC9A655-50DF-4F05-8DAF-11B9E2CA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FEC9A655-50DF-4F05-8DAF-11B9E2CAE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9A5806-D3A8-45A1-B945-681F9DC4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F19A5806-D3A8-45A1-B945-681F9DC4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F19A5806-D3A8-45A1-B945-681F9DC4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F19A5806-D3A8-45A1-B945-681F9DC4D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F19A5806-D3A8-45A1-B945-681F9DC4D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58D7B-FECC-45A2-BDB0-F8E30398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34E58D7B-FECC-45A2-BDB0-F8E30398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34E58D7B-FECC-45A2-BDB0-F8E30398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34E58D7B-FECC-45A2-BDB0-F8E30398E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graphicEl>
                                              <a:dgm id="{34E58D7B-FECC-45A2-BDB0-F8E30398E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7373" cy="6983979"/>
          </a:xfrm>
        </p:spPr>
      </p:pic>
    </p:spTree>
    <p:extLst>
      <p:ext uri="{BB962C8B-B14F-4D97-AF65-F5344CB8AC3E}">
        <p14:creationId xmlns:p14="http://schemas.microsoft.com/office/powerpoint/2010/main" xmlns="" val="375127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35" y="0"/>
            <a:ext cx="9126065" cy="684454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188640"/>
            <a:ext cx="7452320" cy="57606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b="0" dirty="0" smtClean="0">
                <a:solidFill>
                  <a:srgbClr val="002060"/>
                </a:solidFill>
              </a:rPr>
              <a:t>Стадия рефлексия</a:t>
            </a:r>
          </a:p>
          <a:p>
            <a:pPr marL="742950" indent="-742950">
              <a:buFont typeface="Georgia" pitchFamily="18" charset="0"/>
              <a:buAutoNum type="arabicPeriod"/>
            </a:pPr>
            <a:r>
              <a:rPr lang="ru-RU" sz="3600" b="0" dirty="0" smtClean="0">
                <a:solidFill>
                  <a:srgbClr val="002060"/>
                </a:solidFill>
              </a:rPr>
              <a:t>Упражнение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Лиса, журавль, гости, наварила, манная, каша, тарелка,</a:t>
            </a:r>
          </a:p>
          <a:p>
            <a:pPr marL="0" indent="0">
              <a:buNone/>
            </a:pP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размазала, длинный, клюв,</a:t>
            </a:r>
          </a:p>
          <a:p>
            <a:pPr marL="0" indent="0">
              <a:buNone/>
            </a:pPr>
            <a:r>
              <a:rPr lang="ru-RU" sz="36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дружба, закончилась.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4869160"/>
            <a:ext cx="1516757" cy="1521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960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836712"/>
            <a:ext cx="4088655" cy="3312368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012" y="764705"/>
            <a:ext cx="331039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264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809" y="764704"/>
            <a:ext cx="3309175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764704"/>
            <a:ext cx="3744416" cy="3456384"/>
          </a:xfrm>
        </p:spPr>
      </p:pic>
    </p:spTree>
    <p:extLst>
      <p:ext uri="{BB962C8B-B14F-4D97-AF65-F5344CB8AC3E}">
        <p14:creationId xmlns:p14="http://schemas.microsoft.com/office/powerpoint/2010/main" xmlns="" val="3910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620688"/>
            <a:ext cx="7982272" cy="576064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0" dirty="0" smtClean="0">
                <a:solidFill>
                  <a:srgbClr val="FF0000"/>
                </a:solidFill>
              </a:rPr>
              <a:t>2</a:t>
            </a:r>
            <a:r>
              <a:rPr lang="ru-RU" sz="3600" b="0" dirty="0" smtClean="0"/>
              <a:t> Составление </a:t>
            </a:r>
            <a:r>
              <a:rPr lang="ru-RU" sz="3600" b="0" dirty="0" err="1" smtClean="0"/>
              <a:t>синквейна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Группа «Астана- </a:t>
            </a: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3600" b="0" dirty="0" smtClean="0"/>
              <a:t>Группа «Алматы» – </a:t>
            </a:r>
            <a:br>
              <a:rPr lang="ru-RU" sz="3600" b="0" dirty="0" smtClean="0"/>
            </a:br>
            <a:r>
              <a:rPr lang="ru-RU" sz="4400" b="0" dirty="0" smtClean="0"/>
              <a:t/>
            </a:r>
            <a:br>
              <a:rPr lang="ru-RU" sz="4400" b="0" dirty="0" smtClean="0"/>
            </a:br>
            <a:r>
              <a:rPr lang="ru-RU" sz="4000" b="0" dirty="0" smtClean="0"/>
              <a:t>Группа «Атырау» - </a:t>
            </a:r>
            <a:br>
              <a:rPr lang="ru-RU" sz="4000" b="0" dirty="0" smtClean="0"/>
            </a:br>
            <a:endParaRPr lang="ru-RU" sz="4000" b="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347864" y="2276872"/>
            <a:ext cx="2981610" cy="93610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ru-RU" sz="4000" dirty="0" smtClean="0">
                <a:solidFill>
                  <a:srgbClr val="FF0000"/>
                </a:solidFill>
              </a:rPr>
              <a:t>лиса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779912" y="3429000"/>
            <a:ext cx="3384376" cy="100811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4000" dirty="0" smtClean="0">
                <a:solidFill>
                  <a:srgbClr val="FF0000"/>
                </a:solidFill>
              </a:rPr>
              <a:t>журавль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3851921" y="4653135"/>
            <a:ext cx="3816424" cy="120756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4000" dirty="0" smtClean="0">
                <a:solidFill>
                  <a:srgbClr val="FF0000"/>
                </a:solidFill>
              </a:rPr>
              <a:t>сказка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77423"/>
            <a:ext cx="260032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94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620688"/>
            <a:ext cx="9145016" cy="4608512"/>
          </a:xfrm>
        </p:spPr>
        <p:txBody>
          <a:bodyPr/>
          <a:lstStyle/>
          <a:p>
            <a:r>
              <a:rPr lang="ru-RU" sz="4000" dirty="0" smtClean="0"/>
              <a:t>Лиса</a:t>
            </a:r>
            <a:br>
              <a:rPr lang="ru-RU" sz="4000" dirty="0" smtClean="0"/>
            </a:br>
            <a:r>
              <a:rPr lang="ru-RU" sz="4000" dirty="0" smtClean="0"/>
              <a:t>Хитрая, ловкая</a:t>
            </a:r>
            <a:br>
              <a:rPr lang="ru-RU" sz="4000" dirty="0" smtClean="0"/>
            </a:br>
            <a:r>
              <a:rPr lang="ru-RU" sz="4000" dirty="0" smtClean="0"/>
              <a:t>Обманывает, гоняет, виляет</a:t>
            </a:r>
            <a:br>
              <a:rPr lang="ru-RU" sz="4000" dirty="0" smtClean="0"/>
            </a:br>
            <a:r>
              <a:rPr lang="ru-RU" sz="4000" dirty="0" smtClean="0"/>
              <a:t>Хитрой лисице ночью не спится</a:t>
            </a:r>
            <a:br>
              <a:rPr lang="ru-RU" sz="4000" dirty="0" smtClean="0"/>
            </a:br>
            <a:r>
              <a:rPr lang="ru-RU" sz="4000" dirty="0" smtClean="0"/>
              <a:t>Плутовка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22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676456" cy="4752528"/>
          </a:xfrm>
        </p:spPr>
        <p:txBody>
          <a:bodyPr/>
          <a:lstStyle/>
          <a:p>
            <a:pPr algn="l"/>
            <a:r>
              <a:rPr lang="ru-RU" sz="4000" dirty="0" smtClean="0"/>
              <a:t>Журавль </a:t>
            </a:r>
            <a:br>
              <a:rPr lang="ru-RU" sz="4000" dirty="0" smtClean="0"/>
            </a:br>
            <a:r>
              <a:rPr lang="ru-RU" sz="4000" dirty="0" smtClean="0"/>
              <a:t>длинноногий, длинношеий</a:t>
            </a:r>
            <a:br>
              <a:rPr lang="ru-RU" sz="4000" dirty="0" smtClean="0"/>
            </a:br>
            <a:r>
              <a:rPr lang="ru-RU" sz="4000" dirty="0" smtClean="0"/>
              <a:t>закурлыкал, облетел, улетел</a:t>
            </a:r>
            <a:br>
              <a:rPr lang="ru-RU" sz="4000" dirty="0" smtClean="0"/>
            </a:br>
            <a:r>
              <a:rPr lang="ru-RU" sz="4000" dirty="0" smtClean="0"/>
              <a:t>Журавли покидают край родной</a:t>
            </a:r>
            <a:br>
              <a:rPr lang="ru-RU" sz="4000" dirty="0" smtClean="0"/>
            </a:br>
            <a:r>
              <a:rPr lang="ru-RU" sz="4000" dirty="0" smtClean="0"/>
              <a:t>Берегите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356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539"/>
            <a:ext cx="8568952" cy="5040560"/>
          </a:xfrm>
        </p:spPr>
        <p:txBody>
          <a:bodyPr/>
          <a:lstStyle/>
          <a:p>
            <a:pPr algn="l"/>
            <a:r>
              <a:rPr lang="ru-RU" dirty="0" smtClean="0"/>
              <a:t>Сказка</a:t>
            </a:r>
            <a:br>
              <a:rPr lang="ru-RU" dirty="0" smtClean="0"/>
            </a:br>
            <a:r>
              <a:rPr lang="ru-RU" dirty="0" smtClean="0"/>
              <a:t>Волшебная, умная</a:t>
            </a:r>
            <a:br>
              <a:rPr lang="ru-RU" dirty="0" smtClean="0"/>
            </a:br>
            <a:r>
              <a:rPr lang="ru-RU" dirty="0" smtClean="0"/>
              <a:t>Учит, помогает, завлекает</a:t>
            </a:r>
            <a:br>
              <a:rPr lang="ru-RU" dirty="0" smtClean="0"/>
            </a:br>
            <a:r>
              <a:rPr lang="ru-RU" dirty="0" smtClean="0"/>
              <a:t>Сказка всем детям нужна</a:t>
            </a:r>
            <a:br>
              <a:rPr lang="ru-RU" dirty="0" smtClean="0"/>
            </a:br>
            <a:r>
              <a:rPr lang="ru-RU" dirty="0" smtClean="0"/>
              <a:t>Любите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2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184561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70" y="1"/>
            <a:ext cx="9108130" cy="70294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2564904"/>
            <a:ext cx="4269065" cy="261141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2" algn="ctr"/>
            <a:r>
              <a:rPr lang="ru-RU" sz="4000" dirty="0" smtClean="0">
                <a:solidFill>
                  <a:srgbClr val="002060"/>
                </a:solidFill>
              </a:rPr>
              <a:t>Тема урока:</a:t>
            </a:r>
          </a:p>
          <a:p>
            <a:pPr lvl="2" algn="ctr"/>
            <a:r>
              <a:rPr lang="ru-RU" sz="4000" dirty="0" smtClean="0">
                <a:solidFill>
                  <a:srgbClr val="002060"/>
                </a:solidFill>
                <a:latin typeface="Constantia" pitchFamily="18" charset="0"/>
              </a:rPr>
              <a:t>«Части речи».</a:t>
            </a:r>
            <a:endParaRPr lang="ru-RU" sz="4000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32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65806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212976"/>
            <a:ext cx="2261124" cy="35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404664"/>
            <a:ext cx="4093840" cy="1143000"/>
          </a:xfrm>
        </p:spPr>
        <p:txBody>
          <a:bodyPr/>
          <a:lstStyle/>
          <a:p>
            <a:r>
              <a:rPr lang="ru-RU" sz="3200" dirty="0" smtClean="0"/>
              <a:t>Цель: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0"/>
            <a:ext cx="4608512" cy="6327229"/>
          </a:xfrm>
        </p:spPr>
      </p:pic>
      <p:sp>
        <p:nvSpPr>
          <p:cNvPr id="8" name="Подзаголовок 1"/>
          <p:cNvSpPr txBox="1">
            <a:spLocks/>
          </p:cNvSpPr>
          <p:nvPr/>
        </p:nvSpPr>
        <p:spPr>
          <a:xfrm>
            <a:off x="1473795" y="5052545"/>
            <a:ext cx="5637010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ра</a:t>
            </a:r>
            <a:endParaRPr lang="ru-RU" dirty="0"/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>
          <a:xfrm>
            <a:off x="2771800" y="1268760"/>
            <a:ext cx="6372200" cy="422484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истематизировать </a:t>
            </a:r>
            <a:r>
              <a:rPr 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знания по теме </a:t>
            </a: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Части речи</a:t>
            </a: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Побуждать интерес к получению новой информации о частях речи.</a:t>
            </a:r>
          </a:p>
          <a:p>
            <a:pPr marL="45720" indent="0" algn="ctr">
              <a:buNone/>
            </a:pP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Aharoni" pitchFamily="2" charset="-79"/>
              </a:rPr>
              <a:t>Развивать мыслительную деятельность, интерес к процессу познания.</a:t>
            </a:r>
            <a:r>
              <a:rPr lang="ru-RU" sz="2400" dirty="0">
                <a:solidFill>
                  <a:srgbClr val="333300"/>
                </a:solidFill>
                <a:latin typeface="Times New Roman" pitchFamily="18" charset="0"/>
                <a:cs typeface="Aharoni" pitchFamily="2" charset="-79"/>
              </a:rPr>
              <a:t/>
            </a:r>
            <a:br>
              <a:rPr lang="ru-RU" sz="2400" dirty="0">
                <a:solidFill>
                  <a:srgbClr val="33330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2400" dirty="0">
                <a:solidFill>
                  <a:srgbClr val="333300"/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sz="2400" dirty="0" smtClean="0">
                <a:solidFill>
                  <a:srgbClr val="333300"/>
                </a:solidFill>
                <a:latin typeface="Times New Roman" pitchFamily="18" charset="0"/>
                <a:cs typeface="Aharoni" pitchFamily="2" charset="-79"/>
              </a:rPr>
              <a:t>Способствовать воспитанию умения слушать и уважать другое мнение.</a:t>
            </a:r>
            <a:endParaRPr lang="ru-RU" sz="2400" dirty="0">
              <a:solidFill>
                <a:srgbClr val="333300"/>
              </a:solidFill>
              <a:latin typeface="Times New Roman" pitchFamily="18" charset="0"/>
              <a:cs typeface="Aharoni" pitchFamily="2" charset="-79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8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548680"/>
            <a:ext cx="5966666" cy="648072"/>
          </a:xfrm>
        </p:spPr>
        <p:txBody>
          <a:bodyPr/>
          <a:lstStyle/>
          <a:p>
            <a:r>
              <a:rPr lang="ru-RU" dirty="0" smtClean="0"/>
              <a:t>Стадия вызова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2438" y="1988840"/>
            <a:ext cx="5970494" cy="34541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Организационный момент: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- Ребята, я желаю, чтобы урок русского языка принес вам радость. Для этого вам приготовила много интересного. Чтобы урок был радостным для вас ,какими вы должны быть на уроке?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2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1920" y="286936"/>
            <a:ext cx="4248472" cy="4571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755577" y="332655"/>
            <a:ext cx="7488832" cy="239742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Constantia"/>
                <a:ea typeface="+mj-ea"/>
                <a:cs typeface="+mj-cs"/>
              </a:rPr>
              <a:t>     </a:t>
            </a:r>
            <a:r>
              <a:rPr lang="ru-RU" sz="3600" dirty="0" smtClean="0">
                <a:solidFill>
                  <a:srgbClr val="FF0000"/>
                </a:solidFill>
                <a:latin typeface="Constantia"/>
                <a:ea typeface="+mj-ea"/>
                <a:cs typeface="+mj-cs"/>
              </a:rPr>
              <a:t>Психологический настрой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Constantia"/>
                <a:ea typeface="+mj-ea"/>
                <a:cs typeface="+mj-cs"/>
              </a:rPr>
              <a:t>Посмотри на свои ладони, там солнечный зайчик, улыбнитесь ему и передайте своему соседу и пожелайте удачи.</a:t>
            </a:r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222" y="1988840"/>
            <a:ext cx="4956026" cy="5105079"/>
          </a:xfrm>
          <a:prstGeom prst="rect">
            <a:avLst/>
          </a:prstGeom>
        </p:spPr>
      </p:pic>
      <p:pic>
        <p:nvPicPr>
          <p:cNvPr id="2" name="психология.mp3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9552" y="3897106"/>
            <a:ext cx="609600" cy="6096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222" y="1988840"/>
            <a:ext cx="4956026" cy="51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69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4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00269" cy="936104"/>
          </a:xfrm>
        </p:spPr>
        <p:txBody>
          <a:bodyPr/>
          <a:lstStyle/>
          <a:p>
            <a:r>
              <a:rPr lang="ru-RU" dirty="0" smtClean="0"/>
              <a:t>Минутка чистописания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1631585"/>
            <a:ext cx="5970494" cy="37421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Большой – маленький</a:t>
            </a:r>
          </a:p>
          <a:p>
            <a:r>
              <a:rPr lang="ru-RU" sz="4000" dirty="0" smtClean="0"/>
              <a:t> Сушить - ?__________ </a:t>
            </a:r>
          </a:p>
          <a:p>
            <a:r>
              <a:rPr lang="ru-RU" sz="4000" dirty="0" smtClean="0"/>
              <a:t>Старый - ?__________</a:t>
            </a:r>
          </a:p>
          <a:p>
            <a:r>
              <a:rPr lang="ru-RU" sz="4000" dirty="0" smtClean="0"/>
              <a:t>Война -  ?__________                </a:t>
            </a:r>
            <a:endParaRPr lang="ru-RU" sz="4000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5508104" y="2420888"/>
            <a:ext cx="2088232" cy="536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мочить</a:t>
            </a:r>
            <a:endParaRPr lang="ru-RU" sz="3200" dirty="0"/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>
          <a:xfrm>
            <a:off x="5473663" y="3212976"/>
            <a:ext cx="1946077" cy="536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молодой</a:t>
            </a:r>
            <a:endParaRPr lang="ru-RU" sz="2800" dirty="0"/>
          </a:p>
        </p:txBody>
      </p:sp>
      <p:sp>
        <p:nvSpPr>
          <p:cNvPr id="6" name="Подзаголовок 1"/>
          <p:cNvSpPr txBox="1">
            <a:spLocks/>
          </p:cNvSpPr>
          <p:nvPr/>
        </p:nvSpPr>
        <p:spPr>
          <a:xfrm>
            <a:off x="5473662" y="3933056"/>
            <a:ext cx="1946077" cy="536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мир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7360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124744"/>
            <a:ext cx="6512511" cy="4390424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Мм  </a:t>
            </a:r>
            <a:r>
              <a:rPr lang="ru-RU" dirty="0" err="1" smtClean="0">
                <a:latin typeface="Monotype Corsiva" panose="03010101010201010101" pitchFamily="66" charset="0"/>
              </a:rPr>
              <a:t>Мм</a:t>
            </a:r>
            <a:r>
              <a:rPr lang="ru-RU" dirty="0" smtClean="0"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latin typeface="Monotype Corsiva" panose="03010101010201010101" pitchFamily="66" charset="0"/>
              </a:rPr>
              <a:t>Мм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err="1" smtClean="0">
                <a:latin typeface="Monotype Corsiva" panose="03010101010201010101" pitchFamily="66" charset="0"/>
              </a:rPr>
              <a:t>ма</a:t>
            </a:r>
            <a:r>
              <a:rPr lang="ru-RU" dirty="0" smtClean="0"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latin typeface="Monotype Corsiva" panose="03010101010201010101" pitchFamily="66" charset="0"/>
              </a:rPr>
              <a:t>му</a:t>
            </a:r>
            <a:r>
              <a:rPr lang="ru-RU" dirty="0" smtClean="0">
                <a:latin typeface="Monotype Corsiva" panose="03010101010201010101" pitchFamily="66" charset="0"/>
              </a:rPr>
              <a:t>  мы  ми  </a:t>
            </a:r>
            <a:r>
              <a:rPr lang="ru-RU" dirty="0" err="1" smtClean="0">
                <a:latin typeface="Monotype Corsiva" panose="03010101010201010101" pitchFamily="66" charset="0"/>
              </a:rPr>
              <a:t>мя</a:t>
            </a:r>
            <a:r>
              <a:rPr lang="ru-RU" dirty="0" smtClean="0"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latin typeface="Monotype Corsiva" panose="03010101010201010101" pitchFamily="66" charset="0"/>
              </a:rPr>
              <a:t>мо</a:t>
            </a:r>
            <a:r>
              <a:rPr lang="ru-RU" dirty="0" smtClean="0">
                <a:latin typeface="Monotype Corsiva" panose="03010101010201010101" pitchFamily="66" charset="0"/>
              </a:rPr>
              <a:t/>
            </a:r>
            <a:br>
              <a:rPr lang="ru-RU" dirty="0" smtClean="0">
                <a:latin typeface="Monotype Corsiva" panose="03010101010201010101" pitchFamily="66" charset="0"/>
              </a:rPr>
            </a:br>
            <a:r>
              <a:rPr lang="ru-RU" dirty="0" smtClean="0">
                <a:latin typeface="Monotype Corsiva" panose="03010101010201010101" pitchFamily="66" charset="0"/>
              </a:rPr>
              <a:t>мочить, молодой, 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8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речи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38463641"/>
              </p:ext>
            </p:extLst>
          </p:nvPr>
        </p:nvGraphicFramePr>
        <p:xfrm>
          <a:off x="1115613" y="692696"/>
          <a:ext cx="619269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538"/>
                <a:gridCol w="1238538"/>
                <a:gridCol w="1238538"/>
                <a:gridCol w="1238538"/>
                <a:gridCol w="1238538"/>
              </a:tblGrid>
              <a:tr h="6145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</a:tr>
              <a:tr h="6024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Ю</a:t>
                      </a:r>
                      <a:endParaRPr lang="ru-RU" sz="2400" dirty="0"/>
                    </a:p>
                  </a:txBody>
                  <a:tcPr/>
                </a:tc>
              </a:tr>
              <a:tr h="6024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Й</a:t>
                      </a:r>
                      <a:endParaRPr lang="ru-RU" sz="2400" dirty="0"/>
                    </a:p>
                  </a:txBody>
                  <a:tcPr/>
                </a:tc>
              </a:tr>
              <a:tr h="6024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Ы</a:t>
                      </a:r>
                      <a:endParaRPr lang="ru-RU" sz="2400" dirty="0"/>
                    </a:p>
                  </a:txBody>
                  <a:tcPr/>
                </a:tc>
              </a:tr>
              <a:tr h="60243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Ц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682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773</TotalTime>
  <Words>256</Words>
  <Application>Microsoft Office PowerPoint</Application>
  <PresentationFormat>Экран (4:3)</PresentationFormat>
  <Paragraphs>99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Буйрашева  Карлыгаш Ермеккалиевна Учитель  начальных  классов</vt:lpstr>
      <vt:lpstr>Слайд 2</vt:lpstr>
      <vt:lpstr>Слайд 3</vt:lpstr>
      <vt:lpstr>Цель:</vt:lpstr>
      <vt:lpstr>Стадия вызова</vt:lpstr>
      <vt:lpstr>Слайд 6</vt:lpstr>
      <vt:lpstr>Минутка чистописания</vt:lpstr>
      <vt:lpstr>Мм  Мм Мм ма  му  мы  ми  мя  мо мочить, молодой, мир </vt:lpstr>
      <vt:lpstr>Части речи</vt:lpstr>
      <vt:lpstr>Творческий диктант:</vt:lpstr>
      <vt:lpstr>Деление класса на группы: </vt:lpstr>
      <vt:lpstr>Слайд 12</vt:lpstr>
      <vt:lpstr> </vt:lpstr>
      <vt:lpstr>Стадия осмысления игра «Лови ошибки». 1.Имя существительное обозначает предмет и отвечает на вопросы какой? какая? 2. Имя прилагательное отвечает на вопросы кто? что? 3. Глагол обозначает признак предмета. 4. Предлог со словами пишется вместе. 5. Слова: девочка, хороший, заяц – это имена существительные.  </vt:lpstr>
      <vt:lpstr>Игра «Зашифрованное слово»   Предлог, логово, железо, низина, енот</vt:lpstr>
      <vt:lpstr>Слайд 16</vt:lpstr>
      <vt:lpstr>Слайд 17</vt:lpstr>
      <vt:lpstr>Слайд 18</vt:lpstr>
      <vt:lpstr>Слайд 19</vt:lpstr>
      <vt:lpstr>Слайд 20</vt:lpstr>
      <vt:lpstr>Слайд 21</vt:lpstr>
      <vt:lpstr>клюв</vt:lpstr>
      <vt:lpstr>Слайд 23</vt:lpstr>
      <vt:lpstr>Слайд 24</vt:lpstr>
      <vt:lpstr>2 Составление синквейна   Группа «Астана-   Группа «Алматы» –   Группа «Атырау» -  </vt:lpstr>
      <vt:lpstr>Лиса Хитрая, ловкая Обманывает, гоняет, виляет Хитрой лисице ночью не спится Плутовка </vt:lpstr>
      <vt:lpstr>Журавль  длинноногий, длинношеий закурлыкал, облетел, улетел Журавли покидают край родной Берегите</vt:lpstr>
      <vt:lpstr>Сказка Волшебная, умная Учит, помогает, завлекает Сказка всем детям нужна Любите</vt:lpstr>
      <vt:lpstr>Слайд 29</vt:lpstr>
      <vt:lpstr>Слайд 30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серхан</dc:creator>
  <cp:lastModifiedBy>Admin</cp:lastModifiedBy>
  <cp:revision>57</cp:revision>
  <dcterms:created xsi:type="dcterms:W3CDTF">2013-04-01T10:52:19Z</dcterms:created>
  <dcterms:modified xsi:type="dcterms:W3CDTF">2015-03-24T14:38:03Z</dcterms:modified>
</cp:coreProperties>
</file>