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1" r:id="rId2"/>
    <p:sldId id="262" r:id="rId3"/>
    <p:sldId id="264" r:id="rId4"/>
    <p:sldId id="259" r:id="rId5"/>
    <p:sldId id="263" r:id="rId6"/>
    <p:sldId id="258" r:id="rId7"/>
    <p:sldId id="265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33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2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number of people</a:t>
            </a:r>
            <a:r>
              <a:rPr lang="ru-RU" dirty="0" smtClean="0"/>
              <a:t> </a:t>
            </a:r>
            <a:r>
              <a:rPr lang="ru-RU" dirty="0"/>
              <a:t>%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людей в %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1.3605442176870748E-2"/>
                  <c:y val="-3.3672391930733854E-2"/>
                </c:manualLayout>
              </c:layout>
              <c:dLblPos val="ctr"/>
              <c:showVal val="1"/>
            </c:dLbl>
            <c:dLblPos val="ctr"/>
            <c:showVal val="1"/>
            <c:showLeaderLines val="1"/>
          </c:dLbls>
          <c:cat>
            <c:strRef>
              <c:f>Лист1!$A$2:$A$11</c:f>
              <c:strCache>
                <c:ptCount val="10"/>
                <c:pt idx="0">
                  <c:v>A sociologist</c:v>
                </c:pt>
                <c:pt idx="1">
                  <c:v>A programmer</c:v>
                </c:pt>
                <c:pt idx="2">
                  <c:v>A psychologist</c:v>
                </c:pt>
                <c:pt idx="3">
                  <c:v>A doctor</c:v>
                </c:pt>
                <c:pt idx="4">
                  <c:v>A businessman</c:v>
                </c:pt>
                <c:pt idx="5">
                  <c:v>manager</c:v>
                </c:pt>
                <c:pt idx="6">
                  <c:v>A journalist</c:v>
                </c:pt>
                <c:pt idx="7">
                  <c:v>fashion designer</c:v>
                </c:pt>
                <c:pt idx="8">
                  <c:v>an interpreter</c:v>
                </c:pt>
                <c:pt idx="9">
                  <c:v>teacher</c:v>
                </c:pt>
              </c:strCache>
            </c:strRef>
          </c:cat>
          <c:val>
            <c:numRef>
              <c:f>Лист1!$B$2:$B$11</c:f>
              <c:numCache>
                <c:formatCode>0%</c:formatCode>
                <c:ptCount val="10"/>
                <c:pt idx="0">
                  <c:v>0.25</c:v>
                </c:pt>
                <c:pt idx="1">
                  <c:v>0.21000000000000002</c:v>
                </c:pt>
                <c:pt idx="2">
                  <c:v>0.19000000000000003</c:v>
                </c:pt>
                <c:pt idx="3">
                  <c:v>8.0000000000000016E-2</c:v>
                </c:pt>
                <c:pt idx="4">
                  <c:v>7.0000000000000021E-2</c:v>
                </c:pt>
                <c:pt idx="5">
                  <c:v>6.0000000000000012E-2</c:v>
                </c:pt>
                <c:pt idx="6">
                  <c:v>5.000000000000001E-2</c:v>
                </c:pt>
                <c:pt idx="7">
                  <c:v>4.0000000000000008E-2</c:v>
                </c:pt>
                <c:pt idx="8">
                  <c:v>3.0000000000000006E-2</c:v>
                </c:pt>
                <c:pt idx="9">
                  <c:v>2.0000000000000004E-2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Лист1!$A$2:$A$11</c:f>
              <c:strCache>
                <c:ptCount val="10"/>
                <c:pt idx="0">
                  <c:v>A sociologist</c:v>
                </c:pt>
                <c:pt idx="1">
                  <c:v>A programmer</c:v>
                </c:pt>
                <c:pt idx="2">
                  <c:v>A psychologist</c:v>
                </c:pt>
                <c:pt idx="3">
                  <c:v>A doctor</c:v>
                </c:pt>
                <c:pt idx="4">
                  <c:v>A businessman</c:v>
                </c:pt>
                <c:pt idx="5">
                  <c:v>manager</c:v>
                </c:pt>
                <c:pt idx="6">
                  <c:v>A journalist</c:v>
                </c:pt>
                <c:pt idx="7">
                  <c:v>fashion designer</c:v>
                </c:pt>
                <c:pt idx="8">
                  <c:v>an interpreter</c:v>
                </c:pt>
                <c:pt idx="9">
                  <c:v>teacher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BD5B3-661B-4358-A410-EDECDFAB19C2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FA13F-AF4A-4AAF-90DB-15FFD57624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FA13F-AF4A-4AAF-90DB-15FFD576241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1C6B6E2-A864-4557-8239-B6780B31FBFA}" type="datetimeFigureOut">
              <a:rPr lang="ru-RU" smtClean="0"/>
              <a:pPr/>
              <a:t>07.04.2011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282A404-FCCF-45FC-A519-653CCB98B4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slide" Target="slide6.xml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12" Type="http://schemas.openxmlformats.org/officeDocument/2006/relationships/image" Target="../media/image10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11" Type="http://schemas.openxmlformats.org/officeDocument/2006/relationships/hyperlink" Target="http://go.mail.ru/frame.html?q=%EC%E5%ED%E5%E4%E6%E5%F0&amp;rch=l&amp;jsa=1&amp;sf=0&amp;cf=13&amp;type=all" TargetMode="External"/><Relationship Id="rId5" Type="http://schemas.openxmlformats.org/officeDocument/2006/relationships/image" Target="../media/image4.wmf"/><Relationship Id="rId10" Type="http://schemas.openxmlformats.org/officeDocument/2006/relationships/image" Target="../media/image9.wmf"/><Relationship Id="rId4" Type="http://schemas.openxmlformats.org/officeDocument/2006/relationships/image" Target="../media/image3.wmf"/><Relationship Id="rId9" Type="http://schemas.openxmlformats.org/officeDocument/2006/relationships/image" Target="../media/image8.wmf"/><Relationship Id="rId1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go.mail.ru/frame.html?q=%EC%E5%ED%E5%E4%E6%E5%F0&amp;rch=l&amp;jsa=1&amp;sf=0&amp;cf=13&amp;type=al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 jobs of the future</a:t>
            </a:r>
            <a:endParaRPr lang="ru-RU" dirty="0"/>
          </a:p>
        </p:txBody>
      </p:sp>
      <p:pic>
        <p:nvPicPr>
          <p:cNvPr id="4" name="Picture 5" descr="BD08655_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1" y="2759572"/>
            <a:ext cx="2428892" cy="187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BD0935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000504"/>
            <a:ext cx="2321056" cy="205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BD0752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670" y="428604"/>
            <a:ext cx="2500330" cy="2767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BD1072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1214422"/>
            <a:ext cx="100721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PE02077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28736"/>
            <a:ext cx="2428860" cy="244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J007917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89693" y="5357826"/>
            <a:ext cx="1454307" cy="110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BD05805_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00364" y="4214818"/>
            <a:ext cx="1787391" cy="212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Documents and Settings\Татьяна.PROFI\Рабочий стол\ppt\media\image3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68" y="2428868"/>
            <a:ext cx="1571623" cy="253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Татьяна.PROFI\Рабочий стол\ppt\media\image2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57356" y="1357298"/>
            <a:ext cx="2134125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2" descr="http://preview.gogo.ru/urlpreview?url=img-fotki.yandex.ru/get/5/borman105.f/0_4a41_9c953da5_XL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7158" y="4214818"/>
            <a:ext cx="2233920" cy="177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http://images.cards.mail.ru/f1/94/06b969d156d6c1f7b42580c5a9f594f1.jp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20726293">
            <a:off x="5559480" y="1420584"/>
            <a:ext cx="1371638" cy="2347679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467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467600" cy="1143000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KZ Cooper" pitchFamily="2" charset="0"/>
              </a:rPr>
              <a:t>        </a:t>
            </a:r>
            <a:r>
              <a:rPr lang="en-US" i="1" dirty="0" smtClean="0">
                <a:solidFill>
                  <a:srgbClr val="FF0000"/>
                </a:solidFill>
                <a:latin typeface="KZ Cooper" pitchFamily="2" charset="0"/>
              </a:rPr>
              <a:t>A Programmer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comp8\Рабочий стол\clip22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7572428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KZ Cooper" pitchFamily="2" charset="0"/>
              </a:rPr>
              <a:t>        </a:t>
            </a:r>
            <a:br>
              <a:rPr lang="ru-RU" i="1" dirty="0" smtClean="0">
                <a:solidFill>
                  <a:srgbClr val="FF0000"/>
                </a:solidFill>
                <a:latin typeface="KZ Cooper" pitchFamily="2" charset="0"/>
              </a:rPr>
            </a:br>
            <a:r>
              <a:rPr lang="ru-RU" i="1" dirty="0" smtClean="0">
                <a:solidFill>
                  <a:srgbClr val="FF0000"/>
                </a:solidFill>
                <a:latin typeface="KZ Cooper" pitchFamily="2" charset="0"/>
              </a:rPr>
              <a:t>           </a:t>
            </a:r>
            <a:r>
              <a:rPr lang="en-US" i="1" dirty="0" smtClean="0">
                <a:solidFill>
                  <a:srgbClr val="FF0000"/>
                </a:solidFill>
                <a:latin typeface="KZ Cooper" pitchFamily="2" charset="0"/>
              </a:rPr>
              <a:t>A Programmer </a:t>
            </a:r>
            <a:r>
              <a:rPr lang="en-US" i="1" dirty="0" smtClean="0">
                <a:latin typeface="KZ Cooper" pitchFamily="2" charset="0"/>
              </a:rPr>
              <a:t/>
            </a:r>
            <a:br>
              <a:rPr lang="en-US" i="1" dirty="0" smtClean="0">
                <a:latin typeface="KZ Cooper" pitchFamily="2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 think that the profession of programmer can give many opportunities. Computers are the most rapidly changing sphere </a:t>
            </a:r>
            <a:endParaRPr lang="ru-RU" dirty="0" smtClean="0"/>
          </a:p>
          <a:p>
            <a:r>
              <a:rPr lang="en-US" dirty="0" smtClean="0"/>
              <a:t>of modern technology. We are living in the age of information. </a:t>
            </a:r>
            <a:endParaRPr lang="ru-RU" dirty="0" smtClean="0"/>
          </a:p>
          <a:p>
            <a:r>
              <a:rPr lang="en-US" dirty="0" smtClean="0"/>
              <a:t>And I think that the future is just filled with computers.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BD08655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984292"/>
            <a:ext cx="2164516" cy="1669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KZ Cooper" pitchFamily="2" charset="0"/>
              </a:rPr>
              <a:t>           </a:t>
            </a:r>
            <a:br>
              <a:rPr lang="en-US" sz="4800" dirty="0" smtClean="0">
                <a:solidFill>
                  <a:srgbClr val="FF0000"/>
                </a:solidFill>
                <a:latin typeface="KZ Cooper" pitchFamily="2" charset="0"/>
              </a:rPr>
            </a:br>
            <a:r>
              <a:rPr lang="en-US" sz="4800" dirty="0" smtClean="0">
                <a:solidFill>
                  <a:srgbClr val="FF0000"/>
                </a:solidFill>
                <a:latin typeface="KZ Cooper" pitchFamily="2" charset="0"/>
              </a:rPr>
              <a:t>           A  psychologist</a:t>
            </a:r>
            <a:br>
              <a:rPr lang="en-US" sz="4800" dirty="0" smtClean="0">
                <a:solidFill>
                  <a:srgbClr val="FF0000"/>
                </a:solidFill>
                <a:latin typeface="KZ Cooper" pitchFamily="2" charset="0"/>
              </a:rPr>
            </a:br>
            <a:endParaRPr lang="ru-RU" dirty="0"/>
          </a:p>
        </p:txBody>
      </p:sp>
      <p:pic>
        <p:nvPicPr>
          <p:cNvPr id="8" name="Picture 12" descr="http://preview.gogo.ru/urlpreview?url=img-fotki.yandex.ru/get/5/borman105.f/0_4a41_9c953da5_XL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514942"/>
            <a:ext cx="6858048" cy="5013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KZ Cooper" pitchFamily="2" charset="0"/>
              </a:rPr>
              <a:t>            </a:t>
            </a:r>
            <a:br>
              <a:rPr lang="en-US" dirty="0" smtClean="0">
                <a:latin typeface="KZ Cooper" pitchFamily="2" charset="0"/>
              </a:rPr>
            </a:br>
            <a:r>
              <a:rPr lang="en-US" dirty="0" smtClean="0">
                <a:latin typeface="KZ Cooper" pitchFamily="2" charset="0"/>
              </a:rPr>
              <a:t>           </a:t>
            </a:r>
            <a:r>
              <a:rPr lang="en-US" dirty="0" smtClean="0">
                <a:solidFill>
                  <a:srgbClr val="FF0000"/>
                </a:solidFill>
                <a:latin typeface="KZ Cooper" pitchFamily="2" charset="0"/>
              </a:rPr>
              <a:t>A Psychologist</a:t>
            </a:r>
            <a:r>
              <a:rPr lang="en-US" dirty="0" smtClean="0">
                <a:latin typeface="KZ Cooper" pitchFamily="2" charset="0"/>
              </a:rPr>
              <a:t/>
            </a:r>
            <a:br>
              <a:rPr lang="en-US" dirty="0" smtClean="0">
                <a:latin typeface="KZ Cooper" pitchFamily="2" charset="0"/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 helps people to solve their problems. He helps them to understand their inside world.</a:t>
            </a:r>
            <a:endParaRPr lang="ru-RU" dirty="0" smtClean="0"/>
          </a:p>
          <a:p>
            <a:r>
              <a:rPr lang="en-US" dirty="0" smtClean="0"/>
              <a:t> He is working with people and children. </a:t>
            </a:r>
            <a:endParaRPr lang="ru-RU" dirty="0" smtClean="0"/>
          </a:p>
          <a:p>
            <a:r>
              <a:rPr lang="en-US" dirty="0" smtClean="0"/>
              <a:t>I think it's a difficult job, because one should love people, take care of them, support them. </a:t>
            </a:r>
            <a:endParaRPr lang="ru-RU" dirty="0" smtClean="0"/>
          </a:p>
          <a:p>
            <a:r>
              <a:rPr lang="en-US" dirty="0" smtClean="0"/>
              <a:t>This profession is rather new and hence very interesting.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KZ Cooper" pitchFamily="2" charset="0"/>
              </a:rPr>
              <a:t>          </a:t>
            </a:r>
            <a:r>
              <a:rPr lang="en-US" dirty="0" smtClean="0">
                <a:solidFill>
                  <a:srgbClr val="FF0000"/>
                </a:solidFill>
                <a:latin typeface="KZ Cooper" pitchFamily="2" charset="0"/>
              </a:rPr>
              <a:t>A  Sociologist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comp8\Рабочий стол\soc edu 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7429552" cy="4471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KZ Cooper" pitchFamily="2" charset="0"/>
              </a:rPr>
              <a:t>           </a:t>
            </a:r>
            <a:br>
              <a:rPr lang="ru-RU" dirty="0" smtClean="0">
                <a:solidFill>
                  <a:srgbClr val="FF0000"/>
                </a:solidFill>
                <a:latin typeface="KZ Cooper" pitchFamily="2" charset="0"/>
              </a:rPr>
            </a:br>
            <a:r>
              <a:rPr lang="ru-RU" dirty="0" smtClean="0">
                <a:solidFill>
                  <a:srgbClr val="FF0000"/>
                </a:solidFill>
                <a:latin typeface="KZ Cooper" pitchFamily="2" charset="0"/>
              </a:rPr>
              <a:t>          </a:t>
            </a:r>
            <a:r>
              <a:rPr lang="en-US" dirty="0" smtClean="0">
                <a:solidFill>
                  <a:srgbClr val="FF0000"/>
                </a:solidFill>
                <a:latin typeface="KZ Cooper" pitchFamily="2" charset="0"/>
              </a:rPr>
              <a:t>A  Sociologist </a:t>
            </a:r>
            <a:r>
              <a:rPr lang="ru-RU" i="1" dirty="0" smtClean="0">
                <a:latin typeface="KZ Cooper" pitchFamily="2" charset="0"/>
              </a:rPr>
              <a:t/>
            </a:r>
            <a:br>
              <a:rPr lang="ru-RU" i="1" dirty="0" smtClean="0">
                <a:latin typeface="KZ Cooper" pitchFamily="2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This is rather new profession in our </a:t>
            </a:r>
            <a:endParaRPr lang="ru-RU" dirty="0" smtClean="0"/>
          </a:p>
          <a:p>
            <a:r>
              <a:rPr lang="en-US" dirty="0" smtClean="0"/>
              <a:t>country. And I think it is very interesting specialty. </a:t>
            </a:r>
            <a:endParaRPr lang="ru-RU" dirty="0" smtClean="0"/>
          </a:p>
          <a:p>
            <a:r>
              <a:rPr lang="en-US" dirty="0" smtClean="0"/>
              <a:t>Sociologists are supposed to work with people, to render them real help in difficult situations. </a:t>
            </a:r>
            <a:endParaRPr lang="ru-RU" dirty="0" smtClean="0"/>
          </a:p>
          <a:p>
            <a:r>
              <a:rPr lang="en-US" dirty="0" smtClean="0"/>
              <a:t>Our country is going through a difficult period now. </a:t>
            </a:r>
            <a:endParaRPr lang="ru-RU" dirty="0" smtClean="0"/>
          </a:p>
          <a:p>
            <a:r>
              <a:rPr lang="en-US" dirty="0" smtClean="0"/>
              <a:t>Economic restructuring doesn't lead everyone to success</a:t>
            </a:r>
            <a:r>
              <a:rPr lang="ru-RU" dirty="0" smtClean="0"/>
              <a:t>.</a:t>
            </a:r>
          </a:p>
          <a:p>
            <a:r>
              <a:rPr lang="en-US" dirty="0" smtClean="0"/>
              <a:t>A lot of people are unemployed. There are winners and losers. </a:t>
            </a:r>
            <a:endParaRPr lang="ru-RU" dirty="0" smtClean="0"/>
          </a:p>
          <a:p>
            <a:r>
              <a:rPr lang="en-US" dirty="0" smtClean="0"/>
              <a:t>There are social workers who help them to solve their problems.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419</TotalTime>
  <Words>202</Words>
  <Application>Microsoft Office PowerPoint</Application>
  <PresentationFormat>Экран (4:3)</PresentationFormat>
  <Paragraphs>24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Техническая</vt:lpstr>
      <vt:lpstr>The  jobs of the future</vt:lpstr>
      <vt:lpstr>Слайд 2</vt:lpstr>
      <vt:lpstr>        A Programmer</vt:lpstr>
      <vt:lpstr>                    A Programmer  </vt:lpstr>
      <vt:lpstr>                       A  psychologist </vt:lpstr>
      <vt:lpstr>                        A Psychologist </vt:lpstr>
      <vt:lpstr>          A  Sociologist </vt:lpstr>
      <vt:lpstr>                      A  Sociologist  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 someone who writes computer programs; </dc:title>
  <dc:creator>Admin</dc:creator>
  <cp:lastModifiedBy>comp8</cp:lastModifiedBy>
  <cp:revision>50</cp:revision>
  <dcterms:created xsi:type="dcterms:W3CDTF">2011-04-25T11:38:09Z</dcterms:created>
  <dcterms:modified xsi:type="dcterms:W3CDTF">2011-04-06T21:04:22Z</dcterms:modified>
</cp:coreProperties>
</file>