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3" r:id="rId4"/>
    <p:sldId id="261" r:id="rId5"/>
    <p:sldId id="264" r:id="rId6"/>
    <p:sldId id="262" r:id="rId7"/>
    <p:sldId id="275" r:id="rId8"/>
    <p:sldId id="265" r:id="rId9"/>
    <p:sldId id="268" r:id="rId10"/>
    <p:sldId id="266" r:id="rId11"/>
    <p:sldId id="267" r:id="rId12"/>
    <p:sldId id="257" r:id="rId13"/>
    <p:sldId id="269" r:id="rId14"/>
    <p:sldId id="270" r:id="rId15"/>
    <p:sldId id="274" r:id="rId16"/>
    <p:sldId id="272" r:id="rId17"/>
    <p:sldId id="278" r:id="rId18"/>
    <p:sldId id="277" r:id="rId19"/>
    <p:sldId id="281" r:id="rId20"/>
    <p:sldId id="283" r:id="rId21"/>
    <p:sldId id="280" r:id="rId22"/>
    <p:sldId id="276" r:id="rId23"/>
    <p:sldId id="25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3FF"/>
    <a:srgbClr val="FFFFCC"/>
    <a:srgbClr val="EAEAEA"/>
    <a:srgbClr val="FFD5FF"/>
    <a:srgbClr val="FFCCFF"/>
    <a:srgbClr val="EB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497" autoAdjust="0"/>
  </p:normalViewPr>
  <p:slideViewPr>
    <p:cSldViewPr>
      <p:cViewPr varScale="1">
        <p:scale>
          <a:sx n="70" d="100"/>
          <a:sy n="70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F1270F-8587-4812-B6A1-65009702487A}" type="doc">
      <dgm:prSet loTypeId="urn:microsoft.com/office/officeart/2005/8/layout/chevron2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CD829B4-5B6B-43B0-BAB9-8E4D2194CFFF}">
      <dgm:prSet phldrT="[Текст]" phldr="1"/>
      <dgm:spPr/>
      <dgm:t>
        <a:bodyPr/>
        <a:lstStyle/>
        <a:p>
          <a:endParaRPr lang="ru-RU" dirty="0"/>
        </a:p>
      </dgm:t>
    </dgm:pt>
    <dgm:pt modelId="{39111FE1-8706-4D15-A6D2-1077AE9D6D1C}" type="parTrans" cxnId="{0D4CC1D8-C182-4E0B-96EE-E8776AF4DC31}">
      <dgm:prSet/>
      <dgm:spPr/>
      <dgm:t>
        <a:bodyPr/>
        <a:lstStyle/>
        <a:p>
          <a:endParaRPr lang="ru-RU"/>
        </a:p>
      </dgm:t>
    </dgm:pt>
    <dgm:pt modelId="{309B8DC0-2C76-4E1D-9FE5-444F5D388DD4}" type="sibTrans" cxnId="{0D4CC1D8-C182-4E0B-96EE-E8776AF4DC31}">
      <dgm:prSet/>
      <dgm:spPr/>
      <dgm:t>
        <a:bodyPr/>
        <a:lstStyle/>
        <a:p>
          <a:endParaRPr lang="ru-RU"/>
        </a:p>
      </dgm:t>
    </dgm:pt>
    <dgm:pt modelId="{7E0127EF-83EF-4662-B609-354053FB0EA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Горнодобывающая: железная руда, бокситы, асбест) 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18FE99-3F3C-456B-8159-44D0AA4056CC}" type="parTrans" cxnId="{894C6EDA-2515-45C3-B9F1-5E89C5090636}">
      <dgm:prSet/>
      <dgm:spPr/>
      <dgm:t>
        <a:bodyPr/>
        <a:lstStyle/>
        <a:p>
          <a:endParaRPr lang="ru-RU"/>
        </a:p>
      </dgm:t>
    </dgm:pt>
    <dgm:pt modelId="{302C0F20-571C-4F73-A550-12972F4F18C1}" type="sibTrans" cxnId="{894C6EDA-2515-45C3-B9F1-5E89C5090636}">
      <dgm:prSet/>
      <dgm:spPr/>
      <dgm:t>
        <a:bodyPr/>
        <a:lstStyle/>
        <a:p>
          <a:endParaRPr lang="ru-RU"/>
        </a:p>
      </dgm:t>
    </dgm:pt>
    <dgm:pt modelId="{631660A5-40C4-4CC8-9F2D-8A1107F689B0}">
      <dgm:prSet phldrT="[Текст]" phldr="1"/>
      <dgm:spPr/>
      <dgm:t>
        <a:bodyPr/>
        <a:lstStyle/>
        <a:p>
          <a:endParaRPr lang="ru-RU"/>
        </a:p>
      </dgm:t>
    </dgm:pt>
    <dgm:pt modelId="{1EEFA527-C4AC-4CA1-9CC4-9FE9D7A7D87F}" type="parTrans" cxnId="{9CB3F4D1-821D-41CA-BE30-703C849DA9A3}">
      <dgm:prSet/>
      <dgm:spPr/>
      <dgm:t>
        <a:bodyPr/>
        <a:lstStyle/>
        <a:p>
          <a:endParaRPr lang="ru-RU"/>
        </a:p>
      </dgm:t>
    </dgm:pt>
    <dgm:pt modelId="{4E24317D-0D61-41CD-8D7E-ED2D02BAF934}" type="sibTrans" cxnId="{9CB3F4D1-821D-41CA-BE30-703C849DA9A3}">
      <dgm:prSet/>
      <dgm:spPr/>
      <dgm:t>
        <a:bodyPr/>
        <a:lstStyle/>
        <a:p>
          <a:endParaRPr lang="ru-RU"/>
        </a:p>
      </dgm:t>
    </dgm:pt>
    <dgm:pt modelId="{3E378723-4C42-4CB3-B89A-B2C0C5A7A47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Сельское хозяйство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D4334F-34B5-40F0-8FB5-AF9302B2D6FB}" type="parTrans" cxnId="{EE87A6A1-6463-490F-83B5-60293AD9E2CC}">
      <dgm:prSet/>
      <dgm:spPr/>
      <dgm:t>
        <a:bodyPr/>
        <a:lstStyle/>
        <a:p>
          <a:endParaRPr lang="ru-RU"/>
        </a:p>
      </dgm:t>
    </dgm:pt>
    <dgm:pt modelId="{D83B8165-287C-43DB-A84D-7E9F6198FD4D}" type="sibTrans" cxnId="{EE87A6A1-6463-490F-83B5-60293AD9E2CC}">
      <dgm:prSet/>
      <dgm:spPr/>
      <dgm:t>
        <a:bodyPr/>
        <a:lstStyle/>
        <a:p>
          <a:endParaRPr lang="ru-RU"/>
        </a:p>
      </dgm:t>
    </dgm:pt>
    <dgm:pt modelId="{26FBE1C8-395A-4FB1-9561-E62A1B50E0EB}">
      <dgm:prSet phldrT="[Текст]" phldr="1"/>
      <dgm:spPr/>
      <dgm:t>
        <a:bodyPr/>
        <a:lstStyle/>
        <a:p>
          <a:endParaRPr lang="ru-RU"/>
        </a:p>
      </dgm:t>
    </dgm:pt>
    <dgm:pt modelId="{F07BB8AC-12C8-4098-83CA-BAA89699FF84}" type="parTrans" cxnId="{A10B5244-C9AC-4E82-9574-A9BC05D25B01}">
      <dgm:prSet/>
      <dgm:spPr/>
      <dgm:t>
        <a:bodyPr/>
        <a:lstStyle/>
        <a:p>
          <a:endParaRPr lang="ru-RU"/>
        </a:p>
      </dgm:t>
    </dgm:pt>
    <dgm:pt modelId="{28FEA990-0425-4F90-A850-368F8EE9A406}" type="sibTrans" cxnId="{A10B5244-C9AC-4E82-9574-A9BC05D25B01}">
      <dgm:prSet/>
      <dgm:spPr/>
      <dgm:t>
        <a:bodyPr/>
        <a:lstStyle/>
        <a:p>
          <a:endParaRPr lang="ru-RU"/>
        </a:p>
      </dgm:t>
    </dgm:pt>
    <dgm:pt modelId="{C54D50F2-BAEE-4996-B9F1-3F6AEE83C4A4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Легкая и пищевая промышленность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7195F5-8016-437E-81E7-3DA9E8DCED4D}" type="parTrans" cxnId="{96766E5C-09EE-4F29-B9D8-4A6166B5A1FE}">
      <dgm:prSet/>
      <dgm:spPr/>
      <dgm:t>
        <a:bodyPr/>
        <a:lstStyle/>
        <a:p>
          <a:endParaRPr lang="ru-RU"/>
        </a:p>
      </dgm:t>
    </dgm:pt>
    <dgm:pt modelId="{F6EDD78E-B0AE-464E-A7FA-BC77692BB5A3}" type="sibTrans" cxnId="{96766E5C-09EE-4F29-B9D8-4A6166B5A1FE}">
      <dgm:prSet/>
      <dgm:spPr/>
      <dgm:t>
        <a:bodyPr/>
        <a:lstStyle/>
        <a:p>
          <a:endParaRPr lang="ru-RU"/>
        </a:p>
      </dgm:t>
    </dgm:pt>
    <dgm:pt modelId="{DB39B361-0A8E-4E0F-A224-B2B4CE29C172}" type="pres">
      <dgm:prSet presAssocID="{82F1270F-8587-4812-B6A1-65009702487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C1BA4E-6AE3-4660-8129-BEACA1A09B4B}" type="pres">
      <dgm:prSet presAssocID="{8CD829B4-5B6B-43B0-BAB9-8E4D2194CFFF}" presName="composite" presStyleCnt="0"/>
      <dgm:spPr/>
    </dgm:pt>
    <dgm:pt modelId="{2A71FD10-FCD6-4AC6-B217-4CF0BDD91184}" type="pres">
      <dgm:prSet presAssocID="{8CD829B4-5B6B-43B0-BAB9-8E4D2194CFF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AEF5A-49A6-4135-808F-46C6068E3227}" type="pres">
      <dgm:prSet presAssocID="{8CD829B4-5B6B-43B0-BAB9-8E4D2194CFF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D4071-B43E-49C2-B6FB-513B0E1B6E49}" type="pres">
      <dgm:prSet presAssocID="{309B8DC0-2C76-4E1D-9FE5-444F5D388DD4}" presName="sp" presStyleCnt="0"/>
      <dgm:spPr/>
    </dgm:pt>
    <dgm:pt modelId="{9C2ED199-FCE2-442B-94B9-7D898B57F2E0}" type="pres">
      <dgm:prSet presAssocID="{631660A5-40C4-4CC8-9F2D-8A1107F689B0}" presName="composite" presStyleCnt="0"/>
      <dgm:spPr/>
    </dgm:pt>
    <dgm:pt modelId="{3D7FAD27-C42B-4B0E-A0E4-6B7C3A1CBED4}" type="pres">
      <dgm:prSet presAssocID="{631660A5-40C4-4CC8-9F2D-8A1107F689B0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6BF2B-6528-4565-8517-967A00920508}" type="pres">
      <dgm:prSet presAssocID="{631660A5-40C4-4CC8-9F2D-8A1107F689B0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F5441-2744-441A-9E6C-E09F7DB299DA}" type="pres">
      <dgm:prSet presAssocID="{4E24317D-0D61-41CD-8D7E-ED2D02BAF934}" presName="sp" presStyleCnt="0"/>
      <dgm:spPr/>
    </dgm:pt>
    <dgm:pt modelId="{0FC726A4-2737-4EE6-BB1E-72235A781BBF}" type="pres">
      <dgm:prSet presAssocID="{26FBE1C8-395A-4FB1-9561-E62A1B50E0EB}" presName="composite" presStyleCnt="0"/>
      <dgm:spPr/>
    </dgm:pt>
    <dgm:pt modelId="{F738FC2A-6EE6-464E-8204-02116E3C1920}" type="pres">
      <dgm:prSet presAssocID="{26FBE1C8-395A-4FB1-9561-E62A1B50E0E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9C26A-A09F-47A6-BAB4-487AD2828E72}" type="pres">
      <dgm:prSet presAssocID="{26FBE1C8-395A-4FB1-9561-E62A1B50E0EB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90F4FC-1E69-42B9-9C32-8932AA7CDCE6}" type="presOf" srcId="{7E0127EF-83EF-4662-B609-354053FB0EA0}" destId="{C1DAEF5A-49A6-4135-808F-46C6068E3227}" srcOrd="0" destOrd="0" presId="urn:microsoft.com/office/officeart/2005/8/layout/chevron2"/>
    <dgm:cxn modelId="{96766E5C-09EE-4F29-B9D8-4A6166B5A1FE}" srcId="{26FBE1C8-395A-4FB1-9561-E62A1B50E0EB}" destId="{C54D50F2-BAEE-4996-B9F1-3F6AEE83C4A4}" srcOrd="0" destOrd="0" parTransId="{2B7195F5-8016-437E-81E7-3DA9E8DCED4D}" sibTransId="{F6EDD78E-B0AE-464E-A7FA-BC77692BB5A3}"/>
    <dgm:cxn modelId="{9CB3F4D1-821D-41CA-BE30-703C849DA9A3}" srcId="{82F1270F-8587-4812-B6A1-65009702487A}" destId="{631660A5-40C4-4CC8-9F2D-8A1107F689B0}" srcOrd="1" destOrd="0" parTransId="{1EEFA527-C4AC-4CA1-9CC4-9FE9D7A7D87F}" sibTransId="{4E24317D-0D61-41CD-8D7E-ED2D02BAF934}"/>
    <dgm:cxn modelId="{0930C94C-AFA9-4693-8AAD-6F60C427F473}" type="presOf" srcId="{82F1270F-8587-4812-B6A1-65009702487A}" destId="{DB39B361-0A8E-4E0F-A224-B2B4CE29C172}" srcOrd="0" destOrd="0" presId="urn:microsoft.com/office/officeart/2005/8/layout/chevron2"/>
    <dgm:cxn modelId="{7D651B90-27EC-4340-8502-C90EE6F6EE82}" type="presOf" srcId="{C54D50F2-BAEE-4996-B9F1-3F6AEE83C4A4}" destId="{63C9C26A-A09F-47A6-BAB4-487AD2828E72}" srcOrd="0" destOrd="0" presId="urn:microsoft.com/office/officeart/2005/8/layout/chevron2"/>
    <dgm:cxn modelId="{02FDCA40-4506-4CCC-8F00-5116392EF1EA}" type="presOf" srcId="{3E378723-4C42-4CB3-B89A-B2C0C5A7A47F}" destId="{CC26BF2B-6528-4565-8517-967A00920508}" srcOrd="0" destOrd="0" presId="urn:microsoft.com/office/officeart/2005/8/layout/chevron2"/>
    <dgm:cxn modelId="{D13C17C8-0CC6-48D4-8677-408EE3562C03}" type="presOf" srcId="{8CD829B4-5B6B-43B0-BAB9-8E4D2194CFFF}" destId="{2A71FD10-FCD6-4AC6-B217-4CF0BDD91184}" srcOrd="0" destOrd="0" presId="urn:microsoft.com/office/officeart/2005/8/layout/chevron2"/>
    <dgm:cxn modelId="{EE87A6A1-6463-490F-83B5-60293AD9E2CC}" srcId="{631660A5-40C4-4CC8-9F2D-8A1107F689B0}" destId="{3E378723-4C42-4CB3-B89A-B2C0C5A7A47F}" srcOrd="0" destOrd="0" parTransId="{8ED4334F-34B5-40F0-8FB5-AF9302B2D6FB}" sibTransId="{D83B8165-287C-43DB-A84D-7E9F6198FD4D}"/>
    <dgm:cxn modelId="{E7B94A43-8860-4EBB-A120-FCAC005F9AC4}" type="presOf" srcId="{631660A5-40C4-4CC8-9F2D-8A1107F689B0}" destId="{3D7FAD27-C42B-4B0E-A0E4-6B7C3A1CBED4}" srcOrd="0" destOrd="0" presId="urn:microsoft.com/office/officeart/2005/8/layout/chevron2"/>
    <dgm:cxn modelId="{894C6EDA-2515-45C3-B9F1-5E89C5090636}" srcId="{8CD829B4-5B6B-43B0-BAB9-8E4D2194CFFF}" destId="{7E0127EF-83EF-4662-B609-354053FB0EA0}" srcOrd="0" destOrd="0" parTransId="{CE18FE99-3F3C-456B-8159-44D0AA4056CC}" sibTransId="{302C0F20-571C-4F73-A550-12972F4F18C1}"/>
    <dgm:cxn modelId="{4CFC6D14-10BE-49FA-B9A7-242E8E64CEE6}" type="presOf" srcId="{26FBE1C8-395A-4FB1-9561-E62A1B50E0EB}" destId="{F738FC2A-6EE6-464E-8204-02116E3C1920}" srcOrd="0" destOrd="0" presId="urn:microsoft.com/office/officeart/2005/8/layout/chevron2"/>
    <dgm:cxn modelId="{0D4CC1D8-C182-4E0B-96EE-E8776AF4DC31}" srcId="{82F1270F-8587-4812-B6A1-65009702487A}" destId="{8CD829B4-5B6B-43B0-BAB9-8E4D2194CFFF}" srcOrd="0" destOrd="0" parTransId="{39111FE1-8706-4D15-A6D2-1077AE9D6D1C}" sibTransId="{309B8DC0-2C76-4E1D-9FE5-444F5D388DD4}"/>
    <dgm:cxn modelId="{A10B5244-C9AC-4E82-9574-A9BC05D25B01}" srcId="{82F1270F-8587-4812-B6A1-65009702487A}" destId="{26FBE1C8-395A-4FB1-9561-E62A1B50E0EB}" srcOrd="2" destOrd="0" parTransId="{F07BB8AC-12C8-4098-83CA-BAA89699FF84}" sibTransId="{28FEA990-0425-4F90-A850-368F8EE9A406}"/>
    <dgm:cxn modelId="{ED4AAB2F-010E-4441-B35B-2D25DEE4458A}" type="presParOf" srcId="{DB39B361-0A8E-4E0F-A224-B2B4CE29C172}" destId="{A9C1BA4E-6AE3-4660-8129-BEACA1A09B4B}" srcOrd="0" destOrd="0" presId="urn:microsoft.com/office/officeart/2005/8/layout/chevron2"/>
    <dgm:cxn modelId="{B2C28317-E108-4506-8E90-1FE16C904BCA}" type="presParOf" srcId="{A9C1BA4E-6AE3-4660-8129-BEACA1A09B4B}" destId="{2A71FD10-FCD6-4AC6-B217-4CF0BDD91184}" srcOrd="0" destOrd="0" presId="urn:microsoft.com/office/officeart/2005/8/layout/chevron2"/>
    <dgm:cxn modelId="{7DD04A1E-849B-48D9-B395-042D038ED72A}" type="presParOf" srcId="{A9C1BA4E-6AE3-4660-8129-BEACA1A09B4B}" destId="{C1DAEF5A-49A6-4135-808F-46C6068E3227}" srcOrd="1" destOrd="0" presId="urn:microsoft.com/office/officeart/2005/8/layout/chevron2"/>
    <dgm:cxn modelId="{4B853372-6FFB-4CF5-8AE5-DE128104F697}" type="presParOf" srcId="{DB39B361-0A8E-4E0F-A224-B2B4CE29C172}" destId="{420D4071-B43E-49C2-B6FB-513B0E1B6E49}" srcOrd="1" destOrd="0" presId="urn:microsoft.com/office/officeart/2005/8/layout/chevron2"/>
    <dgm:cxn modelId="{3A9DB3B9-6197-4B2D-99A6-C27567502D0D}" type="presParOf" srcId="{DB39B361-0A8E-4E0F-A224-B2B4CE29C172}" destId="{9C2ED199-FCE2-442B-94B9-7D898B57F2E0}" srcOrd="2" destOrd="0" presId="urn:microsoft.com/office/officeart/2005/8/layout/chevron2"/>
    <dgm:cxn modelId="{FCE16FAE-CE5E-4BB6-9249-DE7A9C8F786A}" type="presParOf" srcId="{9C2ED199-FCE2-442B-94B9-7D898B57F2E0}" destId="{3D7FAD27-C42B-4B0E-A0E4-6B7C3A1CBED4}" srcOrd="0" destOrd="0" presId="urn:microsoft.com/office/officeart/2005/8/layout/chevron2"/>
    <dgm:cxn modelId="{B03C7EA5-2078-421B-B51B-6B0DBE945C6A}" type="presParOf" srcId="{9C2ED199-FCE2-442B-94B9-7D898B57F2E0}" destId="{CC26BF2B-6528-4565-8517-967A00920508}" srcOrd="1" destOrd="0" presId="urn:microsoft.com/office/officeart/2005/8/layout/chevron2"/>
    <dgm:cxn modelId="{E2D5527D-FA14-46CA-AC48-8FFA0AE772DB}" type="presParOf" srcId="{DB39B361-0A8E-4E0F-A224-B2B4CE29C172}" destId="{203F5441-2744-441A-9E6C-E09F7DB299DA}" srcOrd="3" destOrd="0" presId="urn:microsoft.com/office/officeart/2005/8/layout/chevron2"/>
    <dgm:cxn modelId="{E17567E7-1CE6-4AC1-949F-6F9917C049D1}" type="presParOf" srcId="{DB39B361-0A8E-4E0F-A224-B2B4CE29C172}" destId="{0FC726A4-2737-4EE6-BB1E-72235A781BBF}" srcOrd="4" destOrd="0" presId="urn:microsoft.com/office/officeart/2005/8/layout/chevron2"/>
    <dgm:cxn modelId="{022EA149-D959-4BD0-8F4F-4D7040D8BB43}" type="presParOf" srcId="{0FC726A4-2737-4EE6-BB1E-72235A781BBF}" destId="{F738FC2A-6EE6-464E-8204-02116E3C1920}" srcOrd="0" destOrd="0" presId="urn:microsoft.com/office/officeart/2005/8/layout/chevron2"/>
    <dgm:cxn modelId="{41E25E88-A0A7-442A-943F-E95D8E232374}" type="presParOf" srcId="{0FC726A4-2737-4EE6-BB1E-72235A781BBF}" destId="{63C9C26A-A09F-47A6-BAB4-487AD2828E7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17EB71-E67A-445A-87FC-BB28C64E1039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230DB1-06BC-4828-9C8D-C85F03A0C7B5}">
      <dgm:prSet phldrT="[Текст]" phldr="1"/>
      <dgm:spPr/>
      <dgm:t>
        <a:bodyPr/>
        <a:lstStyle/>
        <a:p>
          <a:endParaRPr lang="ru-RU" dirty="0"/>
        </a:p>
      </dgm:t>
    </dgm:pt>
    <dgm:pt modelId="{C73B5B41-1400-49D8-BF64-7EDB19B5D08C}" type="parTrans" cxnId="{C227182D-7F27-43E9-B11E-0D2C631559BB}">
      <dgm:prSet/>
      <dgm:spPr/>
      <dgm:t>
        <a:bodyPr/>
        <a:lstStyle/>
        <a:p>
          <a:endParaRPr lang="ru-RU"/>
        </a:p>
      </dgm:t>
    </dgm:pt>
    <dgm:pt modelId="{8C653AA4-99F9-4FE8-83F9-C3CF4AC9D5D7}" type="sibTrans" cxnId="{C227182D-7F27-43E9-B11E-0D2C631559BB}">
      <dgm:prSet/>
      <dgm:spPr/>
      <dgm:t>
        <a:bodyPr/>
        <a:lstStyle/>
        <a:p>
          <a:endParaRPr lang="ru-RU"/>
        </a:p>
      </dgm:t>
    </dgm:pt>
    <dgm:pt modelId="{8E36C164-43A4-42FF-A622-1ED3D6006B7A}">
      <dgm:prSet phldrT="[Текст]" phldr="1"/>
      <dgm:spPr/>
      <dgm:t>
        <a:bodyPr/>
        <a:lstStyle/>
        <a:p>
          <a:endParaRPr lang="ru-RU"/>
        </a:p>
      </dgm:t>
    </dgm:pt>
    <dgm:pt modelId="{D5CC1681-38FE-4F70-A4D1-D5CFBBE673B4}" type="parTrans" cxnId="{28FA1B3E-1C5A-4313-A1D5-23B45CD9DDC9}">
      <dgm:prSet/>
      <dgm:spPr/>
      <dgm:t>
        <a:bodyPr/>
        <a:lstStyle/>
        <a:p>
          <a:endParaRPr lang="ru-RU"/>
        </a:p>
      </dgm:t>
    </dgm:pt>
    <dgm:pt modelId="{F22B741D-AABA-4BDF-BDB2-1AC846AFAD12}" type="sibTrans" cxnId="{28FA1B3E-1C5A-4313-A1D5-23B45CD9DDC9}">
      <dgm:prSet/>
      <dgm:spPr/>
      <dgm:t>
        <a:bodyPr/>
        <a:lstStyle/>
        <a:p>
          <a:endParaRPr lang="ru-RU"/>
        </a:p>
      </dgm:t>
    </dgm:pt>
    <dgm:pt modelId="{CE8A98FE-C8F8-4BC3-8A2B-EB6196B214B6}">
      <dgm:prSet phldrT="[Текст]" phldr="1"/>
      <dgm:spPr/>
      <dgm:t>
        <a:bodyPr/>
        <a:lstStyle/>
        <a:p>
          <a:endParaRPr lang="ru-RU" dirty="0"/>
        </a:p>
      </dgm:t>
    </dgm:pt>
    <dgm:pt modelId="{4FF44227-4B87-483E-A102-CE8E3D964291}" type="parTrans" cxnId="{95D02F54-96F0-4EBE-A82A-FD854778E50D}">
      <dgm:prSet/>
      <dgm:spPr/>
      <dgm:t>
        <a:bodyPr/>
        <a:lstStyle/>
        <a:p>
          <a:endParaRPr lang="ru-RU"/>
        </a:p>
      </dgm:t>
    </dgm:pt>
    <dgm:pt modelId="{2A60D97E-A642-4B33-A85E-6D2F1F426752}" type="sibTrans" cxnId="{95D02F54-96F0-4EBE-A82A-FD854778E50D}">
      <dgm:prSet/>
      <dgm:spPr/>
      <dgm:t>
        <a:bodyPr/>
        <a:lstStyle/>
        <a:p>
          <a:endParaRPr lang="ru-RU"/>
        </a:p>
      </dgm:t>
    </dgm:pt>
    <dgm:pt modelId="{A807FBB6-7539-4E56-BC61-C5A2C69CDA6E}">
      <dgm:prSet/>
      <dgm:spPr/>
      <dgm:t>
        <a:bodyPr/>
        <a:lstStyle/>
        <a:p>
          <a:endParaRPr lang="ru-RU"/>
        </a:p>
      </dgm:t>
    </dgm:pt>
    <dgm:pt modelId="{6EEE7613-03D1-4D5C-AC89-B185FFDC112E}" type="parTrans" cxnId="{66A710B2-57DF-47D7-9B7F-E3DC5AEF6720}">
      <dgm:prSet/>
      <dgm:spPr/>
      <dgm:t>
        <a:bodyPr/>
        <a:lstStyle/>
        <a:p>
          <a:endParaRPr lang="ru-RU"/>
        </a:p>
      </dgm:t>
    </dgm:pt>
    <dgm:pt modelId="{FD1C3239-3039-466F-A36E-EE96E6D3DD2E}" type="sibTrans" cxnId="{66A710B2-57DF-47D7-9B7F-E3DC5AEF6720}">
      <dgm:prSet/>
      <dgm:spPr/>
      <dgm:t>
        <a:bodyPr/>
        <a:lstStyle/>
        <a:p>
          <a:endParaRPr lang="ru-RU"/>
        </a:p>
      </dgm:t>
    </dgm:pt>
    <dgm:pt modelId="{C1873FF3-FCDF-40E2-A079-2E0D75010CE8}">
      <dgm:prSet/>
      <dgm:spPr/>
      <dgm:t>
        <a:bodyPr/>
        <a:lstStyle/>
        <a:p>
          <a:r>
            <a:rPr lang="ru-RU" b="1" strike="noStrik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Екибастузский</a:t>
          </a:r>
          <a:endParaRPr lang="ru-RU" b="1" strike="noStrik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61B96B-FE68-43EE-9771-FD554512194D}" type="parTrans" cxnId="{16DC29DE-4DFD-4946-9878-E1E70D24383B}">
      <dgm:prSet/>
      <dgm:spPr/>
      <dgm:t>
        <a:bodyPr/>
        <a:lstStyle/>
        <a:p>
          <a:endParaRPr lang="ru-RU"/>
        </a:p>
      </dgm:t>
    </dgm:pt>
    <dgm:pt modelId="{6719EA72-C995-45B9-B9C5-135D4D35DCA0}" type="sibTrans" cxnId="{16DC29DE-4DFD-4946-9878-E1E70D24383B}">
      <dgm:prSet/>
      <dgm:spPr/>
      <dgm:t>
        <a:bodyPr/>
        <a:lstStyle/>
        <a:p>
          <a:endParaRPr lang="ru-RU"/>
        </a:p>
      </dgm:t>
    </dgm:pt>
    <dgm:pt modelId="{71AFEFBC-2D15-4431-BF46-35D1CAD75947}">
      <dgm:prSet/>
      <dgm:spPr/>
      <dgm:t>
        <a:bodyPr/>
        <a:lstStyle/>
        <a:p>
          <a:endParaRPr lang="ru-RU"/>
        </a:p>
      </dgm:t>
    </dgm:pt>
    <dgm:pt modelId="{3F65BD3E-9FE2-4C2C-B1E5-72B5A4F662BE}" type="parTrans" cxnId="{446B01DD-F70E-471B-8A4C-0B1806FA8194}">
      <dgm:prSet/>
      <dgm:spPr/>
      <dgm:t>
        <a:bodyPr/>
        <a:lstStyle/>
        <a:p>
          <a:endParaRPr lang="ru-RU"/>
        </a:p>
      </dgm:t>
    </dgm:pt>
    <dgm:pt modelId="{D0B1AFE5-AA04-45D2-98DA-7250B1514D3A}" type="sibTrans" cxnId="{446B01DD-F70E-471B-8A4C-0B1806FA8194}">
      <dgm:prSet/>
      <dgm:spPr/>
      <dgm:t>
        <a:bodyPr/>
        <a:lstStyle/>
        <a:p>
          <a:endParaRPr lang="ru-RU"/>
        </a:p>
      </dgm:t>
    </dgm:pt>
    <dgm:pt modelId="{2F544B0B-7357-4F22-B0D6-A626FD637757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Васильковское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CEC0EE-89EF-4CE4-8221-BCD326399348}" type="parTrans" cxnId="{91FD80FF-B475-4B4B-ADE9-A9891B953605}">
      <dgm:prSet/>
      <dgm:spPr/>
      <dgm:t>
        <a:bodyPr/>
        <a:lstStyle/>
        <a:p>
          <a:endParaRPr lang="ru-RU"/>
        </a:p>
      </dgm:t>
    </dgm:pt>
    <dgm:pt modelId="{6E937974-3BFA-453B-96D6-6D0C3146812E}" type="sibTrans" cxnId="{91FD80FF-B475-4B4B-ADE9-A9891B953605}">
      <dgm:prSet/>
      <dgm:spPr/>
      <dgm:t>
        <a:bodyPr/>
        <a:lstStyle/>
        <a:p>
          <a:endParaRPr lang="ru-RU"/>
        </a:p>
      </dgm:t>
    </dgm:pt>
    <dgm:pt modelId="{302DABF9-E079-402C-94A6-D85B9CB6CA5B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50%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FF0CD1-3695-45D1-A62D-A307097548D6}" type="parTrans" cxnId="{B4855ADD-EAA4-4115-A10B-A9A3B21056E6}">
      <dgm:prSet/>
      <dgm:spPr/>
      <dgm:t>
        <a:bodyPr/>
        <a:lstStyle/>
        <a:p>
          <a:endParaRPr lang="ru-RU"/>
        </a:p>
      </dgm:t>
    </dgm:pt>
    <dgm:pt modelId="{9AF23C2D-69B0-42F7-BEF0-4CF031214A66}" type="sibTrans" cxnId="{B4855ADD-EAA4-4115-A10B-A9A3B21056E6}">
      <dgm:prSet/>
      <dgm:spPr/>
      <dgm:t>
        <a:bodyPr/>
        <a:lstStyle/>
        <a:p>
          <a:endParaRPr lang="ru-RU"/>
        </a:p>
      </dgm:t>
    </dgm:pt>
    <dgm:pt modelId="{28DA91CA-50DE-49E8-AC5C-CC6A8835A28D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Аксу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2B3965-44F6-4B64-908A-B46849D131B5}" type="parTrans" cxnId="{48A4E531-3587-4FFB-BD94-C5080DFAE661}">
      <dgm:prSet/>
      <dgm:spPr/>
      <dgm:t>
        <a:bodyPr/>
        <a:lstStyle/>
        <a:p>
          <a:endParaRPr lang="ru-RU"/>
        </a:p>
      </dgm:t>
    </dgm:pt>
    <dgm:pt modelId="{D7352B7B-5B3D-48C4-BD18-EF162D52AA3B}" type="sibTrans" cxnId="{48A4E531-3587-4FFB-BD94-C5080DFAE661}">
      <dgm:prSet/>
      <dgm:spPr/>
      <dgm:t>
        <a:bodyPr/>
        <a:lstStyle/>
        <a:p>
          <a:endParaRPr lang="ru-RU"/>
        </a:p>
      </dgm:t>
    </dgm:pt>
    <dgm:pt modelId="{4E24B6E4-31A4-4B59-B0E8-60E4F8AE67A2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Павлодар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C6E296-971E-43F2-89D0-CFF89D77DA7B}" type="parTrans" cxnId="{AD25C7BC-6961-42B2-9AA0-A0ADC8DFA118}">
      <dgm:prSet/>
      <dgm:spPr/>
      <dgm:t>
        <a:bodyPr/>
        <a:lstStyle/>
        <a:p>
          <a:endParaRPr lang="ru-RU"/>
        </a:p>
      </dgm:t>
    </dgm:pt>
    <dgm:pt modelId="{D6B980FD-B3B8-4EAF-AB78-DD28F58C43E2}" type="sibTrans" cxnId="{AD25C7BC-6961-42B2-9AA0-A0ADC8DFA118}">
      <dgm:prSet/>
      <dgm:spPr/>
      <dgm:t>
        <a:bodyPr/>
        <a:lstStyle/>
        <a:p>
          <a:endParaRPr lang="ru-RU"/>
        </a:p>
      </dgm:t>
    </dgm:pt>
    <dgm:pt modelId="{6785B1F9-1351-42D6-8C1C-439256D2F1A3}" type="pres">
      <dgm:prSet presAssocID="{8417EB71-E67A-445A-87FC-BB28C64E103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00640C-9A7A-47F9-B629-900BC4B56474}" type="pres">
      <dgm:prSet presAssocID="{FE230DB1-06BC-4828-9C8D-C85F03A0C7B5}" presName="composite" presStyleCnt="0"/>
      <dgm:spPr/>
    </dgm:pt>
    <dgm:pt modelId="{402B6929-4BAC-476D-A682-4FE61C7AFF3D}" type="pres">
      <dgm:prSet presAssocID="{FE230DB1-06BC-4828-9C8D-C85F03A0C7B5}" presName="parentText" presStyleLbl="alignNode1" presStyleIdx="0" presStyleCnt="5" custLinFactNeighborX="-7904" custLinFactNeighborY="-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865023-E54A-4861-8D1A-305E4526D953}" type="pres">
      <dgm:prSet presAssocID="{FE230DB1-06BC-4828-9C8D-C85F03A0C7B5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3A9F7-83C0-476A-A51B-2FC3DAC2D608}" type="pres">
      <dgm:prSet presAssocID="{8C653AA4-99F9-4FE8-83F9-C3CF4AC9D5D7}" presName="sp" presStyleCnt="0"/>
      <dgm:spPr/>
    </dgm:pt>
    <dgm:pt modelId="{F475B378-0DFE-4E22-9FE5-5467A7CA0EDE}" type="pres">
      <dgm:prSet presAssocID="{8E36C164-43A4-42FF-A622-1ED3D6006B7A}" presName="composite" presStyleCnt="0"/>
      <dgm:spPr/>
    </dgm:pt>
    <dgm:pt modelId="{8AFB4A00-6C99-43B1-9601-5DBE61DC1BDC}" type="pres">
      <dgm:prSet presAssocID="{8E36C164-43A4-42FF-A622-1ED3D6006B7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FDD18-12A5-4A23-BCE9-FE978946F5A6}" type="pres">
      <dgm:prSet presAssocID="{8E36C164-43A4-42FF-A622-1ED3D6006B7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A2031-A3BE-44FA-A13D-8745889C702A}" type="pres">
      <dgm:prSet presAssocID="{F22B741D-AABA-4BDF-BDB2-1AC846AFAD12}" presName="sp" presStyleCnt="0"/>
      <dgm:spPr/>
    </dgm:pt>
    <dgm:pt modelId="{BD58DA48-D0F8-4863-ACF3-A4EE81CF983F}" type="pres">
      <dgm:prSet presAssocID="{CE8A98FE-C8F8-4BC3-8A2B-EB6196B214B6}" presName="composite" presStyleCnt="0"/>
      <dgm:spPr/>
    </dgm:pt>
    <dgm:pt modelId="{DE260877-5D01-4B9B-8202-60DFF26C71B0}" type="pres">
      <dgm:prSet presAssocID="{CE8A98FE-C8F8-4BC3-8A2B-EB6196B214B6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A3F6F-F9AE-441C-BC83-6F6F727E4E20}" type="pres">
      <dgm:prSet presAssocID="{CE8A98FE-C8F8-4BC3-8A2B-EB6196B214B6}" presName="descendantText" presStyleLbl="alignAcc1" presStyleIdx="2" presStyleCnt="5" custScaleX="100191" custScaleY="101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AB598-85FD-4623-A11B-6BDC110AF78A}" type="pres">
      <dgm:prSet presAssocID="{2A60D97E-A642-4B33-A85E-6D2F1F426752}" presName="sp" presStyleCnt="0"/>
      <dgm:spPr/>
    </dgm:pt>
    <dgm:pt modelId="{D0FE4416-9816-441A-A1B2-86D767F1FBB5}" type="pres">
      <dgm:prSet presAssocID="{71AFEFBC-2D15-4431-BF46-35D1CAD75947}" presName="composite" presStyleCnt="0"/>
      <dgm:spPr/>
    </dgm:pt>
    <dgm:pt modelId="{39D33072-DB35-4D8F-9040-25742BD36567}" type="pres">
      <dgm:prSet presAssocID="{71AFEFBC-2D15-4431-BF46-35D1CAD7594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B1AF9-2BF1-4F16-B7AB-6CF59B835B93}" type="pres">
      <dgm:prSet presAssocID="{71AFEFBC-2D15-4431-BF46-35D1CAD7594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3EAD6-842B-4F13-B3D2-AF5ABC7CEA05}" type="pres">
      <dgm:prSet presAssocID="{D0B1AFE5-AA04-45D2-98DA-7250B1514D3A}" presName="sp" presStyleCnt="0"/>
      <dgm:spPr/>
    </dgm:pt>
    <dgm:pt modelId="{68DD1312-CFC8-410A-8EF0-B78868691F7F}" type="pres">
      <dgm:prSet presAssocID="{A807FBB6-7539-4E56-BC61-C5A2C69CDA6E}" presName="composite" presStyleCnt="0"/>
      <dgm:spPr/>
    </dgm:pt>
    <dgm:pt modelId="{2CF8DA7A-1338-416A-BCD2-4D0EA9080D90}" type="pres">
      <dgm:prSet presAssocID="{A807FBB6-7539-4E56-BC61-C5A2C69CDA6E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57E53-7D4B-4F32-8AEF-39E63426488C}" type="pres">
      <dgm:prSet presAssocID="{A807FBB6-7539-4E56-BC61-C5A2C69CDA6E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25C7BC-6961-42B2-9AA0-A0ADC8DFA118}" srcId="{71AFEFBC-2D15-4431-BF46-35D1CAD75947}" destId="{4E24B6E4-31A4-4B59-B0E8-60E4F8AE67A2}" srcOrd="0" destOrd="0" parTransId="{BCC6E296-971E-43F2-89D0-CFF89D77DA7B}" sibTransId="{D6B980FD-B3B8-4EAF-AB78-DD28F58C43E2}"/>
    <dgm:cxn modelId="{63BF9A84-B6E4-461C-A402-F0E36226B2AC}" type="presOf" srcId="{A807FBB6-7539-4E56-BC61-C5A2C69CDA6E}" destId="{2CF8DA7A-1338-416A-BCD2-4D0EA9080D90}" srcOrd="0" destOrd="0" presId="urn:microsoft.com/office/officeart/2005/8/layout/chevron2"/>
    <dgm:cxn modelId="{48A4E531-3587-4FFB-BD94-C5080DFAE661}" srcId="{CE8A98FE-C8F8-4BC3-8A2B-EB6196B214B6}" destId="{28DA91CA-50DE-49E8-AC5C-CC6A8835A28D}" srcOrd="0" destOrd="0" parTransId="{0D2B3965-44F6-4B64-908A-B46849D131B5}" sibTransId="{D7352B7B-5B3D-48C4-BD18-EF162D52AA3B}"/>
    <dgm:cxn modelId="{95D02F54-96F0-4EBE-A82A-FD854778E50D}" srcId="{8417EB71-E67A-445A-87FC-BB28C64E1039}" destId="{CE8A98FE-C8F8-4BC3-8A2B-EB6196B214B6}" srcOrd="2" destOrd="0" parTransId="{4FF44227-4B87-483E-A102-CE8E3D964291}" sibTransId="{2A60D97E-A642-4B33-A85E-6D2F1F426752}"/>
    <dgm:cxn modelId="{16DC29DE-4DFD-4946-9878-E1E70D24383B}" srcId="{A807FBB6-7539-4E56-BC61-C5A2C69CDA6E}" destId="{C1873FF3-FCDF-40E2-A079-2E0D75010CE8}" srcOrd="0" destOrd="0" parTransId="{EC61B96B-FE68-43EE-9771-FD554512194D}" sibTransId="{6719EA72-C995-45B9-B9C5-135D4D35DCA0}"/>
    <dgm:cxn modelId="{91FD80FF-B475-4B4B-ADE9-A9891B953605}" srcId="{FE230DB1-06BC-4828-9C8D-C85F03A0C7B5}" destId="{2F544B0B-7357-4F22-B0D6-A626FD637757}" srcOrd="0" destOrd="0" parTransId="{78CEC0EE-89EF-4CE4-8221-BCD326399348}" sibTransId="{6E937974-3BFA-453B-96D6-6D0C3146812E}"/>
    <dgm:cxn modelId="{E81A2864-5DF5-4138-B3FF-AAD8183BF036}" type="presOf" srcId="{302DABF9-E079-402C-94A6-D85B9CB6CA5B}" destId="{6FDFDD18-12A5-4A23-BCE9-FE978946F5A6}" srcOrd="0" destOrd="0" presId="urn:microsoft.com/office/officeart/2005/8/layout/chevron2"/>
    <dgm:cxn modelId="{396C9969-CBB5-4635-8A3D-A4076032FA52}" type="presOf" srcId="{28DA91CA-50DE-49E8-AC5C-CC6A8835A28D}" destId="{9F2A3F6F-F9AE-441C-BC83-6F6F727E4E20}" srcOrd="0" destOrd="0" presId="urn:microsoft.com/office/officeart/2005/8/layout/chevron2"/>
    <dgm:cxn modelId="{B4855ADD-EAA4-4115-A10B-A9A3B21056E6}" srcId="{8E36C164-43A4-42FF-A622-1ED3D6006B7A}" destId="{302DABF9-E079-402C-94A6-D85B9CB6CA5B}" srcOrd="0" destOrd="0" parTransId="{26FF0CD1-3695-45D1-A62D-A307097548D6}" sibTransId="{9AF23C2D-69B0-42F7-BEF0-4CF031214A66}"/>
    <dgm:cxn modelId="{C227182D-7F27-43E9-B11E-0D2C631559BB}" srcId="{8417EB71-E67A-445A-87FC-BB28C64E1039}" destId="{FE230DB1-06BC-4828-9C8D-C85F03A0C7B5}" srcOrd="0" destOrd="0" parTransId="{C73B5B41-1400-49D8-BF64-7EDB19B5D08C}" sibTransId="{8C653AA4-99F9-4FE8-83F9-C3CF4AC9D5D7}"/>
    <dgm:cxn modelId="{B247D426-FD85-4A42-8FCF-6F3DD58F87FF}" type="presOf" srcId="{CE8A98FE-C8F8-4BC3-8A2B-EB6196B214B6}" destId="{DE260877-5D01-4B9B-8202-60DFF26C71B0}" srcOrd="0" destOrd="0" presId="urn:microsoft.com/office/officeart/2005/8/layout/chevron2"/>
    <dgm:cxn modelId="{28FA1B3E-1C5A-4313-A1D5-23B45CD9DDC9}" srcId="{8417EB71-E67A-445A-87FC-BB28C64E1039}" destId="{8E36C164-43A4-42FF-A622-1ED3D6006B7A}" srcOrd="1" destOrd="0" parTransId="{D5CC1681-38FE-4F70-A4D1-D5CFBBE673B4}" sibTransId="{F22B741D-AABA-4BDF-BDB2-1AC846AFAD12}"/>
    <dgm:cxn modelId="{5E6AC4B1-7BA1-4002-8C08-08CD92778EB9}" type="presOf" srcId="{4E24B6E4-31A4-4B59-B0E8-60E4F8AE67A2}" destId="{54AB1AF9-2BF1-4F16-B7AB-6CF59B835B93}" srcOrd="0" destOrd="0" presId="urn:microsoft.com/office/officeart/2005/8/layout/chevron2"/>
    <dgm:cxn modelId="{EFECC163-420E-4CF5-B927-572AD2E1332A}" type="presOf" srcId="{C1873FF3-FCDF-40E2-A079-2E0D75010CE8}" destId="{88057E53-7D4B-4F32-8AEF-39E63426488C}" srcOrd="0" destOrd="0" presId="urn:microsoft.com/office/officeart/2005/8/layout/chevron2"/>
    <dgm:cxn modelId="{66A710B2-57DF-47D7-9B7F-E3DC5AEF6720}" srcId="{8417EB71-E67A-445A-87FC-BB28C64E1039}" destId="{A807FBB6-7539-4E56-BC61-C5A2C69CDA6E}" srcOrd="4" destOrd="0" parTransId="{6EEE7613-03D1-4D5C-AC89-B185FFDC112E}" sibTransId="{FD1C3239-3039-466F-A36E-EE96E6D3DD2E}"/>
    <dgm:cxn modelId="{12D301A8-BE52-45B8-ADCA-F917790825B4}" type="presOf" srcId="{8417EB71-E67A-445A-87FC-BB28C64E1039}" destId="{6785B1F9-1351-42D6-8C1C-439256D2F1A3}" srcOrd="0" destOrd="0" presId="urn:microsoft.com/office/officeart/2005/8/layout/chevron2"/>
    <dgm:cxn modelId="{046E4165-B7D7-43DF-85FB-3CA93DF7B757}" type="presOf" srcId="{2F544B0B-7357-4F22-B0D6-A626FD637757}" destId="{21865023-E54A-4861-8D1A-305E4526D953}" srcOrd="0" destOrd="0" presId="urn:microsoft.com/office/officeart/2005/8/layout/chevron2"/>
    <dgm:cxn modelId="{ED1B02C3-61A9-4E78-8BD9-1263CF1572C8}" type="presOf" srcId="{8E36C164-43A4-42FF-A622-1ED3D6006B7A}" destId="{8AFB4A00-6C99-43B1-9601-5DBE61DC1BDC}" srcOrd="0" destOrd="0" presId="urn:microsoft.com/office/officeart/2005/8/layout/chevron2"/>
    <dgm:cxn modelId="{A0D75FF5-7DDA-478C-8330-1041A0EA916B}" type="presOf" srcId="{FE230DB1-06BC-4828-9C8D-C85F03A0C7B5}" destId="{402B6929-4BAC-476D-A682-4FE61C7AFF3D}" srcOrd="0" destOrd="0" presId="urn:microsoft.com/office/officeart/2005/8/layout/chevron2"/>
    <dgm:cxn modelId="{446B01DD-F70E-471B-8A4C-0B1806FA8194}" srcId="{8417EB71-E67A-445A-87FC-BB28C64E1039}" destId="{71AFEFBC-2D15-4431-BF46-35D1CAD75947}" srcOrd="3" destOrd="0" parTransId="{3F65BD3E-9FE2-4C2C-B1E5-72B5A4F662BE}" sibTransId="{D0B1AFE5-AA04-45D2-98DA-7250B1514D3A}"/>
    <dgm:cxn modelId="{EAB75C9C-4509-4EAA-BE4F-C8DA73211B3C}" type="presOf" srcId="{71AFEFBC-2D15-4431-BF46-35D1CAD75947}" destId="{39D33072-DB35-4D8F-9040-25742BD36567}" srcOrd="0" destOrd="0" presId="urn:microsoft.com/office/officeart/2005/8/layout/chevron2"/>
    <dgm:cxn modelId="{6F3A9375-249F-4B4D-B1B4-8A1739BA09CC}" type="presParOf" srcId="{6785B1F9-1351-42D6-8C1C-439256D2F1A3}" destId="{B900640C-9A7A-47F9-B629-900BC4B56474}" srcOrd="0" destOrd="0" presId="urn:microsoft.com/office/officeart/2005/8/layout/chevron2"/>
    <dgm:cxn modelId="{2556202A-1B0F-436B-B2AF-F82C439FBB6C}" type="presParOf" srcId="{B900640C-9A7A-47F9-B629-900BC4B56474}" destId="{402B6929-4BAC-476D-A682-4FE61C7AFF3D}" srcOrd="0" destOrd="0" presId="urn:microsoft.com/office/officeart/2005/8/layout/chevron2"/>
    <dgm:cxn modelId="{FAAB893E-BB62-4D2A-901F-261055CEABB9}" type="presParOf" srcId="{B900640C-9A7A-47F9-B629-900BC4B56474}" destId="{21865023-E54A-4861-8D1A-305E4526D953}" srcOrd="1" destOrd="0" presId="urn:microsoft.com/office/officeart/2005/8/layout/chevron2"/>
    <dgm:cxn modelId="{0CADB405-4D42-4DD5-B0EB-D933515C0243}" type="presParOf" srcId="{6785B1F9-1351-42D6-8C1C-439256D2F1A3}" destId="{A943A9F7-83C0-476A-A51B-2FC3DAC2D608}" srcOrd="1" destOrd="0" presId="urn:microsoft.com/office/officeart/2005/8/layout/chevron2"/>
    <dgm:cxn modelId="{DA17B5B5-69E4-4E5B-AC22-98AA7A817C65}" type="presParOf" srcId="{6785B1F9-1351-42D6-8C1C-439256D2F1A3}" destId="{F475B378-0DFE-4E22-9FE5-5467A7CA0EDE}" srcOrd="2" destOrd="0" presId="urn:microsoft.com/office/officeart/2005/8/layout/chevron2"/>
    <dgm:cxn modelId="{C188E45C-042F-4302-B50F-AF02E8D6212B}" type="presParOf" srcId="{F475B378-0DFE-4E22-9FE5-5467A7CA0EDE}" destId="{8AFB4A00-6C99-43B1-9601-5DBE61DC1BDC}" srcOrd="0" destOrd="0" presId="urn:microsoft.com/office/officeart/2005/8/layout/chevron2"/>
    <dgm:cxn modelId="{E48F5CB6-EF4D-42C2-82B7-81402B6FCE0E}" type="presParOf" srcId="{F475B378-0DFE-4E22-9FE5-5467A7CA0EDE}" destId="{6FDFDD18-12A5-4A23-BCE9-FE978946F5A6}" srcOrd="1" destOrd="0" presId="urn:microsoft.com/office/officeart/2005/8/layout/chevron2"/>
    <dgm:cxn modelId="{6C89026C-EFD4-4FF4-B865-D6574F253952}" type="presParOf" srcId="{6785B1F9-1351-42D6-8C1C-439256D2F1A3}" destId="{9D3A2031-A3BE-44FA-A13D-8745889C702A}" srcOrd="3" destOrd="0" presId="urn:microsoft.com/office/officeart/2005/8/layout/chevron2"/>
    <dgm:cxn modelId="{C11454F9-7DFE-46D5-9406-B01DF957CE2A}" type="presParOf" srcId="{6785B1F9-1351-42D6-8C1C-439256D2F1A3}" destId="{BD58DA48-D0F8-4863-ACF3-A4EE81CF983F}" srcOrd="4" destOrd="0" presId="urn:microsoft.com/office/officeart/2005/8/layout/chevron2"/>
    <dgm:cxn modelId="{32343ED1-CBA4-497C-86E5-B4FB43B0F567}" type="presParOf" srcId="{BD58DA48-D0F8-4863-ACF3-A4EE81CF983F}" destId="{DE260877-5D01-4B9B-8202-60DFF26C71B0}" srcOrd="0" destOrd="0" presId="urn:microsoft.com/office/officeart/2005/8/layout/chevron2"/>
    <dgm:cxn modelId="{E47000A2-C9F2-4A14-9098-AB0B026C4CFD}" type="presParOf" srcId="{BD58DA48-D0F8-4863-ACF3-A4EE81CF983F}" destId="{9F2A3F6F-F9AE-441C-BC83-6F6F727E4E20}" srcOrd="1" destOrd="0" presId="urn:microsoft.com/office/officeart/2005/8/layout/chevron2"/>
    <dgm:cxn modelId="{61F68B39-A352-4CC0-8E88-60AA7CBD5CE4}" type="presParOf" srcId="{6785B1F9-1351-42D6-8C1C-439256D2F1A3}" destId="{EEEAB598-85FD-4623-A11B-6BDC110AF78A}" srcOrd="5" destOrd="0" presId="urn:microsoft.com/office/officeart/2005/8/layout/chevron2"/>
    <dgm:cxn modelId="{F465E1A2-55FF-4E2D-AFED-8921BB4B87C3}" type="presParOf" srcId="{6785B1F9-1351-42D6-8C1C-439256D2F1A3}" destId="{D0FE4416-9816-441A-A1B2-86D767F1FBB5}" srcOrd="6" destOrd="0" presId="urn:microsoft.com/office/officeart/2005/8/layout/chevron2"/>
    <dgm:cxn modelId="{A80E8D9D-656A-48D5-80E5-C8D0635CBC35}" type="presParOf" srcId="{D0FE4416-9816-441A-A1B2-86D767F1FBB5}" destId="{39D33072-DB35-4D8F-9040-25742BD36567}" srcOrd="0" destOrd="0" presId="urn:microsoft.com/office/officeart/2005/8/layout/chevron2"/>
    <dgm:cxn modelId="{CA45C1EA-3FFD-43A9-A881-2568E9956F8F}" type="presParOf" srcId="{D0FE4416-9816-441A-A1B2-86D767F1FBB5}" destId="{54AB1AF9-2BF1-4F16-B7AB-6CF59B835B93}" srcOrd="1" destOrd="0" presId="urn:microsoft.com/office/officeart/2005/8/layout/chevron2"/>
    <dgm:cxn modelId="{37901DFA-9809-4BA8-AA86-2023A1C81E40}" type="presParOf" srcId="{6785B1F9-1351-42D6-8C1C-439256D2F1A3}" destId="{B7B3EAD6-842B-4F13-B3D2-AF5ABC7CEA05}" srcOrd="7" destOrd="0" presId="urn:microsoft.com/office/officeart/2005/8/layout/chevron2"/>
    <dgm:cxn modelId="{BFE2824B-C846-4AB9-BC2B-20C8A34EC51A}" type="presParOf" srcId="{6785B1F9-1351-42D6-8C1C-439256D2F1A3}" destId="{68DD1312-CFC8-410A-8EF0-B78868691F7F}" srcOrd="8" destOrd="0" presId="urn:microsoft.com/office/officeart/2005/8/layout/chevron2"/>
    <dgm:cxn modelId="{1C9DBA60-98BF-486C-925D-44DCC9F45DE2}" type="presParOf" srcId="{68DD1312-CFC8-410A-8EF0-B78868691F7F}" destId="{2CF8DA7A-1338-416A-BCD2-4D0EA9080D90}" srcOrd="0" destOrd="0" presId="urn:microsoft.com/office/officeart/2005/8/layout/chevron2"/>
    <dgm:cxn modelId="{DD857375-92EB-4555-9602-EB13C2718150}" type="presParOf" srcId="{68DD1312-CFC8-410A-8EF0-B78868691F7F}" destId="{88057E53-7D4B-4F32-8AEF-39E6342648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17EB71-E67A-445A-87FC-BB28C64E1039}" type="doc">
      <dgm:prSet loTypeId="urn:microsoft.com/office/officeart/2005/8/layout/chevron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230DB1-06BC-4828-9C8D-C85F03A0C7B5}">
      <dgm:prSet phldrT="[Текст]" phldr="1"/>
      <dgm:spPr/>
      <dgm:t>
        <a:bodyPr/>
        <a:lstStyle/>
        <a:p>
          <a:endParaRPr lang="ru-RU"/>
        </a:p>
      </dgm:t>
    </dgm:pt>
    <dgm:pt modelId="{C73B5B41-1400-49D8-BF64-7EDB19B5D08C}" type="parTrans" cxnId="{C227182D-7F27-43E9-B11E-0D2C631559BB}">
      <dgm:prSet/>
      <dgm:spPr/>
      <dgm:t>
        <a:bodyPr/>
        <a:lstStyle/>
        <a:p>
          <a:endParaRPr lang="ru-RU"/>
        </a:p>
      </dgm:t>
    </dgm:pt>
    <dgm:pt modelId="{8C653AA4-99F9-4FE8-83F9-C3CF4AC9D5D7}" type="sibTrans" cxnId="{C227182D-7F27-43E9-B11E-0D2C631559BB}">
      <dgm:prSet/>
      <dgm:spPr/>
      <dgm:t>
        <a:bodyPr/>
        <a:lstStyle/>
        <a:p>
          <a:endParaRPr lang="ru-RU"/>
        </a:p>
      </dgm:t>
    </dgm:pt>
    <dgm:pt modelId="{8E36C164-43A4-42FF-A622-1ED3D6006B7A}">
      <dgm:prSet phldrT="[Текст]" phldr="1"/>
      <dgm:spPr/>
      <dgm:t>
        <a:bodyPr/>
        <a:lstStyle/>
        <a:p>
          <a:endParaRPr lang="ru-RU"/>
        </a:p>
      </dgm:t>
    </dgm:pt>
    <dgm:pt modelId="{D5CC1681-38FE-4F70-A4D1-D5CFBBE673B4}" type="parTrans" cxnId="{28FA1B3E-1C5A-4313-A1D5-23B45CD9DDC9}">
      <dgm:prSet/>
      <dgm:spPr/>
      <dgm:t>
        <a:bodyPr/>
        <a:lstStyle/>
        <a:p>
          <a:endParaRPr lang="ru-RU"/>
        </a:p>
      </dgm:t>
    </dgm:pt>
    <dgm:pt modelId="{F22B741D-AABA-4BDF-BDB2-1AC846AFAD12}" type="sibTrans" cxnId="{28FA1B3E-1C5A-4313-A1D5-23B45CD9DDC9}">
      <dgm:prSet/>
      <dgm:spPr/>
      <dgm:t>
        <a:bodyPr/>
        <a:lstStyle/>
        <a:p>
          <a:endParaRPr lang="ru-RU"/>
        </a:p>
      </dgm:t>
    </dgm:pt>
    <dgm:pt modelId="{CE8A98FE-C8F8-4BC3-8A2B-EB6196B214B6}">
      <dgm:prSet phldrT="[Текст]" phldr="1"/>
      <dgm:spPr/>
      <dgm:t>
        <a:bodyPr/>
        <a:lstStyle/>
        <a:p>
          <a:endParaRPr lang="ru-RU" dirty="0"/>
        </a:p>
      </dgm:t>
    </dgm:pt>
    <dgm:pt modelId="{4FF44227-4B87-483E-A102-CE8E3D964291}" type="parTrans" cxnId="{95D02F54-96F0-4EBE-A82A-FD854778E50D}">
      <dgm:prSet/>
      <dgm:spPr/>
      <dgm:t>
        <a:bodyPr/>
        <a:lstStyle/>
        <a:p>
          <a:endParaRPr lang="ru-RU"/>
        </a:p>
      </dgm:t>
    </dgm:pt>
    <dgm:pt modelId="{2A60D97E-A642-4B33-A85E-6D2F1F426752}" type="sibTrans" cxnId="{95D02F54-96F0-4EBE-A82A-FD854778E50D}">
      <dgm:prSet/>
      <dgm:spPr/>
      <dgm:t>
        <a:bodyPr/>
        <a:lstStyle/>
        <a:p>
          <a:endParaRPr lang="ru-RU"/>
        </a:p>
      </dgm:t>
    </dgm:pt>
    <dgm:pt modelId="{A807FBB6-7539-4E56-BC61-C5A2C69CDA6E}">
      <dgm:prSet/>
      <dgm:spPr/>
      <dgm:t>
        <a:bodyPr/>
        <a:lstStyle/>
        <a:p>
          <a:endParaRPr lang="ru-RU"/>
        </a:p>
      </dgm:t>
    </dgm:pt>
    <dgm:pt modelId="{6EEE7613-03D1-4D5C-AC89-B185FFDC112E}" type="parTrans" cxnId="{66A710B2-57DF-47D7-9B7F-E3DC5AEF6720}">
      <dgm:prSet/>
      <dgm:spPr/>
      <dgm:t>
        <a:bodyPr/>
        <a:lstStyle/>
        <a:p>
          <a:endParaRPr lang="ru-RU"/>
        </a:p>
      </dgm:t>
    </dgm:pt>
    <dgm:pt modelId="{FD1C3239-3039-466F-A36E-EE96E6D3DD2E}" type="sibTrans" cxnId="{66A710B2-57DF-47D7-9B7F-E3DC5AEF6720}">
      <dgm:prSet/>
      <dgm:spPr/>
      <dgm:t>
        <a:bodyPr/>
        <a:lstStyle/>
        <a:p>
          <a:endParaRPr lang="ru-RU"/>
        </a:p>
      </dgm:t>
    </dgm:pt>
    <dgm:pt modelId="{C1873FF3-FCDF-40E2-A079-2E0D75010CE8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Павлодар-Экибастузский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61B96B-FE68-43EE-9771-FD554512194D}" type="parTrans" cxnId="{16DC29DE-4DFD-4946-9878-E1E70D24383B}">
      <dgm:prSet/>
      <dgm:spPr/>
      <dgm:t>
        <a:bodyPr/>
        <a:lstStyle/>
        <a:p>
          <a:endParaRPr lang="ru-RU"/>
        </a:p>
      </dgm:t>
    </dgm:pt>
    <dgm:pt modelId="{6719EA72-C995-45B9-B9C5-135D4D35DCA0}" type="sibTrans" cxnId="{16DC29DE-4DFD-4946-9878-E1E70D24383B}">
      <dgm:prSet/>
      <dgm:spPr/>
      <dgm:t>
        <a:bodyPr/>
        <a:lstStyle/>
        <a:p>
          <a:endParaRPr lang="ru-RU"/>
        </a:p>
      </dgm:t>
    </dgm:pt>
    <dgm:pt modelId="{71AFEFBC-2D15-4431-BF46-35D1CAD75947}">
      <dgm:prSet/>
      <dgm:spPr/>
      <dgm:t>
        <a:bodyPr/>
        <a:lstStyle/>
        <a:p>
          <a:endParaRPr lang="ru-RU"/>
        </a:p>
      </dgm:t>
    </dgm:pt>
    <dgm:pt modelId="{3F65BD3E-9FE2-4C2C-B1E5-72B5A4F662BE}" type="parTrans" cxnId="{446B01DD-F70E-471B-8A4C-0B1806FA8194}">
      <dgm:prSet/>
      <dgm:spPr/>
      <dgm:t>
        <a:bodyPr/>
        <a:lstStyle/>
        <a:p>
          <a:endParaRPr lang="ru-RU"/>
        </a:p>
      </dgm:t>
    </dgm:pt>
    <dgm:pt modelId="{D0B1AFE5-AA04-45D2-98DA-7250B1514D3A}" type="sibTrans" cxnId="{446B01DD-F70E-471B-8A4C-0B1806FA8194}">
      <dgm:prSet/>
      <dgm:spPr/>
      <dgm:t>
        <a:bodyPr/>
        <a:lstStyle/>
        <a:p>
          <a:endParaRPr lang="ru-RU"/>
        </a:p>
      </dgm:t>
    </dgm:pt>
    <dgm:pt modelId="{5A7AB6B5-A845-47C1-A414-1436A83B2F08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Павлодар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959F37-5968-411D-8057-671A9EA8C38B}" type="parTrans" cxnId="{3DCBA2C8-20C7-4BB2-83B8-FCC4E460D393}">
      <dgm:prSet/>
      <dgm:spPr/>
      <dgm:t>
        <a:bodyPr/>
        <a:lstStyle/>
        <a:p>
          <a:endParaRPr lang="ru-RU"/>
        </a:p>
      </dgm:t>
    </dgm:pt>
    <dgm:pt modelId="{C54D54C8-7D75-4918-9C55-575CE8460A51}" type="sibTrans" cxnId="{3DCBA2C8-20C7-4BB2-83B8-FCC4E460D393}">
      <dgm:prSet/>
      <dgm:spPr/>
      <dgm:t>
        <a:bodyPr/>
        <a:lstStyle/>
        <a:p>
          <a:endParaRPr lang="ru-RU"/>
        </a:p>
      </dgm:t>
    </dgm:pt>
    <dgm:pt modelId="{02B1872A-3DFC-4178-A73A-5FA80D354149}">
      <dgm:prSet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Екибастузская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701163-268B-4034-B47A-96ACE89C8AAE}" type="parTrans" cxnId="{82AF5631-DA49-4BDC-876B-41398D2F4DA7}">
      <dgm:prSet/>
      <dgm:spPr/>
      <dgm:t>
        <a:bodyPr/>
        <a:lstStyle/>
        <a:p>
          <a:endParaRPr lang="ru-RU"/>
        </a:p>
      </dgm:t>
    </dgm:pt>
    <dgm:pt modelId="{9550AB4F-A098-4006-A608-03372C0F1A80}" type="sibTrans" cxnId="{82AF5631-DA49-4BDC-876B-41398D2F4DA7}">
      <dgm:prSet/>
      <dgm:spPr/>
      <dgm:t>
        <a:bodyPr/>
        <a:lstStyle/>
        <a:p>
          <a:endParaRPr lang="ru-RU"/>
        </a:p>
      </dgm:t>
    </dgm:pt>
    <dgm:pt modelId="{90FA447C-AF98-4965-BAFB-5E7104FBCF4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Зерновые культуры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3CFEF6-AD2A-4104-A07E-443C0EF651AA}" type="parTrans" cxnId="{0C0563AA-AA1E-4B31-8C60-E78483C61182}">
      <dgm:prSet/>
      <dgm:spPr/>
      <dgm:t>
        <a:bodyPr/>
        <a:lstStyle/>
        <a:p>
          <a:endParaRPr lang="ru-RU"/>
        </a:p>
      </dgm:t>
    </dgm:pt>
    <dgm:pt modelId="{49B81EBA-B8BA-48B8-A829-9E3E44754625}" type="sibTrans" cxnId="{0C0563AA-AA1E-4B31-8C60-E78483C61182}">
      <dgm:prSet/>
      <dgm:spPr/>
      <dgm:t>
        <a:bodyPr/>
        <a:lstStyle/>
        <a:p>
          <a:endParaRPr lang="ru-RU"/>
        </a:p>
      </dgm:t>
    </dgm:pt>
    <dgm:pt modelId="{D8C7193A-C447-4BC8-AB19-34EB18BFB1E2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Верблюдоводство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A1D548-04C8-46B8-93A4-D6BB67E5E55A}" type="parTrans" cxnId="{F812F9DB-C743-4D50-BFB6-EF8ECC28FFF3}">
      <dgm:prSet/>
      <dgm:spPr/>
      <dgm:t>
        <a:bodyPr/>
        <a:lstStyle/>
        <a:p>
          <a:endParaRPr lang="ru-RU"/>
        </a:p>
      </dgm:t>
    </dgm:pt>
    <dgm:pt modelId="{F285123B-039B-4C5F-B061-22409B7C1408}" type="sibTrans" cxnId="{F812F9DB-C743-4D50-BFB6-EF8ECC28FFF3}">
      <dgm:prSet/>
      <dgm:spPr/>
      <dgm:t>
        <a:bodyPr/>
        <a:lstStyle/>
        <a:p>
          <a:endParaRPr lang="ru-RU"/>
        </a:p>
      </dgm:t>
    </dgm:pt>
    <dgm:pt modelId="{6785B1F9-1351-42D6-8C1C-439256D2F1A3}" type="pres">
      <dgm:prSet presAssocID="{8417EB71-E67A-445A-87FC-BB28C64E103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00640C-9A7A-47F9-B629-900BC4B56474}" type="pres">
      <dgm:prSet presAssocID="{FE230DB1-06BC-4828-9C8D-C85F03A0C7B5}" presName="composite" presStyleCnt="0"/>
      <dgm:spPr/>
    </dgm:pt>
    <dgm:pt modelId="{402B6929-4BAC-476D-A682-4FE61C7AFF3D}" type="pres">
      <dgm:prSet presAssocID="{FE230DB1-06BC-4828-9C8D-C85F03A0C7B5}" presName="parentText" presStyleLbl="alignNode1" presStyleIdx="0" presStyleCnt="5" custLinFactNeighborX="-7904" custLinFactNeighborY="-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865023-E54A-4861-8D1A-305E4526D953}" type="pres">
      <dgm:prSet presAssocID="{FE230DB1-06BC-4828-9C8D-C85F03A0C7B5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3A9F7-83C0-476A-A51B-2FC3DAC2D608}" type="pres">
      <dgm:prSet presAssocID="{8C653AA4-99F9-4FE8-83F9-C3CF4AC9D5D7}" presName="sp" presStyleCnt="0"/>
      <dgm:spPr/>
    </dgm:pt>
    <dgm:pt modelId="{F475B378-0DFE-4E22-9FE5-5467A7CA0EDE}" type="pres">
      <dgm:prSet presAssocID="{8E36C164-43A4-42FF-A622-1ED3D6006B7A}" presName="composite" presStyleCnt="0"/>
      <dgm:spPr/>
    </dgm:pt>
    <dgm:pt modelId="{8AFB4A00-6C99-43B1-9601-5DBE61DC1BDC}" type="pres">
      <dgm:prSet presAssocID="{8E36C164-43A4-42FF-A622-1ED3D6006B7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DFDD18-12A5-4A23-BCE9-FE978946F5A6}" type="pres">
      <dgm:prSet presAssocID="{8E36C164-43A4-42FF-A622-1ED3D6006B7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A2031-A3BE-44FA-A13D-8745889C702A}" type="pres">
      <dgm:prSet presAssocID="{F22B741D-AABA-4BDF-BDB2-1AC846AFAD12}" presName="sp" presStyleCnt="0"/>
      <dgm:spPr/>
    </dgm:pt>
    <dgm:pt modelId="{BD58DA48-D0F8-4863-ACF3-A4EE81CF983F}" type="pres">
      <dgm:prSet presAssocID="{CE8A98FE-C8F8-4BC3-8A2B-EB6196B214B6}" presName="composite" presStyleCnt="0"/>
      <dgm:spPr/>
    </dgm:pt>
    <dgm:pt modelId="{DE260877-5D01-4B9B-8202-60DFF26C71B0}" type="pres">
      <dgm:prSet presAssocID="{CE8A98FE-C8F8-4BC3-8A2B-EB6196B214B6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A3F6F-F9AE-441C-BC83-6F6F727E4E20}" type="pres">
      <dgm:prSet presAssocID="{CE8A98FE-C8F8-4BC3-8A2B-EB6196B214B6}" presName="descendantText" presStyleLbl="alignAcc1" presStyleIdx="2" presStyleCnt="5" custScaleX="100191" custScaleY="101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AB598-85FD-4623-A11B-6BDC110AF78A}" type="pres">
      <dgm:prSet presAssocID="{2A60D97E-A642-4B33-A85E-6D2F1F426752}" presName="sp" presStyleCnt="0"/>
      <dgm:spPr/>
    </dgm:pt>
    <dgm:pt modelId="{D0FE4416-9816-441A-A1B2-86D767F1FBB5}" type="pres">
      <dgm:prSet presAssocID="{71AFEFBC-2D15-4431-BF46-35D1CAD75947}" presName="composite" presStyleCnt="0"/>
      <dgm:spPr/>
    </dgm:pt>
    <dgm:pt modelId="{39D33072-DB35-4D8F-9040-25742BD36567}" type="pres">
      <dgm:prSet presAssocID="{71AFEFBC-2D15-4431-BF46-35D1CAD7594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B1AF9-2BF1-4F16-B7AB-6CF59B835B93}" type="pres">
      <dgm:prSet presAssocID="{71AFEFBC-2D15-4431-BF46-35D1CAD7594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3EAD6-842B-4F13-B3D2-AF5ABC7CEA05}" type="pres">
      <dgm:prSet presAssocID="{D0B1AFE5-AA04-45D2-98DA-7250B1514D3A}" presName="sp" presStyleCnt="0"/>
      <dgm:spPr/>
    </dgm:pt>
    <dgm:pt modelId="{68DD1312-CFC8-410A-8EF0-B78868691F7F}" type="pres">
      <dgm:prSet presAssocID="{A807FBB6-7539-4E56-BC61-C5A2C69CDA6E}" presName="composite" presStyleCnt="0"/>
      <dgm:spPr/>
    </dgm:pt>
    <dgm:pt modelId="{2CF8DA7A-1338-416A-BCD2-4D0EA9080D90}" type="pres">
      <dgm:prSet presAssocID="{A807FBB6-7539-4E56-BC61-C5A2C69CDA6E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57E53-7D4B-4F32-8AEF-39E63426488C}" type="pres">
      <dgm:prSet presAssocID="{A807FBB6-7539-4E56-BC61-C5A2C69CDA6E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58731D-78D2-41C5-9A8B-C3A207A8CF75}" type="presOf" srcId="{8E36C164-43A4-42FF-A622-1ED3D6006B7A}" destId="{8AFB4A00-6C99-43B1-9601-5DBE61DC1BDC}" srcOrd="0" destOrd="0" presId="urn:microsoft.com/office/officeart/2005/8/layout/chevron2"/>
    <dgm:cxn modelId="{6E8A86E6-F779-4B64-BB74-456AE0FBD765}" type="presOf" srcId="{8417EB71-E67A-445A-87FC-BB28C64E1039}" destId="{6785B1F9-1351-42D6-8C1C-439256D2F1A3}" srcOrd="0" destOrd="0" presId="urn:microsoft.com/office/officeart/2005/8/layout/chevron2"/>
    <dgm:cxn modelId="{95D02F54-96F0-4EBE-A82A-FD854778E50D}" srcId="{8417EB71-E67A-445A-87FC-BB28C64E1039}" destId="{CE8A98FE-C8F8-4BC3-8A2B-EB6196B214B6}" srcOrd="2" destOrd="0" parTransId="{4FF44227-4B87-483E-A102-CE8E3D964291}" sibTransId="{2A60D97E-A642-4B33-A85E-6D2F1F426752}"/>
    <dgm:cxn modelId="{16DC29DE-4DFD-4946-9878-E1E70D24383B}" srcId="{A807FBB6-7539-4E56-BC61-C5A2C69CDA6E}" destId="{C1873FF3-FCDF-40E2-A079-2E0D75010CE8}" srcOrd="0" destOrd="0" parTransId="{EC61B96B-FE68-43EE-9771-FD554512194D}" sibTransId="{6719EA72-C995-45B9-B9C5-135D4D35DCA0}"/>
    <dgm:cxn modelId="{F812F9DB-C743-4D50-BFB6-EF8ECC28FFF3}" srcId="{71AFEFBC-2D15-4431-BF46-35D1CAD75947}" destId="{D8C7193A-C447-4BC8-AB19-34EB18BFB1E2}" srcOrd="0" destOrd="0" parTransId="{97A1D548-04C8-46B8-93A4-D6BB67E5E55A}" sibTransId="{F285123B-039B-4C5F-B061-22409B7C1408}"/>
    <dgm:cxn modelId="{C227182D-7F27-43E9-B11E-0D2C631559BB}" srcId="{8417EB71-E67A-445A-87FC-BB28C64E1039}" destId="{FE230DB1-06BC-4828-9C8D-C85F03A0C7B5}" srcOrd="0" destOrd="0" parTransId="{C73B5B41-1400-49D8-BF64-7EDB19B5D08C}" sibTransId="{8C653AA4-99F9-4FE8-83F9-C3CF4AC9D5D7}"/>
    <dgm:cxn modelId="{A9EC0C47-7083-48E0-B897-2824E6E75B52}" type="presOf" srcId="{5A7AB6B5-A845-47C1-A414-1436A83B2F08}" destId="{21865023-E54A-4861-8D1A-305E4526D953}" srcOrd="0" destOrd="0" presId="urn:microsoft.com/office/officeart/2005/8/layout/chevron2"/>
    <dgm:cxn modelId="{3DCBA2C8-20C7-4BB2-83B8-FCC4E460D393}" srcId="{FE230DB1-06BC-4828-9C8D-C85F03A0C7B5}" destId="{5A7AB6B5-A845-47C1-A414-1436A83B2F08}" srcOrd="0" destOrd="0" parTransId="{EC959F37-5968-411D-8057-671A9EA8C38B}" sibTransId="{C54D54C8-7D75-4918-9C55-575CE8460A51}"/>
    <dgm:cxn modelId="{82AF5631-DA49-4BDC-876B-41398D2F4DA7}" srcId="{8E36C164-43A4-42FF-A622-1ED3D6006B7A}" destId="{02B1872A-3DFC-4178-A73A-5FA80D354149}" srcOrd="0" destOrd="0" parTransId="{53701163-268B-4034-B47A-96ACE89C8AAE}" sibTransId="{9550AB4F-A098-4006-A608-03372C0F1A80}"/>
    <dgm:cxn modelId="{0C0563AA-AA1E-4B31-8C60-E78483C61182}" srcId="{CE8A98FE-C8F8-4BC3-8A2B-EB6196B214B6}" destId="{90FA447C-AF98-4965-BAFB-5E7104FBCF49}" srcOrd="0" destOrd="0" parTransId="{C73CFEF6-AD2A-4104-A07E-443C0EF651AA}" sibTransId="{49B81EBA-B8BA-48B8-A829-9E3E44754625}"/>
    <dgm:cxn modelId="{28FA1B3E-1C5A-4313-A1D5-23B45CD9DDC9}" srcId="{8417EB71-E67A-445A-87FC-BB28C64E1039}" destId="{8E36C164-43A4-42FF-A622-1ED3D6006B7A}" srcOrd="1" destOrd="0" parTransId="{D5CC1681-38FE-4F70-A4D1-D5CFBBE673B4}" sibTransId="{F22B741D-AABA-4BDF-BDB2-1AC846AFAD12}"/>
    <dgm:cxn modelId="{F078D86E-1B8A-4D0F-85D7-C878648F3E34}" type="presOf" srcId="{71AFEFBC-2D15-4431-BF46-35D1CAD75947}" destId="{39D33072-DB35-4D8F-9040-25742BD36567}" srcOrd="0" destOrd="0" presId="urn:microsoft.com/office/officeart/2005/8/layout/chevron2"/>
    <dgm:cxn modelId="{7E2E9C51-C811-43E3-A01C-692DF7C4E4FA}" type="presOf" srcId="{C1873FF3-FCDF-40E2-A079-2E0D75010CE8}" destId="{88057E53-7D4B-4F32-8AEF-39E63426488C}" srcOrd="0" destOrd="0" presId="urn:microsoft.com/office/officeart/2005/8/layout/chevron2"/>
    <dgm:cxn modelId="{66A710B2-57DF-47D7-9B7F-E3DC5AEF6720}" srcId="{8417EB71-E67A-445A-87FC-BB28C64E1039}" destId="{A807FBB6-7539-4E56-BC61-C5A2C69CDA6E}" srcOrd="4" destOrd="0" parTransId="{6EEE7613-03D1-4D5C-AC89-B185FFDC112E}" sibTransId="{FD1C3239-3039-466F-A36E-EE96E6D3DD2E}"/>
    <dgm:cxn modelId="{A791DDE8-C550-4029-897C-844E42018148}" type="presOf" srcId="{90FA447C-AF98-4965-BAFB-5E7104FBCF49}" destId="{9F2A3F6F-F9AE-441C-BC83-6F6F727E4E20}" srcOrd="0" destOrd="0" presId="urn:microsoft.com/office/officeart/2005/8/layout/chevron2"/>
    <dgm:cxn modelId="{187932C1-3561-4073-A2FB-7A9FC1320DA0}" type="presOf" srcId="{A807FBB6-7539-4E56-BC61-C5A2C69CDA6E}" destId="{2CF8DA7A-1338-416A-BCD2-4D0EA9080D90}" srcOrd="0" destOrd="0" presId="urn:microsoft.com/office/officeart/2005/8/layout/chevron2"/>
    <dgm:cxn modelId="{446B01DD-F70E-471B-8A4C-0B1806FA8194}" srcId="{8417EB71-E67A-445A-87FC-BB28C64E1039}" destId="{71AFEFBC-2D15-4431-BF46-35D1CAD75947}" srcOrd="3" destOrd="0" parTransId="{3F65BD3E-9FE2-4C2C-B1E5-72B5A4F662BE}" sibTransId="{D0B1AFE5-AA04-45D2-98DA-7250B1514D3A}"/>
    <dgm:cxn modelId="{3905594F-76A1-4877-9E6D-E7CB7579D65A}" type="presOf" srcId="{02B1872A-3DFC-4178-A73A-5FA80D354149}" destId="{6FDFDD18-12A5-4A23-BCE9-FE978946F5A6}" srcOrd="0" destOrd="0" presId="urn:microsoft.com/office/officeart/2005/8/layout/chevron2"/>
    <dgm:cxn modelId="{E6530A65-426A-4B17-9C1D-98B5B9C4E75E}" type="presOf" srcId="{D8C7193A-C447-4BC8-AB19-34EB18BFB1E2}" destId="{54AB1AF9-2BF1-4F16-B7AB-6CF59B835B93}" srcOrd="0" destOrd="0" presId="urn:microsoft.com/office/officeart/2005/8/layout/chevron2"/>
    <dgm:cxn modelId="{35B22343-6799-4922-BDE8-3B422C5CD158}" type="presOf" srcId="{FE230DB1-06BC-4828-9C8D-C85F03A0C7B5}" destId="{402B6929-4BAC-476D-A682-4FE61C7AFF3D}" srcOrd="0" destOrd="0" presId="urn:microsoft.com/office/officeart/2005/8/layout/chevron2"/>
    <dgm:cxn modelId="{B7740AB4-6D3C-415D-9BDC-6BC627A6878D}" type="presOf" srcId="{CE8A98FE-C8F8-4BC3-8A2B-EB6196B214B6}" destId="{DE260877-5D01-4B9B-8202-60DFF26C71B0}" srcOrd="0" destOrd="0" presId="urn:microsoft.com/office/officeart/2005/8/layout/chevron2"/>
    <dgm:cxn modelId="{418F18F9-A063-4C39-8A0B-8C82DF7BFAF0}" type="presParOf" srcId="{6785B1F9-1351-42D6-8C1C-439256D2F1A3}" destId="{B900640C-9A7A-47F9-B629-900BC4B56474}" srcOrd="0" destOrd="0" presId="urn:microsoft.com/office/officeart/2005/8/layout/chevron2"/>
    <dgm:cxn modelId="{92AB8352-72BD-4197-8741-83CF0F919B68}" type="presParOf" srcId="{B900640C-9A7A-47F9-B629-900BC4B56474}" destId="{402B6929-4BAC-476D-A682-4FE61C7AFF3D}" srcOrd="0" destOrd="0" presId="urn:microsoft.com/office/officeart/2005/8/layout/chevron2"/>
    <dgm:cxn modelId="{1B12AED9-8CE7-497F-BA9C-9EEFD4ABDB89}" type="presParOf" srcId="{B900640C-9A7A-47F9-B629-900BC4B56474}" destId="{21865023-E54A-4861-8D1A-305E4526D953}" srcOrd="1" destOrd="0" presId="urn:microsoft.com/office/officeart/2005/8/layout/chevron2"/>
    <dgm:cxn modelId="{428A9D69-1D39-4F71-9EB5-A02B7037B3D5}" type="presParOf" srcId="{6785B1F9-1351-42D6-8C1C-439256D2F1A3}" destId="{A943A9F7-83C0-476A-A51B-2FC3DAC2D608}" srcOrd="1" destOrd="0" presId="urn:microsoft.com/office/officeart/2005/8/layout/chevron2"/>
    <dgm:cxn modelId="{AB81DBB2-A79E-4767-9DEF-4361CE72EC7F}" type="presParOf" srcId="{6785B1F9-1351-42D6-8C1C-439256D2F1A3}" destId="{F475B378-0DFE-4E22-9FE5-5467A7CA0EDE}" srcOrd="2" destOrd="0" presId="urn:microsoft.com/office/officeart/2005/8/layout/chevron2"/>
    <dgm:cxn modelId="{56333916-3A90-4EAC-8DD7-F8BC356181AD}" type="presParOf" srcId="{F475B378-0DFE-4E22-9FE5-5467A7CA0EDE}" destId="{8AFB4A00-6C99-43B1-9601-5DBE61DC1BDC}" srcOrd="0" destOrd="0" presId="urn:microsoft.com/office/officeart/2005/8/layout/chevron2"/>
    <dgm:cxn modelId="{B16A9FAB-8671-4342-8CD6-3B8623DEB7FE}" type="presParOf" srcId="{F475B378-0DFE-4E22-9FE5-5467A7CA0EDE}" destId="{6FDFDD18-12A5-4A23-BCE9-FE978946F5A6}" srcOrd="1" destOrd="0" presId="urn:microsoft.com/office/officeart/2005/8/layout/chevron2"/>
    <dgm:cxn modelId="{82367594-6CDF-4F50-B070-45838207453B}" type="presParOf" srcId="{6785B1F9-1351-42D6-8C1C-439256D2F1A3}" destId="{9D3A2031-A3BE-44FA-A13D-8745889C702A}" srcOrd="3" destOrd="0" presId="urn:microsoft.com/office/officeart/2005/8/layout/chevron2"/>
    <dgm:cxn modelId="{B0716E39-73AD-407E-A4DC-6838E56C82D2}" type="presParOf" srcId="{6785B1F9-1351-42D6-8C1C-439256D2F1A3}" destId="{BD58DA48-D0F8-4863-ACF3-A4EE81CF983F}" srcOrd="4" destOrd="0" presId="urn:microsoft.com/office/officeart/2005/8/layout/chevron2"/>
    <dgm:cxn modelId="{8F097BC2-F2C3-40CE-B5AB-760AA3F4233A}" type="presParOf" srcId="{BD58DA48-D0F8-4863-ACF3-A4EE81CF983F}" destId="{DE260877-5D01-4B9B-8202-60DFF26C71B0}" srcOrd="0" destOrd="0" presId="urn:microsoft.com/office/officeart/2005/8/layout/chevron2"/>
    <dgm:cxn modelId="{788EA0D2-84A0-46F8-9CF0-D40824C390FB}" type="presParOf" srcId="{BD58DA48-D0F8-4863-ACF3-A4EE81CF983F}" destId="{9F2A3F6F-F9AE-441C-BC83-6F6F727E4E20}" srcOrd="1" destOrd="0" presId="urn:microsoft.com/office/officeart/2005/8/layout/chevron2"/>
    <dgm:cxn modelId="{7C2E563F-9001-4112-B92B-32E4F624C9EE}" type="presParOf" srcId="{6785B1F9-1351-42D6-8C1C-439256D2F1A3}" destId="{EEEAB598-85FD-4623-A11B-6BDC110AF78A}" srcOrd="5" destOrd="0" presId="urn:microsoft.com/office/officeart/2005/8/layout/chevron2"/>
    <dgm:cxn modelId="{D526BC1F-2806-4647-B589-DAD142975EB6}" type="presParOf" srcId="{6785B1F9-1351-42D6-8C1C-439256D2F1A3}" destId="{D0FE4416-9816-441A-A1B2-86D767F1FBB5}" srcOrd="6" destOrd="0" presId="urn:microsoft.com/office/officeart/2005/8/layout/chevron2"/>
    <dgm:cxn modelId="{31A7D0F9-4069-4F8F-BDB1-D44CD21A7196}" type="presParOf" srcId="{D0FE4416-9816-441A-A1B2-86D767F1FBB5}" destId="{39D33072-DB35-4D8F-9040-25742BD36567}" srcOrd="0" destOrd="0" presId="urn:microsoft.com/office/officeart/2005/8/layout/chevron2"/>
    <dgm:cxn modelId="{96DAC1B9-7971-45EB-B8C5-DC1BEC59AD31}" type="presParOf" srcId="{D0FE4416-9816-441A-A1B2-86D767F1FBB5}" destId="{54AB1AF9-2BF1-4F16-B7AB-6CF59B835B93}" srcOrd="1" destOrd="0" presId="urn:microsoft.com/office/officeart/2005/8/layout/chevron2"/>
    <dgm:cxn modelId="{7B9DE30F-9FD8-4194-82CF-1B29F74723E1}" type="presParOf" srcId="{6785B1F9-1351-42D6-8C1C-439256D2F1A3}" destId="{B7B3EAD6-842B-4F13-B3D2-AF5ABC7CEA05}" srcOrd="7" destOrd="0" presId="urn:microsoft.com/office/officeart/2005/8/layout/chevron2"/>
    <dgm:cxn modelId="{4A6DB8BE-FA4F-46CB-96A2-D2B305AF0E27}" type="presParOf" srcId="{6785B1F9-1351-42D6-8C1C-439256D2F1A3}" destId="{68DD1312-CFC8-410A-8EF0-B78868691F7F}" srcOrd="8" destOrd="0" presId="urn:microsoft.com/office/officeart/2005/8/layout/chevron2"/>
    <dgm:cxn modelId="{F87267EB-6323-4E56-9CDC-0714305449E4}" type="presParOf" srcId="{68DD1312-CFC8-410A-8EF0-B78868691F7F}" destId="{2CF8DA7A-1338-416A-BCD2-4D0EA9080D90}" srcOrd="0" destOrd="0" presId="urn:microsoft.com/office/officeart/2005/8/layout/chevron2"/>
    <dgm:cxn modelId="{1F2C09D6-9C27-4F71-A519-3A7CC0CEA302}" type="presParOf" srcId="{68DD1312-CFC8-410A-8EF0-B78868691F7F}" destId="{88057E53-7D4B-4F32-8AEF-39E6342648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1FD10-FCD6-4AC6-B217-4CF0BDD91184}">
      <dsp:nvSpPr>
        <dsp:cNvPr id="0" name=""/>
        <dsp:cNvSpPr/>
      </dsp:nvSpPr>
      <dsp:spPr>
        <a:xfrm rot="5400000">
          <a:off x="-285242" y="287843"/>
          <a:ext cx="1901617" cy="133113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 rot="-5400000">
        <a:off x="1" y="668166"/>
        <a:ext cx="1331132" cy="570485"/>
      </dsp:txXfrm>
    </dsp:sp>
    <dsp:sp modelId="{C1DAEF5A-49A6-4135-808F-46C6068E3227}">
      <dsp:nvSpPr>
        <dsp:cNvPr id="0" name=""/>
        <dsp:cNvSpPr/>
      </dsp:nvSpPr>
      <dsp:spPr>
        <a:xfrm rot="5400000">
          <a:off x="4162340" y="-2828607"/>
          <a:ext cx="1236051" cy="6898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Горнодобывающая: железная руда, бокситы, асбест)  </a:t>
          </a:r>
          <a:endParaRPr lang="ru-RU" sz="3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31133" y="62939"/>
        <a:ext cx="6838128" cy="1115373"/>
      </dsp:txXfrm>
    </dsp:sp>
    <dsp:sp modelId="{3D7FAD27-C42B-4B0E-A0E4-6B7C3A1CBED4}">
      <dsp:nvSpPr>
        <dsp:cNvPr id="0" name=""/>
        <dsp:cNvSpPr/>
      </dsp:nvSpPr>
      <dsp:spPr>
        <a:xfrm rot="5400000">
          <a:off x="-285242" y="1998258"/>
          <a:ext cx="1901617" cy="133113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" y="2378581"/>
        <a:ext cx="1331132" cy="570485"/>
      </dsp:txXfrm>
    </dsp:sp>
    <dsp:sp modelId="{CC26BF2B-6528-4565-8517-967A00920508}">
      <dsp:nvSpPr>
        <dsp:cNvPr id="0" name=""/>
        <dsp:cNvSpPr/>
      </dsp:nvSpPr>
      <dsp:spPr>
        <a:xfrm rot="5400000">
          <a:off x="4162340" y="-1118191"/>
          <a:ext cx="1236051" cy="6898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Сельское хозяйство</a:t>
          </a:r>
          <a:endParaRPr lang="ru-RU" sz="3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31133" y="1773355"/>
        <a:ext cx="6838128" cy="1115373"/>
      </dsp:txXfrm>
    </dsp:sp>
    <dsp:sp modelId="{F738FC2A-6EE6-464E-8204-02116E3C1920}">
      <dsp:nvSpPr>
        <dsp:cNvPr id="0" name=""/>
        <dsp:cNvSpPr/>
      </dsp:nvSpPr>
      <dsp:spPr>
        <a:xfrm rot="5400000">
          <a:off x="-285242" y="3708674"/>
          <a:ext cx="1901617" cy="133113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" y="4088997"/>
        <a:ext cx="1331132" cy="570485"/>
      </dsp:txXfrm>
    </dsp:sp>
    <dsp:sp modelId="{63C9C26A-A09F-47A6-BAB4-487AD2828E72}">
      <dsp:nvSpPr>
        <dsp:cNvPr id="0" name=""/>
        <dsp:cNvSpPr/>
      </dsp:nvSpPr>
      <dsp:spPr>
        <a:xfrm rot="5400000">
          <a:off x="4162340" y="592223"/>
          <a:ext cx="1236051" cy="689846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Легкая и пищевая промышленность</a:t>
          </a:r>
          <a:endParaRPr lang="ru-RU" sz="37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31133" y="3483770"/>
        <a:ext cx="6838128" cy="11153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988" y="-99392"/>
            <a:ext cx="9361040" cy="72008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008"/>
            <a:ext cx="903649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532" y="-99392"/>
            <a:ext cx="9337624" cy="7099424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211684" y="188640"/>
            <a:ext cx="8680796" cy="6480720"/>
          </a:xfrm>
          <a:prstGeom prst="rect">
            <a:avLst/>
          </a:prstGeom>
          <a:gradFill flip="none" rotWithShape="1">
            <a:gsLst>
              <a:gs pos="45800">
                <a:srgbClr val="FFF6E6"/>
              </a:gs>
              <a:gs pos="0">
                <a:srgbClr val="FFEFD1"/>
              </a:gs>
              <a:gs pos="100000">
                <a:schemeClr val="bg2">
                  <a:lumMod val="0"/>
                  <a:lumOff val="100000"/>
                </a:schemeClr>
              </a:gs>
              <a:gs pos="100000">
                <a:srgbClr val="D1C39F"/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35644"/>
            <a:ext cx="9361040" cy="7065044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231602" y="256518"/>
            <a:ext cx="8680796" cy="6412842"/>
          </a:xfrm>
          <a:prstGeom prst="rect">
            <a:avLst/>
          </a:prstGeom>
          <a:gradFill flip="none" rotWithShape="1">
            <a:gsLst>
              <a:gs pos="45800">
                <a:srgbClr val="FFF6E6"/>
              </a:gs>
              <a:gs pos="0">
                <a:srgbClr val="FFEFD1"/>
              </a:gs>
              <a:gs pos="100000">
                <a:schemeClr val="bg2">
                  <a:lumMod val="0"/>
                  <a:lumOff val="100000"/>
                </a:schemeClr>
              </a:gs>
              <a:gs pos="100000">
                <a:srgbClr val="D1C39F"/>
              </a:gs>
            </a:gsLst>
            <a:lin ang="2700000" scaled="1"/>
            <a:tileRect/>
          </a:gra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auto.gazeta.kz/rubric4/article7741/" TargetMode="External"/><Relationship Id="rId13" Type="http://schemas.openxmlformats.org/officeDocument/2006/relationships/hyperlink" Target="http://eae.kz/cms/uploads/file_1353421766_425706035.jpg" TargetMode="External"/><Relationship Id="rId3" Type="http://schemas.openxmlformats.org/officeDocument/2006/relationships/hyperlink" Target="http://tv.yandex.ru/213/program/112357/event/48133579" TargetMode="External"/><Relationship Id="rId7" Type="http://schemas.openxmlformats.org/officeDocument/2006/relationships/hyperlink" Target="http://thenews.kz/2012/09/10/1204006.html" TargetMode="External"/><Relationship Id="rId12" Type="http://schemas.openxmlformats.org/officeDocument/2006/relationships/hyperlink" Target="http://uprpred.pnzreg.ru/news/2014/02/18/15340640" TargetMode="External"/><Relationship Id="rId2" Type="http://schemas.openxmlformats.org/officeDocument/2006/relationships/hyperlink" Target="http://5an.kz/index.php?cat=travel&amp;page=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ozdravim.kz/den-yazykov-narodov-kazaxstana.html" TargetMode="External"/><Relationship Id="rId11" Type="http://schemas.openxmlformats.org/officeDocument/2006/relationships/hyperlink" Target="http://agroalem.kz/545-kazahskie-brendy-auliekolskaya-myasnaya-poroda-krs.html" TargetMode="External"/><Relationship Id="rId5" Type="http://schemas.openxmlformats.org/officeDocument/2006/relationships/hyperlink" Target="http://www.newskaz.ru/society/20091128/372964.html" TargetMode="External"/><Relationship Id="rId10" Type="http://schemas.openxmlformats.org/officeDocument/2006/relationships/hyperlink" Target="http://s019.radikal.ru/i600/1205/dd/ac997e0fa072.jpg" TargetMode="External"/><Relationship Id="rId4" Type="http://schemas.openxmlformats.org/officeDocument/2006/relationships/hyperlink" Target="http://almaty.avizinfo.kz/content/files/kazakhstan/201201/f_zhumbaktas_20123001155930.jpg" TargetMode="External"/><Relationship Id="rId9" Type="http://schemas.openxmlformats.org/officeDocument/2006/relationships/hyperlink" Target="http://www.agroalem.kz/article/sphere-interest/page,2,1360-vpered-s-novymi-tehnologiyami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Байга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«Экономические районы»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6165304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Расположен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бассейне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бессточных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 Нуры 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Сарысу.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ЦК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Сколько областей входит в состав ЦР района?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большой по площади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район?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ЗК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богатство Западного Казахстана?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Нефть и газ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олностью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располагается на горной территории?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Ведущие отрасли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экономики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ЦК …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Энергетика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угольная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промышленность, черная и цветная  металлургия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Сокровищница природных ресурсов…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ВК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каком районе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добывают хромиты?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ЗК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Факторы, влияющие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размещение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производства…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Топливный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сырьевой, водный, потребительский, энергетический,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проблема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ЦК и ЗК…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Нехватка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водных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ресурсов</a:t>
            </a:r>
          </a:p>
          <a:p>
            <a:pPr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район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выращивания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подсолнечника?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Район,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основными отраслями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животноводства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являются  овцеводство и верблюдоводство…                   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ЗК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72400" y="680120"/>
            <a:ext cx="576064" cy="457200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926340" y="1056513"/>
            <a:ext cx="576064" cy="457200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172400" y="1513713"/>
            <a:ext cx="576064" cy="457200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41922" y="1844824"/>
            <a:ext cx="1564837" cy="386259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164830" y="2231084"/>
            <a:ext cx="576064" cy="457200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03142" y="2552238"/>
            <a:ext cx="3037752" cy="444713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2899265"/>
            <a:ext cx="6803438" cy="457200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03030" y="3144159"/>
            <a:ext cx="576064" cy="461730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07969" y="3605889"/>
            <a:ext cx="576064" cy="457200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4365104"/>
            <a:ext cx="6912768" cy="745977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5111081"/>
            <a:ext cx="3764816" cy="457200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347574" y="5568281"/>
            <a:ext cx="643488" cy="363884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098814" y="6093296"/>
            <a:ext cx="793665" cy="519679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ромышленность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(стр.247)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326428"/>
              </p:ext>
            </p:extLst>
          </p:nvPr>
        </p:nvGraphicFramePr>
        <p:xfrm>
          <a:off x="323528" y="692696"/>
          <a:ext cx="8496944" cy="56997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944216"/>
                <a:gridCol w="2088232"/>
                <a:gridCol w="446449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Отрасль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Сырье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Предприятия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97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Горнорудная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Железная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руда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Горнообогатильные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: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Соколовско-Сарбайский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Лисаковский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Кашарский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496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Топливная</a:t>
                      </a: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 ТЭС:</a:t>
                      </a:r>
                    </a:p>
                    <a:p>
                      <a:pPr algn="ctr"/>
                      <a:r>
                        <a:rPr lang="ru-RU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Екибазтуские</a:t>
                      </a:r>
                      <a:endParaRPr lang="ru-RU" sz="1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1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Аксусская</a:t>
                      </a:r>
                      <a:endParaRPr lang="ru-RU" sz="1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Павлодарская</a:t>
                      </a:r>
                      <a:endParaRPr lang="ru-RU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Каменный и бурый уголь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Екибастуз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Майкобен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Торгай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1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Нефте-пеработка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Нефть</a:t>
                      </a:r>
                    </a:p>
                    <a:p>
                      <a:pPr algn="ctr"/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Павлодарский НПЗ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97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Цветная металлургия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Бокситы</a:t>
                      </a:r>
                    </a:p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(Аркалык)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Глиноземный завод в Павлодаре 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(оксид алюминия)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97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Черная металлургия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Марганец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и хромиты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Аксу -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ф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ерросплавные завод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(качественная сталь)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67744" y="1124745"/>
            <a:ext cx="6552728" cy="52565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496" y="1622334"/>
            <a:ext cx="5445224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564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404664"/>
            <a:ext cx="8301608" cy="779781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Машиностроение: </a:t>
            </a:r>
            <a:b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782350"/>
              </p:ext>
            </p:extLst>
          </p:nvPr>
        </p:nvGraphicFramePr>
        <p:xfrm>
          <a:off x="251520" y="771036"/>
          <a:ext cx="8568952" cy="57607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70686"/>
                <a:gridCol w="5998266"/>
              </a:tblGrid>
              <a:tr h="50417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Павлодар 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Тракторный завод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36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Петропавловск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Оборудование для черной металлургии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36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Кокшетау 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Кислородно-дыхательные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аппараты и весы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369">
                <a:tc>
                  <a:txBody>
                    <a:bodyPr/>
                    <a:lstStyle/>
                    <a:p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Костанай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Комбайны</a:t>
                      </a:r>
                    </a:p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Автосборочное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производство: </a:t>
                      </a:r>
                      <a:r>
                        <a:rPr lang="en-US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SsangYong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УАЗ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9369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Астана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Тепловозы,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с/т (</a:t>
                      </a:r>
                      <a:r>
                        <a:rPr lang="ru-RU" sz="28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зернокосилки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8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сенокилки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17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Атбасар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Грузовые</a:t>
                      </a:r>
                      <a:r>
                        <a:rPr lang="ru-RU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электровозы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170">
                <a:tc>
                  <a:txBody>
                    <a:bodyPr/>
                    <a:lstStyle/>
                    <a:p>
                      <a:r>
                        <a:rPr lang="ru-RU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Калкаман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Бульдозеры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843808" y="764704"/>
            <a:ext cx="5976664" cy="5760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335" y="1700808"/>
            <a:ext cx="4875609" cy="3547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936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 стрелкой 16"/>
          <p:cNvCxnSpPr>
            <a:stCxn id="3" idx="2"/>
          </p:cNvCxnSpPr>
          <p:nvPr/>
        </p:nvCxnSpPr>
        <p:spPr>
          <a:xfrm flipH="1" flipV="1">
            <a:off x="2733568" y="3326390"/>
            <a:ext cx="395935" cy="97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4" idx="1"/>
          </p:cNvCxnSpPr>
          <p:nvPr/>
        </p:nvCxnSpPr>
        <p:spPr>
          <a:xfrm>
            <a:off x="5953814" y="3336132"/>
            <a:ext cx="477061" cy="251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281986" y="1052736"/>
            <a:ext cx="8424936" cy="4925144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89981" y="404664"/>
            <a:ext cx="3593846" cy="129614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Каменные карьеры: Атбасар, Щучинск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129503" y="2374876"/>
            <a:ext cx="2935319" cy="19225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Строй индустрия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(с. 247)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30875" y="2490007"/>
            <a:ext cx="2317589" cy="17424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Асбестовый комбинат</a:t>
            </a:r>
          </a:p>
          <a:p>
            <a:pPr algn="ctr"/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Житикара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2925" y="2512104"/>
            <a:ext cx="2322436" cy="17864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Астана: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фарфоро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-фаянсовый завод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25361" y="5043848"/>
            <a:ext cx="3733343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Силикатный кирпич и ж/б изделия: </a:t>
            </a: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Астана, 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Прямая со стрелкой 6"/>
          <p:cNvCxnSpPr>
            <a:stCxn id="3" idx="0"/>
            <a:endCxn id="2" idx="2"/>
          </p:cNvCxnSpPr>
          <p:nvPr/>
        </p:nvCxnSpPr>
        <p:spPr>
          <a:xfrm flipH="1" flipV="1">
            <a:off x="4586904" y="1700808"/>
            <a:ext cx="10259" cy="6740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548424" y="4209651"/>
            <a:ext cx="1" cy="8341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48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АПК – самый развитый в РК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052736"/>
            <a:ext cx="4536504" cy="56166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Земледелие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Зерновые: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яровая пшеница (75%), просо (40%), овес, ячмень, озимая рожь, гречиха, кукуруза.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Технические: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подсолнечник (20%), лен, горчица,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ахарная свекла.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Овощные и бахчевые.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Кормовые травы. </a:t>
            </a:r>
          </a:p>
          <a:p>
            <a:pPr marL="0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316288" cy="561662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Животноводство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КРС: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мясомолочное и молочно-мясное направление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Овцеводство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эдильбаевская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мясо-сальная, тонкорунные)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Коневодство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(1/3 РК) (казахская порода)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Свиноводство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Птицеводство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4464496" cy="56600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177" y="1052736"/>
            <a:ext cx="4345311" cy="31397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61" b="21859"/>
          <a:stretch/>
        </p:blipFill>
        <p:spPr>
          <a:xfrm>
            <a:off x="4619176" y="4192524"/>
            <a:ext cx="4345311" cy="252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9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260648"/>
            <a:ext cx="4392488" cy="6408712"/>
          </a:xfrm>
          <a:solidFill>
            <a:srgbClr val="FFF3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Мясная: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Петропавловск, 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Екибастуз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Рудный, 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Житикара</a:t>
            </a:r>
            <a:endParaRPr lang="ru-RU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Молочная и маслобойная: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Мукомольная: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Астана, Петропавловск, Кокшетау, Павлодар, 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endParaRPr lang="ru-RU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60648"/>
            <a:ext cx="4320480" cy="6408712"/>
          </a:xfr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Легкая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Кожевенные заводы: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Петропавловск,  Павлодар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Обувные и швейные фабрики: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Астана, </a:t>
            </a:r>
            <a:r>
              <a:rPr lang="ru-RU" sz="32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Павлодар, Петропавловск</a:t>
            </a:r>
            <a:endParaRPr lang="ru-RU" sz="32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437112"/>
            <a:ext cx="3268960" cy="217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21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4807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 Северного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азахстана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980728"/>
            <a:ext cx="8568952" cy="5472608"/>
          </a:xfrm>
        </p:spPr>
        <p:txBody>
          <a:bodyPr/>
          <a:lstStyle/>
          <a:p>
            <a:pPr marL="742950" indent="-742950">
              <a:spcBef>
                <a:spcPts val="0"/>
              </a:spcBef>
              <a:buFont typeface="+mj-lt"/>
              <a:buAutoNum type="arabicPeriod"/>
            </a:pP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виды транспорта развиты в Северном Казахстане?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Железнодорожный, автомобильный, речной, трубопроводный.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23900" indent="-723900">
              <a:spcBef>
                <a:spcPts val="0"/>
              </a:spcBef>
              <a:buNone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  Задание в тетради (стр. 16)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206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332656"/>
            <a:ext cx="3888432" cy="579350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ТПК</a:t>
            </a:r>
          </a:p>
          <a:p>
            <a:pPr marL="0" indent="0" algn="ctr">
              <a:buNone/>
            </a:pP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Павлодар-</a:t>
            </a:r>
            <a:r>
              <a:rPr lang="ru-RU" sz="3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Екибастузский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ctr"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аменный уголь, тракторный завод, НПЗ, глиноземный, </a:t>
            </a:r>
            <a:r>
              <a:rPr lang="ru-RU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Аксуский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завод ферросплавов</a:t>
            </a:r>
          </a:p>
          <a:p>
            <a:pPr marL="0" indent="0" algn="ctr">
              <a:buNone/>
            </a:pP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260648"/>
            <a:ext cx="5040560" cy="659735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Промышленные узлы: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Акмолинский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с/х, машиностроение, стройиндустрия, пищевая и легкая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Костанайский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железорудный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Кокшетауский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машиностроение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Аркалыкский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бокситы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Петропавловский: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пищевая и легкая </a:t>
            </a:r>
          </a:p>
          <a:p>
            <a:pPr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663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Расставьте цифрами области СК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Объект 1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" t="11630" r="1813" b="2273"/>
          <a:stretch/>
        </p:blipFill>
        <p:spPr>
          <a:xfrm>
            <a:off x="179512" y="1268760"/>
            <a:ext cx="8712967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Овал 19"/>
          <p:cNvSpPr/>
          <p:nvPr/>
        </p:nvSpPr>
        <p:spPr>
          <a:xfrm>
            <a:off x="4427984" y="5661248"/>
            <a:ext cx="1224136" cy="568052"/>
          </a:xfrm>
          <a:prstGeom prst="ellipse">
            <a:avLst/>
          </a:prstGeom>
          <a:gradFill flip="none" rotWithShape="1">
            <a:gsLst>
              <a:gs pos="0">
                <a:schemeClr val="bg2"/>
              </a:gs>
              <a:gs pos="96250">
                <a:schemeClr val="bg2"/>
              </a:gs>
              <a:gs pos="50000">
                <a:schemeClr val="bg2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4723161" y="1641906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3624" y="1233988"/>
            <a:ext cx="516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16216" y="1313029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469324" y="1543863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66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944" cy="41805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Распределите полезные ископаемые по месторождениям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1" b="11314"/>
          <a:stretch/>
        </p:blipFill>
        <p:spPr>
          <a:xfrm>
            <a:off x="179512" y="764705"/>
            <a:ext cx="8712968" cy="5904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831802" y="191023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103" y="2447893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51920" y="119675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00192" y="166443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08304" y="246214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11960" y="5764158"/>
            <a:ext cx="4680520" cy="9052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Уголь, асбест, золото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железная руда, бокситы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96244" y="1737990"/>
            <a:ext cx="1645915" cy="7099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Асбест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31803" y="2495013"/>
            <a:ext cx="1876102" cy="7099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Ж/руда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104144" y="1119370"/>
            <a:ext cx="1999605" cy="7099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Бокситы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812755" y="1601865"/>
            <a:ext cx="1747577" cy="7099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Золото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804248" y="2495013"/>
            <a:ext cx="1747577" cy="7099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Уголь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823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11267808"/>
              </p:ext>
            </p:extLst>
          </p:nvPr>
        </p:nvGraphicFramePr>
        <p:xfrm>
          <a:off x="251520" y="980728"/>
          <a:ext cx="856895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980728"/>
            <a:ext cx="792088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Крупнейшее месторождение золота в Казахстане…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9407" y="2047528"/>
            <a:ext cx="792088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Доля городского населения в СК…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9407" y="3072372"/>
            <a:ext cx="792088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Крупнейший в мире завод ферросплавов…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4149080"/>
            <a:ext cx="792088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Единственный алюминиевый завод в РК…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5229200"/>
            <a:ext cx="792088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угольный бассейн СК…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247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8856984" cy="129614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КАЗАХСТАН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555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Готовимся к ВОУД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7952424"/>
              </p:ext>
            </p:extLst>
          </p:nvPr>
        </p:nvGraphicFramePr>
        <p:xfrm>
          <a:off x="179512" y="1052736"/>
          <a:ext cx="864096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38249" y="1066367"/>
            <a:ext cx="8058911" cy="8640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НПЗ расположен в городе </a:t>
            </a:r>
            <a:r>
              <a:rPr lang="ru-RU" sz="3200" dirty="0" smtClean="0"/>
              <a:t>…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43198" y="2106943"/>
            <a:ext cx="8053962" cy="8640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энергетическая база СК…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3197" y="3140968"/>
            <a:ext cx="8049013" cy="8640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посевной площади СК занято…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3198" y="4221088"/>
            <a:ext cx="8053962" cy="8640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Отрасль животноводства, не получившая развитие в регионе…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3198" y="5323590"/>
            <a:ext cx="8053962" cy="8640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ТПК Северного Казахстана…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064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6207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«Да» или «нет»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361459"/>
          </a:xfrm>
        </p:spPr>
        <p:txBody>
          <a:bodyPr>
            <a:normAutofit fontScale="850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 самый маленький по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площади.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 граничит с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Китаем.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Казахстан граничит с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Россией.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месторождения железных руд расположены 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городе Аркалык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с/х культура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региона – подсолнечник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регионе много машиностроительных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предприятий.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регионе имеются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топливные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ресурсы.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территории СК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преобладают рудные полезные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ископаемые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регионе ощущается нехватка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воды.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Курорт «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Бурабай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находится в Павлодарской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28184" y="6109235"/>
            <a:ext cx="26276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«Да» 3, 6, 7, 8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589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дом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§46-47, тетрадь (стр. 15-16)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78" y="1412776"/>
            <a:ext cx="8712968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504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640960" cy="5361459"/>
          </a:xfrm>
        </p:spPr>
        <p:txBody>
          <a:bodyPr>
            <a:normAutofit/>
          </a:bodyPr>
          <a:lstStyle/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2"/>
              </a:rPr>
              <a:t>http://5an.kz/index.php?cat=travel&amp;page=4</a:t>
            </a:r>
            <a:r>
              <a:rPr lang="ru-RU" sz="1400" dirty="0"/>
              <a:t>  Карта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3"/>
              </a:rPr>
              <a:t>http://tv.yandex.ru/213/program/112357/event/48133579</a:t>
            </a:r>
            <a:r>
              <a:rPr lang="ru-RU" sz="1400" dirty="0"/>
              <a:t> Боровое(осень)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4"/>
              </a:rPr>
              <a:t>http://</a:t>
            </a:r>
            <a:r>
              <a:rPr lang="ru-RU" sz="1400" u="sng" dirty="0" smtClean="0">
                <a:hlinkClick r:id="rId4"/>
              </a:rPr>
              <a:t>almaty.avizinfo.kz/content/files/kazakhstan/201201/f_zhumbaktas_20123001155930.jpg</a:t>
            </a:r>
            <a:r>
              <a:rPr lang="ru-RU" sz="1400" dirty="0"/>
              <a:t> </a:t>
            </a:r>
            <a:r>
              <a:rPr lang="ru-RU" sz="1400" dirty="0" smtClean="0"/>
              <a:t> Боровое </a:t>
            </a:r>
            <a:endParaRPr lang="ru-RU" sz="1400" dirty="0"/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ru-RU" sz="1400" u="sng" dirty="0">
                <a:hlinkClick r:id="rId5"/>
              </a:rPr>
              <a:t>http://www.newskaz.ru/society/20091128/372964.html</a:t>
            </a:r>
            <a:r>
              <a:rPr lang="ru-RU" sz="1400" dirty="0"/>
              <a:t> </a:t>
            </a:r>
            <a:r>
              <a:rPr lang="ru-RU" sz="1400" dirty="0" smtClean="0"/>
              <a:t>Астана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en-US" sz="1400" dirty="0">
                <a:hlinkClick r:id="rId6"/>
              </a:rPr>
              <a:t>http://</a:t>
            </a:r>
            <a:r>
              <a:rPr lang="en-US" sz="1400" dirty="0" smtClean="0">
                <a:hlinkClick r:id="rId6"/>
              </a:rPr>
              <a:t>pozdravim.kz/den-yazykov-narodov-kazaxstana.html</a:t>
            </a:r>
            <a:r>
              <a:rPr lang="ru-RU" sz="1400" dirty="0" smtClean="0"/>
              <a:t> Население 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thenews.kz/2012/09/10/1204006.html</a:t>
            </a:r>
            <a:r>
              <a:rPr lang="ru-RU" sz="1400" dirty="0" smtClean="0"/>
              <a:t>  Павлодарский НПЗ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en-US" sz="1400" dirty="0">
                <a:hlinkClick r:id="rId8"/>
              </a:rPr>
              <a:t>http://auto.gazeta.kz/rubric4/article7741</a:t>
            </a:r>
            <a:r>
              <a:rPr lang="en-US" sz="1400" dirty="0" smtClean="0">
                <a:hlinkClick r:id="rId8"/>
              </a:rPr>
              <a:t>/</a:t>
            </a:r>
            <a:r>
              <a:rPr lang="ru-RU" sz="1400" dirty="0" smtClean="0"/>
              <a:t>  УАЗ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en-US" sz="1400" dirty="0">
                <a:hlinkClick r:id="rId9"/>
              </a:rPr>
              <a:t>http://</a:t>
            </a:r>
            <a:r>
              <a:rPr lang="en-US" sz="1400" dirty="0" smtClean="0">
                <a:hlinkClick r:id="rId9"/>
              </a:rPr>
              <a:t>www.agroalem.kz/article/sphere-interest/page,2,1360-vpered-s-novymi-tehnologiyami.html</a:t>
            </a:r>
            <a:r>
              <a:rPr lang="ru-RU" sz="1400" dirty="0" smtClean="0"/>
              <a:t> Зерно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en-US" sz="1400" dirty="0">
                <a:hlinkClick r:id="rId10"/>
              </a:rPr>
              <a:t>http://</a:t>
            </a:r>
            <a:r>
              <a:rPr lang="en-US" sz="1400" dirty="0" smtClean="0">
                <a:hlinkClick r:id="rId10"/>
              </a:rPr>
              <a:t>s019.radikal.ru/i600/1205/dd/ac997e0fa072.jpg</a:t>
            </a:r>
            <a:r>
              <a:rPr lang="ru-RU" sz="1400" dirty="0" smtClean="0"/>
              <a:t>  </a:t>
            </a:r>
            <a:r>
              <a:rPr lang="ru-RU" sz="1400" dirty="0" err="1" smtClean="0"/>
              <a:t>Эдильбаевская</a:t>
            </a:r>
            <a:r>
              <a:rPr lang="ru-RU" sz="1400" dirty="0" smtClean="0"/>
              <a:t> порода овец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en-US" sz="1400" dirty="0">
                <a:hlinkClick r:id="rId11"/>
              </a:rPr>
              <a:t>http://</a:t>
            </a:r>
            <a:r>
              <a:rPr lang="en-US" sz="1400" dirty="0" smtClean="0">
                <a:hlinkClick r:id="rId11"/>
              </a:rPr>
              <a:t>agroalem.kz/545-kazahskie-brendy-auliekolskaya-myasnaya-poroda-krs.html</a:t>
            </a:r>
            <a:r>
              <a:rPr lang="ru-RU" sz="1400" dirty="0" smtClean="0"/>
              <a:t> КРС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en-US" sz="1400" dirty="0">
                <a:hlinkClick r:id="rId12"/>
              </a:rPr>
              <a:t>http://</a:t>
            </a:r>
            <a:r>
              <a:rPr lang="en-US" sz="1400" dirty="0" smtClean="0">
                <a:hlinkClick r:id="rId12"/>
              </a:rPr>
              <a:t>uprpred.pnzreg.ru/news/2014/02/18/15340640</a:t>
            </a:r>
            <a:r>
              <a:rPr lang="ru-RU" sz="1400" dirty="0" smtClean="0"/>
              <a:t> Легкая промышленность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en-US" sz="1400" dirty="0">
                <a:hlinkClick r:id="rId13"/>
              </a:rPr>
              <a:t>http://</a:t>
            </a:r>
            <a:r>
              <a:rPr lang="en-US" sz="1400" dirty="0" smtClean="0">
                <a:hlinkClick r:id="rId13"/>
              </a:rPr>
              <a:t>eae.kz/cms/uploads/file_1353421766_425706035.jpg</a:t>
            </a:r>
            <a:r>
              <a:rPr lang="ru-RU" sz="1400" dirty="0" smtClean="0"/>
              <a:t> Боровое</a:t>
            </a:r>
          </a:p>
          <a:p>
            <a:pPr marL="273050" lvl="0" indent="-273050">
              <a:buFont typeface="Wingdings" panose="05000000000000000000" pitchFamily="2" charset="2"/>
              <a:buChar char="ü"/>
            </a:pPr>
            <a:r>
              <a:rPr lang="ru-RU" sz="1400" dirty="0" smtClean="0"/>
              <a:t>Электронный учебник АО «Национальный  центр информатизации» </a:t>
            </a:r>
            <a:r>
              <a:rPr lang="ru-RU" sz="1400" smtClean="0"/>
              <a:t>9 класс</a:t>
            </a: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400141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424936" cy="626469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северный,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лесостепной и степной район,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зерный край,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«житница страны»,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богат природными ресурсами, плотно заселен,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имеет достаточное количество трудовых ресурсов.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9095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Северный Казахстан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4763222"/>
              </p:ext>
            </p:extLst>
          </p:nvPr>
        </p:nvGraphicFramePr>
        <p:xfrm>
          <a:off x="251520" y="908050"/>
          <a:ext cx="8568952" cy="52425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232248"/>
                <a:gridCol w="63367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Состав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Северо-Казахстанская,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Костанайская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Акмолинская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Павлодарская области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Площадь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565,0 тыс. км</a:t>
                      </a:r>
                      <a:r>
                        <a:rPr lang="ru-RU" sz="2800" b="1" kern="1200" baseline="300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2   </a:t>
                      </a:r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(3 место)</a:t>
                      </a:r>
                      <a:endParaRPr lang="ru-RU" sz="2800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Население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3 726 555 человек</a:t>
                      </a:r>
                      <a:endParaRPr lang="ru-RU" sz="2800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Уровень урбанизации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Плотность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7,2 чел/км</a:t>
                      </a:r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  <a:cs typeface="Arial"/>
                        </a:rPr>
                        <a:t>²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Границы</a:t>
                      </a:r>
                      <a:endParaRPr lang="ru-RU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Западный, Центральный и Восточный Казахстан, Российская</a:t>
                      </a:r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Ф</a:t>
                      </a: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едерация (Уральский и Западно-Сибирский экономический район)</a:t>
                      </a:r>
                      <a:endParaRPr lang="ru-RU" sz="2800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411760" y="922396"/>
            <a:ext cx="6408711" cy="52429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21157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375848"/>
            <a:ext cx="6120161" cy="41413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44285" y="6196662"/>
            <a:ext cx="1515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Стр.  240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393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9560" y="24139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ЭГП </a:t>
            </a:r>
            <a:r>
              <a:rPr lang="ru-RU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 20, 240-241)</a:t>
            </a:r>
            <a:endParaRPr lang="ru-RU" sz="27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251520" y="332656"/>
            <a:ext cx="5040560" cy="67687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Холмисто-равнинный рельеф: СК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равнина, север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Сарыарки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Торгайское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плато.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Благоприятный климат (умеренно-жаркое лето, осадки).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 рек и озер</a:t>
            </a:r>
            <a:r>
              <a:rPr lang="ru-RU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(Назовите)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Лесостепь и степь.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Плодородные почвы: серые лесные, черноземы и каштановые.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Богат полезными ископаемыми (железо, уголь, соль, золото).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Речная магистраль –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Ертис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Рекреационные ресурсы.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Транспортные пути: ж/д, а/д.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Нефтепровод: Россия – РК. 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«Северные ворота страны».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9875" indent="-269875">
              <a:spcBef>
                <a:spcPts val="0"/>
              </a:spcBef>
              <a:buAutoNum type="arabicPeriod"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9875" indent="-269875">
              <a:buAutoNum type="arabicPeriod"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9875" indent="-269875">
              <a:buAutoNum type="arabicPeriod"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69875" indent="-269875">
              <a:buAutoNum type="arabicPeriod"/>
            </a:pPr>
            <a:endParaRPr lang="ru-RU" sz="2400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5436096" y="332656"/>
            <a:ext cx="3707904" cy="6264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269875" indent="-269875"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выхода в Мировой океан</a:t>
            </a:r>
          </a:p>
          <a:p>
            <a:pPr marL="269875" indent="-269875"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Холодная  и малоснежная зима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люс 1"/>
          <p:cNvSpPr/>
          <p:nvPr/>
        </p:nvSpPr>
        <p:spPr>
          <a:xfrm>
            <a:off x="454968" y="428262"/>
            <a:ext cx="457200" cy="457200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Минус 2"/>
          <p:cNvSpPr/>
          <p:nvPr/>
        </p:nvSpPr>
        <p:spPr>
          <a:xfrm>
            <a:off x="8172387" y="428262"/>
            <a:ext cx="457200" cy="4572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16978" y="2708920"/>
            <a:ext cx="44307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ЭГП района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выгодно и удобно.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Столица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Казахстана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Астана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78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Полезные ископаемые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 240)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60781"/>
              </p:ext>
            </p:extLst>
          </p:nvPr>
        </p:nvGraphicFramePr>
        <p:xfrm>
          <a:off x="323850" y="764702"/>
          <a:ext cx="8496300" cy="574219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447950"/>
                <a:gridCol w="6048350"/>
              </a:tblGrid>
              <a:tr h="4689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Каменный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уголь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Екибастузский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бассейн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Бурый</a:t>
                      </a:r>
                      <a:r>
                        <a:rPr lang="ru-RU" sz="2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уголь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Майкобен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Торгайский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бассейн</a:t>
                      </a:r>
                      <a:endParaRPr lang="ru-RU" sz="32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Железная руда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Соколовско-Сарбайское</a:t>
                      </a:r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, </a:t>
                      </a:r>
                      <a:r>
                        <a:rPr lang="ru-RU" sz="24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Лисаковское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Медные руды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Бозшакол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Бокситы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Аркалык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442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Золото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Житикара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Костанай­ская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область), Жолымбет, Бестобе, 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Акбеит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Акмолинская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область), 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Майкаин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(Павлодарская область)</a:t>
                      </a:r>
                    </a:p>
                    <a:p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Васильевское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Степняк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Пищевая соль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Кереку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Тобылжан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Калкаман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Асбест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Житикара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4109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Строительные материалы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Известняк, кварце­вый песок, огнеупорная глина и другие строительные матери­алы.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771800" y="764704"/>
            <a:ext cx="6048672" cy="576064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49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4807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196752"/>
            <a:ext cx="8640960" cy="5256584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контурной карте Северного Казахстана обозначьте:</a:t>
            </a:r>
          </a:p>
          <a:p>
            <a:pPr marL="723900" lvl="0" indent="-723900">
              <a:buFont typeface="Wingdings" panose="05000000000000000000" pitchFamily="2" charset="2"/>
              <a:buChar char="ü"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Границу областей, подпишите областные центры.</a:t>
            </a:r>
          </a:p>
          <a:p>
            <a:pPr marL="723900" lvl="0" indent="-723900">
              <a:buFont typeface="Wingdings" panose="05000000000000000000" pitchFamily="2" charset="2"/>
              <a:buChar char="ü"/>
            </a:pP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Отметьте крупные месторождения полезных ископаемых.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85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3408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6166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 Северного Казахстана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многонационально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/>
              <a:t>казахи</a:t>
            </a:r>
            <a:r>
              <a:rPr lang="ru-RU" b="1" dirty="0"/>
              <a:t>, русские, украинцы, татары, немцы, мордва, евреи, </a:t>
            </a:r>
            <a:r>
              <a:rPr lang="ru-RU" b="1" dirty="0" smtClean="0"/>
              <a:t>чуваши</a:t>
            </a:r>
            <a:r>
              <a:rPr lang="ru-RU" b="1" dirty="0"/>
              <a:t>, поляки и другие </a:t>
            </a:r>
            <a:r>
              <a:rPr lang="ru-RU" b="1" dirty="0" smtClean="0"/>
              <a:t>народы</a:t>
            </a:r>
            <a:r>
              <a:rPr lang="ru-RU" b="1" dirty="0"/>
              <a:t>.</a:t>
            </a:r>
            <a:r>
              <a:rPr lang="ru-RU" b="1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городских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жителей</a:t>
            </a:r>
            <a:r>
              <a:rPr lang="ru-RU" b="1" dirty="0" smtClean="0"/>
              <a:t>: </a:t>
            </a:r>
            <a:r>
              <a:rPr lang="ru-RU" b="1" dirty="0"/>
              <a:t>50</a:t>
            </a:r>
            <a:r>
              <a:rPr lang="ru-RU" b="1" dirty="0" smtClean="0"/>
              <a:t>%.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/>
              <a:t>Район хорошо обеспечен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трудовыми ресурсами.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Население размещено равномерно, </a:t>
            </a:r>
            <a:r>
              <a:rPr lang="ru-RU" b="1" dirty="0" smtClean="0"/>
              <a:t>но по долинам рекам больше, на юге реже и меньше.</a:t>
            </a:r>
            <a:endParaRPr lang="ru-RU" b="1" dirty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980728"/>
            <a:ext cx="8568952" cy="5544616"/>
          </a:xfrm>
          <a:prstGeom prst="rect">
            <a:avLst/>
          </a:prstGeom>
          <a:solidFill>
            <a:srgbClr val="FFF3FF"/>
          </a:solidFill>
          <a:ln>
            <a:solidFill>
              <a:srgbClr val="FF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0" y="911043"/>
            <a:ext cx="9143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особенность размещения населения по территории региона?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(стр.241)</a:t>
            </a:r>
          </a:p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43333"/>
            <a:ext cx="6480720" cy="4694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849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Специализация Северного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азахстана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136449"/>
              </p:ext>
            </p:extLst>
          </p:nvPr>
        </p:nvGraphicFramePr>
        <p:xfrm>
          <a:off x="457200" y="1125538"/>
          <a:ext cx="8229600" cy="5327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542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1090</Words>
  <Application>Microsoft Office PowerPoint</Application>
  <PresentationFormat>Экран (4:3)</PresentationFormat>
  <Paragraphs>245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Байга «Экономические районы»</vt:lpstr>
      <vt:lpstr>СЕВЕРНЫЙ КАЗАХСТАН</vt:lpstr>
      <vt:lpstr>Презентация PowerPoint</vt:lpstr>
      <vt:lpstr>Северный Казахстан</vt:lpstr>
      <vt:lpstr>Особенности ЭГП (Стр. 20, 240-241)</vt:lpstr>
      <vt:lpstr>Полезные ископаемые (стр. 240)</vt:lpstr>
      <vt:lpstr>Задание</vt:lpstr>
      <vt:lpstr>Население</vt:lpstr>
      <vt:lpstr>Специализация Северного Казахстана</vt:lpstr>
      <vt:lpstr>Промышленность (стр.247)</vt:lpstr>
      <vt:lpstr>Машиностроение:  </vt:lpstr>
      <vt:lpstr>Презентация PowerPoint</vt:lpstr>
      <vt:lpstr>АПК – самый развитый в РК </vt:lpstr>
      <vt:lpstr>Презентация PowerPoint</vt:lpstr>
      <vt:lpstr>Транспорт Северного Казахстана</vt:lpstr>
      <vt:lpstr>Презентация PowerPoint</vt:lpstr>
      <vt:lpstr>Расставьте цифрами области СК</vt:lpstr>
      <vt:lpstr>Распределите полезные ископаемые по месторождениям</vt:lpstr>
      <vt:lpstr>Готовимся к ВОУД</vt:lpstr>
      <vt:lpstr>Готовимся к ВОУД</vt:lpstr>
      <vt:lpstr>«Да» или «нет»</vt:lpstr>
      <vt:lpstr>На дом: §46-47, тетрадь (стр. 15-16)</vt:lpstr>
      <vt:lpstr>ИСТОЧНИКИ</vt:lpstr>
    </vt:vector>
  </TitlesOfParts>
  <Manager>АКТАУ</Manager>
  <Company>ЭКЛИЦЕЙ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СЕВЕРНЫЙ КАЗАХСТА</dc:title>
  <dc:subject>ЭКОНОМИЧЕСКАЯ ГЕОГРАФИЯ</dc:subject>
  <dc:creator>РЯБОВА Л.Н.</dc:creator>
  <cp:keywords>НИКИТА</cp:keywords>
  <cp:lastModifiedBy>Dell</cp:lastModifiedBy>
  <cp:revision>63</cp:revision>
  <dcterms:created xsi:type="dcterms:W3CDTF">2015-03-24T18:17:51Z</dcterms:created>
  <dcterms:modified xsi:type="dcterms:W3CDTF">2015-04-07T13:01:52Z</dcterms:modified>
  <cp:category>9 КЛАСС</cp:category>
</cp:coreProperties>
</file>