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72" r:id="rId7"/>
    <p:sldId id="273" r:id="rId8"/>
    <p:sldId id="275" r:id="rId9"/>
    <p:sldId id="274" r:id="rId10"/>
    <p:sldId id="282" r:id="rId11"/>
    <p:sldId id="283" r:id="rId12"/>
    <p:sldId id="284" r:id="rId13"/>
    <p:sldId id="285" r:id="rId14"/>
    <p:sldId id="281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47" d="100"/>
          <a:sy n="47" d="100"/>
        </p:scale>
        <p:origin x="-1140" y="-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0C692-47D4-42B4-A3AF-356B8F73A74E}" type="datetimeFigureOut">
              <a:rPr lang="ru-RU" smtClean="0"/>
              <a:pPr/>
              <a:t>15.06.2015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7BB23F4-4B80-4AB8-971B-6ED9F031E3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0C692-47D4-42B4-A3AF-356B8F73A74E}" type="datetimeFigureOut">
              <a:rPr lang="ru-RU" smtClean="0"/>
              <a:pPr/>
              <a:t>15.06.2015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B23F4-4B80-4AB8-971B-6ED9F031E3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0C692-47D4-42B4-A3AF-356B8F73A74E}" type="datetimeFigureOut">
              <a:rPr lang="ru-RU" smtClean="0"/>
              <a:pPr/>
              <a:t>15.06.2015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B23F4-4B80-4AB8-971B-6ED9F031E3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0C692-47D4-42B4-A3AF-356B8F73A74E}" type="datetimeFigureOut">
              <a:rPr lang="ru-RU" smtClean="0"/>
              <a:pPr/>
              <a:t>15.06.2015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7BB23F4-4B80-4AB8-971B-6ED9F031E3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0C692-47D4-42B4-A3AF-356B8F73A74E}" type="datetimeFigureOut">
              <a:rPr lang="ru-RU" smtClean="0"/>
              <a:pPr/>
              <a:t>15.06.2015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B23F4-4B80-4AB8-971B-6ED9F031E3C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0C692-47D4-42B4-A3AF-356B8F73A74E}" type="datetimeFigureOut">
              <a:rPr lang="ru-RU" smtClean="0"/>
              <a:pPr/>
              <a:t>15.06.2015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B23F4-4B80-4AB8-971B-6ED9F031E3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0C692-47D4-42B4-A3AF-356B8F73A74E}" type="datetimeFigureOut">
              <a:rPr lang="ru-RU" smtClean="0"/>
              <a:pPr/>
              <a:t>15.06.2015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D7BB23F4-4B80-4AB8-971B-6ED9F031E3C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0C692-47D4-42B4-A3AF-356B8F73A74E}" type="datetimeFigureOut">
              <a:rPr lang="ru-RU" smtClean="0"/>
              <a:pPr/>
              <a:t>15.06.2015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B23F4-4B80-4AB8-971B-6ED9F031E3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0C692-47D4-42B4-A3AF-356B8F73A74E}" type="datetimeFigureOut">
              <a:rPr lang="ru-RU" smtClean="0"/>
              <a:pPr/>
              <a:t>15.06.2015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B23F4-4B80-4AB8-971B-6ED9F031E3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0C692-47D4-42B4-A3AF-356B8F73A74E}" type="datetimeFigureOut">
              <a:rPr lang="ru-RU" smtClean="0"/>
              <a:pPr/>
              <a:t>15.06.2015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B23F4-4B80-4AB8-971B-6ED9F031E3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0C692-47D4-42B4-A3AF-356B8F73A74E}" type="datetimeFigureOut">
              <a:rPr lang="ru-RU" smtClean="0"/>
              <a:pPr/>
              <a:t>15.06.2015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B23F4-4B80-4AB8-971B-6ED9F031E3C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DA0C692-47D4-42B4-A3AF-356B8F73A74E}" type="datetimeFigureOut">
              <a:rPr lang="ru-RU" smtClean="0"/>
              <a:pPr/>
              <a:t>15.06.2015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7BB23F4-4B80-4AB8-971B-6ED9F031E3C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543040"/>
          </a:xfrm>
        </p:spPr>
        <p:txBody>
          <a:bodyPr>
            <a:noAutofit/>
          </a:bodyPr>
          <a:lstStyle/>
          <a:p>
            <a:r>
              <a:rPr lang="ru-RU" sz="6000" b="1" dirty="0" smtClean="0"/>
              <a:t/>
            </a:r>
            <a:br>
              <a:rPr lang="ru-RU" sz="6000" b="1" dirty="0" smtClean="0"/>
            </a:br>
            <a:r>
              <a:rPr lang="ru-RU" sz="6000" b="1" dirty="0" smtClean="0"/>
              <a:t>Тема </a:t>
            </a:r>
            <a:r>
              <a:rPr lang="ru-RU" sz="6000" b="1" dirty="0"/>
              <a:t>урока: Реки Казахстана</a:t>
            </a:r>
            <a:r>
              <a:rPr lang="ru-RU" sz="6000" dirty="0"/>
              <a:t/>
            </a:r>
            <a:br>
              <a:rPr lang="ru-RU" sz="6000" dirty="0"/>
            </a:br>
            <a:endParaRPr lang="ru-RU" sz="6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/>
          </a:p>
          <a:p>
            <a:pPr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sz="8500" b="1" dirty="0" smtClean="0"/>
              <a:t>Цель </a:t>
            </a:r>
            <a:r>
              <a:rPr lang="ru-RU" sz="8500" b="1" dirty="0"/>
              <a:t>урока: </a:t>
            </a:r>
            <a:r>
              <a:rPr lang="ru-RU" sz="8500" b="1" dirty="0" smtClean="0"/>
              <a:t>сформировать знания у учащихся о реках </a:t>
            </a:r>
            <a:r>
              <a:rPr lang="ru-RU" sz="8500" b="1" dirty="0"/>
              <a:t>страны</a:t>
            </a:r>
            <a:endParaRPr lang="ru-RU" sz="8500" dirty="0"/>
          </a:p>
          <a:p>
            <a:pPr>
              <a:buNone/>
            </a:pPr>
            <a:r>
              <a:rPr lang="ru-RU" sz="8500" b="1" dirty="0"/>
              <a:t> </a:t>
            </a:r>
            <a:endParaRPr lang="ru-RU" sz="8500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19" y="0"/>
            <a:ext cx="9252520" cy="685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4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1975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62277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252520" cy="6741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512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Подготовила учитель географии</a:t>
            </a:r>
          </a:p>
          <a:p>
            <a:r>
              <a:rPr lang="ru-RU" dirty="0" smtClean="0"/>
              <a:t> школы-гимназии 73 города Алматы </a:t>
            </a:r>
            <a:r>
              <a:rPr lang="ru-RU" dirty="0" err="1" smtClean="0"/>
              <a:t>Рысбекова</a:t>
            </a:r>
            <a:r>
              <a:rPr lang="ru-RU" dirty="0" smtClean="0"/>
              <a:t> </a:t>
            </a:r>
            <a:r>
              <a:rPr lang="ru-RU" dirty="0" err="1" smtClean="0"/>
              <a:t>Бибигуль</a:t>
            </a:r>
            <a:r>
              <a:rPr lang="ru-RU" dirty="0" smtClean="0"/>
              <a:t> </a:t>
            </a:r>
            <a:r>
              <a:rPr lang="ru-RU" dirty="0" err="1" smtClean="0"/>
              <a:t>Ыргалбековна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9799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357166"/>
            <a:ext cx="8686800" cy="5722959"/>
          </a:xfrm>
        </p:spPr>
        <p:txBody>
          <a:bodyPr/>
          <a:lstStyle/>
          <a:p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Характеристика реки</a:t>
            </a:r>
          </a:p>
          <a:p>
            <a:pPr algn="ctr">
              <a:buNone/>
            </a:pPr>
            <a:endParaRPr lang="ru-RU" dirty="0"/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1071538" y="1071546"/>
            <a:ext cx="7000924" cy="1643074"/>
          </a:xfrm>
          <a:prstGeom prst="triangle">
            <a:avLst>
              <a:gd name="adj" fmla="val 50522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800" b="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rPr>
              <a:t>Характеристика реки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071538" y="2714620"/>
            <a:ext cx="7000924" cy="250033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 err="1" smtClean="0">
                <a:solidFill>
                  <a:srgbClr val="0070C0"/>
                </a:solidFill>
              </a:rPr>
              <a:t>Бассейн,характер</a:t>
            </a:r>
            <a:r>
              <a:rPr lang="ru-RU" sz="6000" dirty="0" smtClean="0">
                <a:solidFill>
                  <a:srgbClr val="0070C0"/>
                </a:solidFill>
              </a:rPr>
              <a:t> </a:t>
            </a:r>
            <a:r>
              <a:rPr lang="ru-RU" sz="6000" dirty="0" err="1" smtClean="0">
                <a:solidFill>
                  <a:srgbClr val="0070C0"/>
                </a:solidFill>
              </a:rPr>
              <a:t>течения,питание</a:t>
            </a:r>
            <a:r>
              <a:rPr lang="ru-RU" sz="6000" dirty="0" smtClean="0">
                <a:solidFill>
                  <a:srgbClr val="0070C0"/>
                </a:solidFill>
              </a:rPr>
              <a:t>, режим  </a:t>
            </a:r>
            <a:r>
              <a:rPr lang="ru-RU" sz="6000" dirty="0">
                <a:solidFill>
                  <a:srgbClr val="0070C0"/>
                </a:solidFill>
              </a:rPr>
              <a:t>рек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071538" y="5214950"/>
            <a:ext cx="7000924" cy="78581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Геоположение,рельеф,климат</a:t>
            </a:r>
            <a:r>
              <a:rPr lang="ru-RU" sz="3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страны</a:t>
            </a:r>
            <a:endParaRPr lang="ru-RU" sz="3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972196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6700" b="1" dirty="0" smtClean="0"/>
              <a:t/>
            </a:r>
            <a:br>
              <a:rPr lang="ru-RU" sz="6700" b="1" dirty="0" smtClean="0"/>
            </a:br>
            <a:r>
              <a:rPr lang="ru-RU" sz="6700" b="1" dirty="0" err="1" smtClean="0">
                <a:solidFill>
                  <a:srgbClr val="7030A0"/>
                </a:solidFill>
              </a:rPr>
              <a:t>Ертис</a:t>
            </a:r>
            <a:r>
              <a:rPr lang="ru-RU" sz="6700" b="1" dirty="0" smtClean="0">
                <a:solidFill>
                  <a:srgbClr val="7030A0"/>
                </a:solidFill>
              </a:rPr>
              <a:t>, </a:t>
            </a:r>
            <a:r>
              <a:rPr lang="ru-RU" sz="6700" b="1" dirty="0" err="1" smtClean="0">
                <a:solidFill>
                  <a:srgbClr val="7030A0"/>
                </a:solidFill>
              </a:rPr>
              <a:t>Жайык</a:t>
            </a:r>
            <a:r>
              <a:rPr lang="ru-RU" sz="6700" b="1" dirty="0" smtClean="0">
                <a:solidFill>
                  <a:srgbClr val="7030A0"/>
                </a:solidFill>
              </a:rPr>
              <a:t>, Сырдарья, Иле, Есиль, </a:t>
            </a:r>
            <a:r>
              <a:rPr lang="ru-RU" sz="6700" b="1" dirty="0" err="1" smtClean="0">
                <a:solidFill>
                  <a:srgbClr val="7030A0"/>
                </a:solidFill>
              </a:rPr>
              <a:t>Тобыл</a:t>
            </a:r>
            <a:r>
              <a:rPr lang="ru-RU" sz="6700" b="1" dirty="0" smtClean="0">
                <a:solidFill>
                  <a:srgbClr val="7030A0"/>
                </a:solidFill>
              </a:rPr>
              <a:t>, Шу, Каратал, Аксу, Нура, Сарысу</a:t>
            </a:r>
            <a:r>
              <a:rPr lang="ru-RU" sz="6700" dirty="0" smtClean="0">
                <a:solidFill>
                  <a:srgbClr val="7030A0"/>
                </a:solidFill>
              </a:rPr>
              <a:t> , </a:t>
            </a:r>
            <a:r>
              <a:rPr lang="ru-RU" sz="6700" dirty="0" err="1" smtClean="0">
                <a:solidFill>
                  <a:srgbClr val="7030A0"/>
                </a:solidFill>
              </a:rPr>
              <a:t>Жем</a:t>
            </a:r>
            <a:r>
              <a:rPr lang="ru-RU" sz="6700" dirty="0" smtClean="0">
                <a:solidFill>
                  <a:srgbClr val="7030A0"/>
                </a:solidFill>
              </a:rPr>
              <a:t>, </a:t>
            </a:r>
            <a:r>
              <a:rPr lang="ru-RU" sz="6700" dirty="0" err="1" smtClean="0">
                <a:solidFill>
                  <a:srgbClr val="7030A0"/>
                </a:solidFill>
              </a:rPr>
              <a:t>Лепси</a:t>
            </a:r>
            <a:r>
              <a:rPr lang="ru-RU" sz="6700" dirty="0" smtClean="0">
                <a:solidFill>
                  <a:srgbClr val="7030A0"/>
                </a:solidFill>
              </a:rPr>
              <a:t>, </a:t>
            </a:r>
            <a:r>
              <a:rPr lang="ru-RU" sz="6700" dirty="0" err="1" smtClean="0">
                <a:solidFill>
                  <a:srgbClr val="7030A0"/>
                </a:solidFill>
              </a:rPr>
              <a:t>Арыс</a:t>
            </a:r>
            <a:r>
              <a:rPr lang="ru-RU" sz="6700" dirty="0" smtClean="0">
                <a:solidFill>
                  <a:srgbClr val="7030A0"/>
                </a:solidFill>
              </a:rPr>
              <a:t>, Талас, </a:t>
            </a:r>
            <a:r>
              <a:rPr lang="ru-RU" sz="6700" dirty="0" err="1" smtClean="0">
                <a:solidFill>
                  <a:srgbClr val="7030A0"/>
                </a:solidFill>
              </a:rPr>
              <a:t>Буктырма</a:t>
            </a:r>
            <a:r>
              <a:rPr lang="ru-RU" sz="6700" dirty="0" smtClean="0">
                <a:solidFill>
                  <a:srgbClr val="7030A0"/>
                </a:solidFill>
              </a:rPr>
              <a:t>…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 </a:t>
            </a:r>
            <a:br>
              <a:rPr lang="ru-RU" dirty="0" smtClean="0"/>
            </a:br>
            <a:r>
              <a:rPr lang="ru-RU" dirty="0" smtClean="0"/>
              <a:t> 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357166"/>
            <a:ext cx="8686800" cy="6357982"/>
          </a:xfrm>
        </p:spPr>
        <p:txBody>
          <a:bodyPr>
            <a:normAutofit fontScale="25000" lnSpcReduction="20000"/>
          </a:bodyPr>
          <a:lstStyle/>
          <a:p>
            <a:endParaRPr lang="ru-RU" b="1" dirty="0" smtClean="0"/>
          </a:p>
          <a:p>
            <a:endParaRPr lang="ru-RU" b="1" dirty="0" smtClean="0"/>
          </a:p>
          <a:p>
            <a:r>
              <a:rPr lang="ru-RU" sz="17200" b="1" dirty="0" smtClean="0">
                <a:solidFill>
                  <a:srgbClr val="002060"/>
                </a:solidFill>
              </a:rPr>
              <a:t>Выводы: реки страны относятся к бассейнам Северного Ледовитого океана и бессточного стока;  реки   равнин имеют питание снеговое и </a:t>
            </a:r>
            <a:r>
              <a:rPr lang="ru-RU" sz="17200" b="1" dirty="0" err="1" smtClean="0">
                <a:solidFill>
                  <a:srgbClr val="002060"/>
                </a:solidFill>
              </a:rPr>
              <a:t>снегово</a:t>
            </a:r>
            <a:r>
              <a:rPr lang="ru-RU" sz="17200" b="1" dirty="0" smtClean="0">
                <a:solidFill>
                  <a:srgbClr val="002060"/>
                </a:solidFill>
              </a:rPr>
              <a:t> -дождевое, а горные реки –</a:t>
            </a:r>
            <a:r>
              <a:rPr lang="ru-RU" sz="17200" b="1" dirty="0" err="1" smtClean="0">
                <a:solidFill>
                  <a:srgbClr val="002060"/>
                </a:solidFill>
              </a:rPr>
              <a:t>снегово</a:t>
            </a:r>
            <a:r>
              <a:rPr lang="ru-RU" sz="17200" b="1" dirty="0" smtClean="0">
                <a:solidFill>
                  <a:srgbClr val="002060"/>
                </a:solidFill>
              </a:rPr>
              <a:t> -ледниковое; половодье происходит весной и летом; главные речные системы- </a:t>
            </a:r>
            <a:r>
              <a:rPr lang="ru-RU" sz="17200" b="1" dirty="0" err="1" smtClean="0">
                <a:solidFill>
                  <a:srgbClr val="002060"/>
                </a:solidFill>
              </a:rPr>
              <a:t>Ертис</a:t>
            </a:r>
            <a:r>
              <a:rPr lang="ru-RU" sz="17200" b="1" dirty="0" smtClean="0">
                <a:solidFill>
                  <a:srgbClr val="002060"/>
                </a:solidFill>
              </a:rPr>
              <a:t>, </a:t>
            </a:r>
            <a:r>
              <a:rPr lang="ru-RU" sz="17200" b="1" dirty="0" err="1" smtClean="0">
                <a:solidFill>
                  <a:srgbClr val="002060"/>
                </a:solidFill>
              </a:rPr>
              <a:t>Жайык</a:t>
            </a:r>
            <a:r>
              <a:rPr lang="ru-RU" sz="17200" b="1" dirty="0" smtClean="0">
                <a:solidFill>
                  <a:srgbClr val="002060"/>
                </a:solidFill>
              </a:rPr>
              <a:t>, Иле и Сырдарья.</a:t>
            </a:r>
          </a:p>
          <a:p>
            <a:r>
              <a:rPr lang="ru-RU" sz="17200" dirty="0" smtClean="0">
                <a:solidFill>
                  <a:schemeClr val="tx1"/>
                </a:solidFill>
              </a:rPr>
              <a:t> 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 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0"/>
            <a:ext cx="8686800" cy="6858000"/>
          </a:xfrm>
        </p:spPr>
        <p:txBody>
          <a:bodyPr>
            <a:noAutofit/>
          </a:bodyPr>
          <a:lstStyle/>
          <a:p>
            <a:r>
              <a:rPr lang="ru-RU" sz="4400" b="1" i="1" dirty="0" smtClean="0"/>
              <a:t>А-река имеет притоки </a:t>
            </a:r>
            <a:r>
              <a:rPr lang="ru-RU" sz="4400" b="1" i="1" dirty="0"/>
              <a:t>О</a:t>
            </a:r>
            <a:r>
              <a:rPr lang="ru-RU" sz="4400" b="1" i="1" dirty="0" smtClean="0"/>
              <a:t>ба, Ульба, </a:t>
            </a:r>
            <a:r>
              <a:rPr lang="ru-RU" sz="4400" b="1" i="1" dirty="0" err="1" smtClean="0"/>
              <a:t>Бухтырма</a:t>
            </a:r>
            <a:r>
              <a:rPr lang="ru-RU" sz="4400" b="1" i="1" dirty="0" smtClean="0"/>
              <a:t>, Шар, Есиль, </a:t>
            </a:r>
            <a:r>
              <a:rPr lang="ru-RU" sz="4400" b="1" i="1" dirty="0" err="1" smtClean="0"/>
              <a:t>Тобыл</a:t>
            </a:r>
            <a:r>
              <a:rPr lang="ru-RU" sz="4400" b="1" i="1" dirty="0" smtClean="0"/>
              <a:t>.</a:t>
            </a:r>
          </a:p>
          <a:p>
            <a:r>
              <a:rPr lang="ru-RU" sz="4400" b="1" i="1" dirty="0" err="1" smtClean="0"/>
              <a:t>Б-река</a:t>
            </a:r>
            <a:r>
              <a:rPr lang="ru-RU" sz="4400" b="1" i="1" dirty="0" smtClean="0"/>
              <a:t> богатая осетровыми рыбами, несет свои воды в самое большое озеро мира </a:t>
            </a:r>
          </a:p>
          <a:p>
            <a:r>
              <a:rPr lang="ru-RU" sz="4400" b="1" i="1" dirty="0" smtClean="0"/>
              <a:t>В-самая мутная река страны, размывающая во время летнего половодья рыхлые горные породы пустыни </a:t>
            </a:r>
          </a:p>
          <a:p>
            <a:r>
              <a:rPr lang="ru-RU" sz="3600" b="1" i="1" dirty="0" smtClean="0"/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428604"/>
            <a:ext cx="8686800" cy="6429396"/>
          </a:xfrm>
        </p:spPr>
        <p:txBody>
          <a:bodyPr>
            <a:normAutofit fontScale="25000" lnSpcReduction="20000"/>
          </a:bodyPr>
          <a:lstStyle/>
          <a:p>
            <a:r>
              <a:rPr lang="ru-RU" b="1" dirty="0" smtClean="0"/>
              <a:t> </a:t>
            </a:r>
            <a:endParaRPr lang="ru-RU" dirty="0" smtClean="0"/>
          </a:p>
          <a:p>
            <a:r>
              <a:rPr lang="ru-RU" sz="17600" b="1" dirty="0" smtClean="0"/>
              <a:t>Г-на территории нашей страны в эту реку впадает  только </a:t>
            </a:r>
            <a:r>
              <a:rPr lang="ru-RU" sz="17600" b="1" dirty="0" err="1" smtClean="0"/>
              <a:t>Арыс</a:t>
            </a:r>
            <a:endParaRPr lang="ru-RU" sz="17600" b="1" dirty="0" smtClean="0"/>
          </a:p>
          <a:p>
            <a:r>
              <a:rPr lang="ru-RU" sz="17600" b="1" dirty="0" smtClean="0"/>
              <a:t> </a:t>
            </a:r>
          </a:p>
          <a:p>
            <a:r>
              <a:rPr lang="ru-RU" sz="17600" b="1" dirty="0" err="1" smtClean="0"/>
              <a:t>Д-благодаря</a:t>
            </a:r>
            <a:r>
              <a:rPr lang="ru-RU" sz="17600" b="1" dirty="0" smtClean="0"/>
              <a:t> этой реке западная часть уникального озера пресная </a:t>
            </a:r>
          </a:p>
          <a:p>
            <a:r>
              <a:rPr lang="ru-RU" sz="17600" b="1" dirty="0" smtClean="0"/>
              <a:t> </a:t>
            </a:r>
          </a:p>
          <a:p>
            <a:r>
              <a:rPr lang="ru-RU" sz="17600" b="1" dirty="0" smtClean="0"/>
              <a:t>Е-река бассейна Северного Ледовитого океана, на берегу которой расположена</a:t>
            </a:r>
          </a:p>
          <a:p>
            <a:r>
              <a:rPr lang="ru-RU" sz="17600" b="1" dirty="0" smtClean="0"/>
              <a:t>наша столица </a:t>
            </a:r>
          </a:p>
          <a:p>
            <a:r>
              <a:rPr lang="ru-RU" sz="17600" b="1" dirty="0" smtClean="0"/>
              <a:t> </a:t>
            </a:r>
          </a:p>
          <a:p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357166"/>
            <a:ext cx="8686800" cy="5722959"/>
          </a:xfrm>
        </p:spPr>
        <p:txBody>
          <a:bodyPr>
            <a:normAutofit fontScale="25000" lnSpcReduction="20000"/>
          </a:bodyPr>
          <a:lstStyle/>
          <a:p>
            <a:r>
              <a:rPr lang="ru-RU" sz="17600" b="1" dirty="0" smtClean="0"/>
              <a:t>Ж- наиболее крупная из рек Семиречья, берущая начало с </a:t>
            </a:r>
            <a:r>
              <a:rPr lang="ru-RU" sz="17600" b="1" dirty="0" err="1" smtClean="0"/>
              <a:t>Жетысуского</a:t>
            </a:r>
            <a:r>
              <a:rPr lang="ru-RU" sz="17600" b="1" dirty="0" smtClean="0"/>
              <a:t> Алатау</a:t>
            </a:r>
            <a:endParaRPr lang="ru-RU" sz="17600" dirty="0" smtClean="0"/>
          </a:p>
          <a:p>
            <a:r>
              <a:rPr lang="ru-RU" sz="17600" b="1" dirty="0" smtClean="0"/>
              <a:t> </a:t>
            </a:r>
            <a:endParaRPr lang="ru-RU" sz="17600" dirty="0" smtClean="0"/>
          </a:p>
          <a:p>
            <a:r>
              <a:rPr lang="ru-RU" sz="17600" b="1" dirty="0" smtClean="0"/>
              <a:t>З- река Центрального Казахстана ,берущая начало с </a:t>
            </a:r>
            <a:r>
              <a:rPr lang="ru-RU" sz="17600" b="1" dirty="0" err="1" smtClean="0"/>
              <a:t>Сарыарки</a:t>
            </a:r>
            <a:r>
              <a:rPr lang="ru-RU" sz="17600" b="1" dirty="0" smtClean="0"/>
              <a:t> </a:t>
            </a:r>
            <a:endParaRPr lang="ru-RU" sz="17600" dirty="0" smtClean="0"/>
          </a:p>
          <a:p>
            <a:r>
              <a:rPr lang="ru-RU" sz="17600" b="1" dirty="0" smtClean="0"/>
              <a:t> </a:t>
            </a:r>
            <a:endParaRPr lang="ru-RU" sz="17600" dirty="0" smtClean="0"/>
          </a:p>
          <a:p>
            <a:r>
              <a:rPr lang="ru-RU" sz="17600" b="1" dirty="0" smtClean="0"/>
              <a:t>И- река ,на которой из-за многоводности и горного рельефа, построены ГЭС </a:t>
            </a:r>
            <a:endParaRPr lang="ru-RU" sz="17600" dirty="0" smtClean="0"/>
          </a:p>
          <a:p>
            <a:r>
              <a:rPr lang="ru-RU" sz="17600" b="1" dirty="0" smtClean="0"/>
              <a:t> </a:t>
            </a:r>
            <a:endParaRPr lang="ru-RU" sz="17600" dirty="0" smtClean="0"/>
          </a:p>
          <a:p>
            <a:r>
              <a:rPr lang="ru-RU" sz="16000" b="1" dirty="0" smtClean="0"/>
              <a:t> </a:t>
            </a:r>
            <a:endParaRPr lang="ru-RU" sz="16000" dirty="0" smtClean="0"/>
          </a:p>
          <a:p>
            <a:endParaRPr lang="ru-RU" sz="24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357166"/>
            <a:ext cx="8686800" cy="6143668"/>
          </a:xfrm>
        </p:spPr>
        <p:txBody>
          <a:bodyPr>
            <a:normAutofit fontScale="25000" lnSpcReduction="20000"/>
          </a:bodyPr>
          <a:lstStyle/>
          <a:p>
            <a:r>
              <a:rPr lang="ru-RU" sz="17600" b="1" dirty="0" smtClean="0"/>
              <a:t>Ж- наиболее крупная из рек </a:t>
            </a:r>
            <a:r>
              <a:rPr lang="ru-RU" sz="17600" b="1" dirty="0" err="1" smtClean="0"/>
              <a:t>Семиречья,берущая</a:t>
            </a:r>
            <a:r>
              <a:rPr lang="ru-RU" sz="17600" b="1" dirty="0" smtClean="0"/>
              <a:t> начало с </a:t>
            </a:r>
            <a:r>
              <a:rPr lang="ru-RU" sz="17600" b="1" dirty="0" err="1" smtClean="0"/>
              <a:t>Жетысуского</a:t>
            </a:r>
            <a:r>
              <a:rPr lang="ru-RU" sz="17600" b="1" dirty="0" smtClean="0"/>
              <a:t> Алатау</a:t>
            </a:r>
            <a:endParaRPr lang="ru-RU" sz="17600" dirty="0" smtClean="0"/>
          </a:p>
          <a:p>
            <a:endParaRPr lang="ru-RU" sz="17600" dirty="0" smtClean="0"/>
          </a:p>
          <a:p>
            <a:r>
              <a:rPr lang="ru-RU" sz="17600" b="1" dirty="0" err="1" smtClean="0"/>
              <a:t>З-река</a:t>
            </a:r>
            <a:r>
              <a:rPr lang="ru-RU" sz="17600" b="1" dirty="0" smtClean="0"/>
              <a:t> Центрального Казахстана ,берущая начало с </a:t>
            </a:r>
            <a:r>
              <a:rPr lang="ru-RU" sz="17600" b="1" dirty="0" err="1" smtClean="0"/>
              <a:t>Сарыарки</a:t>
            </a:r>
            <a:r>
              <a:rPr lang="ru-RU" sz="17600" b="1" dirty="0" smtClean="0"/>
              <a:t> </a:t>
            </a:r>
            <a:endParaRPr lang="ru-RU" sz="17600" dirty="0" smtClean="0"/>
          </a:p>
          <a:p>
            <a:pPr>
              <a:buNone/>
            </a:pPr>
            <a:endParaRPr lang="ru-RU" sz="17600" dirty="0" smtClean="0"/>
          </a:p>
          <a:p>
            <a:r>
              <a:rPr lang="ru-RU" sz="17600" b="1" dirty="0" smtClean="0"/>
              <a:t>И-река ,на которой из-за многоводности и горного рельефа, построены ГЭС </a:t>
            </a:r>
            <a:endParaRPr lang="ru-RU" sz="17600" dirty="0" smtClean="0"/>
          </a:p>
          <a:p>
            <a:pPr>
              <a:buNone/>
            </a:pPr>
            <a:endParaRPr lang="ru-RU" sz="17600" dirty="0" smtClean="0"/>
          </a:p>
          <a:p>
            <a:r>
              <a:rPr lang="ru-RU" sz="5200" b="1" dirty="0" smtClean="0"/>
              <a:t> </a:t>
            </a:r>
            <a:endParaRPr lang="ru-RU" sz="52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85728"/>
            <a:ext cx="8686800" cy="6143668"/>
          </a:xfrm>
        </p:spPr>
        <p:txBody>
          <a:bodyPr>
            <a:normAutofit fontScale="25000" lnSpcReduction="20000"/>
          </a:bodyPr>
          <a:lstStyle/>
          <a:p>
            <a:r>
              <a:rPr lang="ru-RU" sz="17600" b="1" dirty="0" smtClean="0"/>
              <a:t>К-река со снегово-дождевым питанием, берущая начало в </a:t>
            </a:r>
            <a:r>
              <a:rPr lang="ru-RU" sz="17600" b="1" dirty="0" err="1" smtClean="0"/>
              <a:t>Мугажарах</a:t>
            </a:r>
            <a:r>
              <a:rPr lang="ru-RU" sz="17600" b="1" dirty="0" smtClean="0"/>
              <a:t> </a:t>
            </a:r>
            <a:endParaRPr lang="ru-RU" sz="17600" dirty="0" smtClean="0"/>
          </a:p>
          <a:p>
            <a:r>
              <a:rPr lang="ru-RU" sz="17600" b="1" dirty="0" smtClean="0"/>
              <a:t> </a:t>
            </a:r>
            <a:endParaRPr lang="ru-RU" sz="17600" dirty="0" smtClean="0"/>
          </a:p>
          <a:p>
            <a:r>
              <a:rPr lang="ru-RU" sz="17600" b="1" dirty="0" smtClean="0"/>
              <a:t>Л-река ,на которой построена ГЭС, откуда в  город  Алматы поступает электроэнергия</a:t>
            </a:r>
            <a:endParaRPr lang="ru-RU" sz="17600" dirty="0" smtClean="0"/>
          </a:p>
          <a:p>
            <a:r>
              <a:rPr lang="ru-RU" sz="17600" b="1" dirty="0" smtClean="0"/>
              <a:t> </a:t>
            </a:r>
            <a:endParaRPr lang="ru-RU" sz="17600" dirty="0" smtClean="0"/>
          </a:p>
          <a:p>
            <a:r>
              <a:rPr lang="ru-RU" sz="17600" b="1" dirty="0" smtClean="0"/>
              <a:t>М-река, протекающая параллельно проспекту </a:t>
            </a:r>
            <a:r>
              <a:rPr lang="ru-RU" sz="17600" b="1" dirty="0" err="1" smtClean="0"/>
              <a:t>Достык</a:t>
            </a:r>
            <a:r>
              <a:rPr lang="ru-RU" sz="17600" b="1" dirty="0" smtClean="0"/>
              <a:t> в Алматы</a:t>
            </a:r>
            <a:endParaRPr lang="ru-RU" sz="17600" dirty="0" smtClean="0"/>
          </a:p>
          <a:p>
            <a:r>
              <a:rPr lang="ru-RU" sz="17600" b="1" dirty="0" smtClean="0"/>
              <a:t> </a:t>
            </a:r>
            <a:endParaRPr lang="ru-RU" sz="17600" dirty="0" smtClean="0"/>
          </a:p>
          <a:p>
            <a:endParaRPr lang="ru-RU" sz="24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284</TotalTime>
  <Words>174</Words>
  <Application>Microsoft Office PowerPoint</Application>
  <PresentationFormat>Экран (4:3)</PresentationFormat>
  <Paragraphs>53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Трек</vt:lpstr>
      <vt:lpstr> Тема урока: Реки Казахстана </vt:lpstr>
      <vt:lpstr>Презентация PowerPoint</vt:lpstr>
      <vt:lpstr>   Ертис, Жайык, Сырдарья, Иле, Есиль, Тобыл, Шу, Каратал, Аксу, Нура, Сарысу , Жем, Лепси, Арыс, Талас, Буктырма…    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Тема урока: Реки Казахстана </dc:title>
  <dc:creator>Мади</dc:creator>
  <cp:lastModifiedBy>Acer</cp:lastModifiedBy>
  <cp:revision>40</cp:revision>
  <dcterms:created xsi:type="dcterms:W3CDTF">2010-12-05T09:45:56Z</dcterms:created>
  <dcterms:modified xsi:type="dcterms:W3CDTF">2015-06-15T09:30:38Z</dcterms:modified>
</cp:coreProperties>
</file>