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9" r:id="rId2"/>
    <p:sldId id="256" r:id="rId3"/>
    <p:sldId id="257" r:id="rId4"/>
    <p:sldId id="258" r:id="rId5"/>
    <p:sldId id="259" r:id="rId6"/>
    <p:sldId id="295" r:id="rId7"/>
    <p:sldId id="273" r:id="rId8"/>
    <p:sldId id="292" r:id="rId9"/>
    <p:sldId id="293" r:id="rId10"/>
    <p:sldId id="272" r:id="rId11"/>
    <p:sldId id="270" r:id="rId12"/>
    <p:sldId id="269" r:id="rId13"/>
    <p:sldId id="268" r:id="rId14"/>
    <p:sldId id="260" r:id="rId15"/>
    <p:sldId id="276" r:id="rId16"/>
    <p:sldId id="271" r:id="rId17"/>
    <p:sldId id="274" r:id="rId18"/>
    <p:sldId id="275" r:id="rId19"/>
    <p:sldId id="277" r:id="rId20"/>
    <p:sldId id="261" r:id="rId21"/>
    <p:sldId id="262" r:id="rId22"/>
    <p:sldId id="294" r:id="rId23"/>
    <p:sldId id="290" r:id="rId24"/>
    <p:sldId id="263" r:id="rId25"/>
    <p:sldId id="267" r:id="rId26"/>
    <p:sldId id="287" r:id="rId27"/>
    <p:sldId id="288" r:id="rId28"/>
    <p:sldId id="289" r:id="rId29"/>
    <p:sldId id="264" r:id="rId30"/>
    <p:sldId id="280" r:id="rId31"/>
    <p:sldId id="265" r:id="rId32"/>
    <p:sldId id="266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FF00FF"/>
    <a:srgbClr val="4AD66B"/>
    <a:srgbClr val="FF7C80"/>
    <a:srgbClr val="CCFF66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5639" autoAdjust="0"/>
    <p:restoredTop sz="89381" autoAdjust="0"/>
  </p:normalViewPr>
  <p:slideViewPr>
    <p:cSldViewPr>
      <p:cViewPr varScale="1">
        <p:scale>
          <a:sx n="78" d="100"/>
          <a:sy n="78" d="100"/>
        </p:scale>
        <p:origin x="-6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FD9353-EDB3-4244-B98F-44695B5F5CC0}" type="doc">
      <dgm:prSet loTypeId="urn:microsoft.com/office/officeart/2005/8/layout/radial3" loCatId="relationship" qsTypeId="urn:microsoft.com/office/officeart/2005/8/quickstyle/simple1" qsCatId="simple" csTypeId="urn:microsoft.com/office/officeart/2005/8/colors/colorful5" csCatId="colorful"/>
      <dgm:spPr/>
    </dgm:pt>
    <dgm:pt modelId="{1BA1B7E4-A9E8-4A6A-B188-294BCBAE834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Сабақтас құрмалас сөйлем</a:t>
          </a:r>
        </a:p>
      </dgm:t>
    </dgm:pt>
    <dgm:pt modelId="{9FD7A201-B107-43C7-87E1-B003B9BC83DA}" type="parTrans" cxnId="{97B25E57-DFD4-4C0B-830E-8D91CFBE7C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E16084-188C-4EB3-A164-7083473B3F68}" type="sibTrans" cxnId="{97B25E57-DFD4-4C0B-830E-8D91CFBE7C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8C13BEA-82F9-460A-9134-DA3D6AE7182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Шартты бағының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қы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DA5D1461-CE5D-487C-B139-D02135A2C11D}" type="parTrans" cxnId="{18E8E5C6-B4E4-4609-A580-A18EEA6CB38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2FE70A7-45D0-43AF-820E-525D03E22101}" type="sibTrans" cxnId="{18E8E5C6-B4E4-4609-A580-A18EEA6CB38B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C480E4CD-7B7A-413D-9D29-4054E0C3135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Мезгіл бағыныңқы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1D74561A-EE94-465A-9D1B-44B07E33BC11}" type="parTrans" cxnId="{3557B289-0139-4F33-998A-308515B8500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8DB4A2D-57E5-4F35-B713-7263F7E1E97E}" type="sibTrans" cxnId="{3557B289-0139-4F33-998A-308515B8500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F31DEF-34D3-4CBA-97BA-FD673874EEE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Қимыл-сын бағыныңқы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A0B1A6F5-D760-4126-810E-1A15EBC67792}" type="parTrans" cxnId="{C161FE38-38F7-4E7A-8B23-C490D44C026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803FA0A-051F-42ED-8FBD-764B610EAC9B}" type="sibTrans" cxnId="{C161FE38-38F7-4E7A-8B23-C490D44C026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FEC7397-AA16-4134-A802-EBE6006F984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Мақсат бағыныңқы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95DE09D2-A545-439D-8A5F-C1D87A77BD71}" type="parTrans" cxnId="{8FA28F46-D303-4C01-8401-3C5365803A6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14D5468-E5BD-47C8-A24A-D34D874FE426}" type="sibTrans" cxnId="{8FA28F46-D303-4C01-8401-3C5365803A6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6A18673-1909-4A3A-BFC2-6448468B0B9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Себеп бағыныңқы</a:t>
          </a:r>
          <a:endParaRPr kumimoji="0" lang="kk-KZ" b="0" i="0" u="none" strike="noStrike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385EA02F-6122-4BC8-AF16-FD54C9578AB8}" type="parTrans" cxnId="{59A0F132-EB5D-48A1-90D9-B2DE5E096F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08FA91D-C0E6-465A-8DA3-02CFF64B1A2D}" type="sibTrans" cxnId="{59A0F132-EB5D-48A1-90D9-B2DE5E096F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235626E-A08B-459C-8B4B-6C3E87FE073E}">
      <dgm:prSet/>
      <dgm:spPr/>
      <dgm:t>
        <a:bodyPr/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Қарсылықты бағыныңқы</a:t>
          </a:r>
          <a:endParaRPr kumimoji="0" lang="kk-KZ" b="0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56A49FDE-8425-40D5-9E07-D37691998F81}" type="parTrans" cxnId="{6E15A73B-BAD5-4743-8D65-969EDD7AD3C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58BD910-D053-428D-9FE0-4EFF59BD16ED}" type="sibTrans" cxnId="{6E15A73B-BAD5-4743-8D65-969EDD7AD3CF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BF0C539-C62E-4EE0-9C9F-7A189193F085}" type="pres">
      <dgm:prSet presAssocID="{FDFD9353-EDB3-4244-B98F-44695B5F5CC0}" presName="composite" presStyleCnt="0">
        <dgm:presLayoutVars>
          <dgm:chMax val="1"/>
          <dgm:dir/>
          <dgm:resizeHandles val="exact"/>
        </dgm:presLayoutVars>
      </dgm:prSet>
      <dgm:spPr/>
    </dgm:pt>
    <dgm:pt modelId="{5196DD3D-825B-4401-AEDA-B1F4B001067C}" type="pres">
      <dgm:prSet presAssocID="{FDFD9353-EDB3-4244-B98F-44695B5F5CC0}" presName="radial" presStyleCnt="0">
        <dgm:presLayoutVars>
          <dgm:animLvl val="ctr"/>
        </dgm:presLayoutVars>
      </dgm:prSet>
      <dgm:spPr/>
    </dgm:pt>
    <dgm:pt modelId="{867CE5D7-9396-4E66-AD1F-7E4F36334D83}" type="pres">
      <dgm:prSet presAssocID="{1BA1B7E4-A9E8-4A6A-B188-294BCBAE834A}" presName="centerShape" presStyleLbl="vennNode1" presStyleIdx="0" presStyleCnt="7"/>
      <dgm:spPr/>
      <dgm:t>
        <a:bodyPr/>
        <a:lstStyle/>
        <a:p>
          <a:endParaRPr lang="ru-RU"/>
        </a:p>
      </dgm:t>
    </dgm:pt>
    <dgm:pt modelId="{031BB7F3-DC55-48B6-BA49-F948B29E1C89}" type="pres">
      <dgm:prSet presAssocID="{78C13BEA-82F9-460A-9134-DA3D6AE71820}" presName="node" presStyleLbl="vennNode1" presStyleIdx="1" presStyleCnt="7" custRadScaleRad="100029" custRadScaleInc="-51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8508BB-CDC6-4FF2-BEB8-B0A2685BD819}" type="pres">
      <dgm:prSet presAssocID="{C480E4CD-7B7A-413D-9D29-4054E0C31354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660F8-3E18-442A-A7CD-59FFE1B1F80E}" type="pres">
      <dgm:prSet presAssocID="{A3F31DEF-34D3-4CBA-97BA-FD673874EEEB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EFBED4-1513-4AFA-A8EB-CB42A01A52AC}" type="pres">
      <dgm:prSet presAssocID="{3FEC7397-AA16-4134-A802-EBE6006F984D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4A0A51-B5BF-4731-9CCD-6BA5AF233DA5}" type="pres">
      <dgm:prSet presAssocID="{36A18673-1909-4A3A-BFC2-6448468B0B9E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91D301-536A-4BAD-A57E-D82619177B4F}" type="pres">
      <dgm:prSet presAssocID="{9235626E-A08B-459C-8B4B-6C3E87FE073E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E8E5C6-B4E4-4609-A580-A18EEA6CB38B}" srcId="{1BA1B7E4-A9E8-4A6A-B188-294BCBAE834A}" destId="{78C13BEA-82F9-460A-9134-DA3D6AE71820}" srcOrd="0" destOrd="0" parTransId="{DA5D1461-CE5D-487C-B139-D02135A2C11D}" sibTransId="{E2FE70A7-45D0-43AF-820E-525D03E22101}"/>
    <dgm:cxn modelId="{6E15A73B-BAD5-4743-8D65-969EDD7AD3CF}" srcId="{1BA1B7E4-A9E8-4A6A-B188-294BCBAE834A}" destId="{9235626E-A08B-459C-8B4B-6C3E87FE073E}" srcOrd="5" destOrd="0" parTransId="{56A49FDE-8425-40D5-9E07-D37691998F81}" sibTransId="{E58BD910-D053-428D-9FE0-4EFF59BD16ED}"/>
    <dgm:cxn modelId="{97B25E57-DFD4-4C0B-830E-8D91CFBE7C46}" srcId="{FDFD9353-EDB3-4244-B98F-44695B5F5CC0}" destId="{1BA1B7E4-A9E8-4A6A-B188-294BCBAE834A}" srcOrd="0" destOrd="0" parTransId="{9FD7A201-B107-43C7-87E1-B003B9BC83DA}" sibTransId="{B8E16084-188C-4EB3-A164-7083473B3F68}"/>
    <dgm:cxn modelId="{C97A6856-B315-4446-B352-586244EF3692}" type="presOf" srcId="{1BA1B7E4-A9E8-4A6A-B188-294BCBAE834A}" destId="{867CE5D7-9396-4E66-AD1F-7E4F36334D83}" srcOrd="0" destOrd="0" presId="urn:microsoft.com/office/officeart/2005/8/layout/radial3"/>
    <dgm:cxn modelId="{DBB337A2-FF4E-4F81-AC7A-6106D97063EA}" type="presOf" srcId="{36A18673-1909-4A3A-BFC2-6448468B0B9E}" destId="{C54A0A51-B5BF-4731-9CCD-6BA5AF233DA5}" srcOrd="0" destOrd="0" presId="urn:microsoft.com/office/officeart/2005/8/layout/radial3"/>
    <dgm:cxn modelId="{3557B289-0139-4F33-998A-308515B85001}" srcId="{1BA1B7E4-A9E8-4A6A-B188-294BCBAE834A}" destId="{C480E4CD-7B7A-413D-9D29-4054E0C31354}" srcOrd="1" destOrd="0" parTransId="{1D74561A-EE94-465A-9D1B-44B07E33BC11}" sibTransId="{B8DB4A2D-57E5-4F35-B713-7263F7E1E97E}"/>
    <dgm:cxn modelId="{46378DF1-2940-4E33-BBE3-FC8C98942E86}" type="presOf" srcId="{9235626E-A08B-459C-8B4B-6C3E87FE073E}" destId="{4991D301-536A-4BAD-A57E-D82619177B4F}" srcOrd="0" destOrd="0" presId="urn:microsoft.com/office/officeart/2005/8/layout/radial3"/>
    <dgm:cxn modelId="{B8AA6538-6DA6-444E-AA08-E7476BFEAD5F}" type="presOf" srcId="{78C13BEA-82F9-460A-9134-DA3D6AE71820}" destId="{031BB7F3-DC55-48B6-BA49-F948B29E1C89}" srcOrd="0" destOrd="0" presId="urn:microsoft.com/office/officeart/2005/8/layout/radial3"/>
    <dgm:cxn modelId="{59A0F132-EB5D-48A1-90D9-B2DE5E096F49}" srcId="{1BA1B7E4-A9E8-4A6A-B188-294BCBAE834A}" destId="{36A18673-1909-4A3A-BFC2-6448468B0B9E}" srcOrd="4" destOrd="0" parTransId="{385EA02F-6122-4BC8-AF16-FD54C9578AB8}" sibTransId="{608FA91D-C0E6-465A-8DA3-02CFF64B1A2D}"/>
    <dgm:cxn modelId="{994E5DD0-AFC3-4685-A165-48B16EAFDD0D}" type="presOf" srcId="{C480E4CD-7B7A-413D-9D29-4054E0C31354}" destId="{C08508BB-CDC6-4FF2-BEB8-B0A2685BD819}" srcOrd="0" destOrd="0" presId="urn:microsoft.com/office/officeart/2005/8/layout/radial3"/>
    <dgm:cxn modelId="{8FA28F46-D303-4C01-8401-3C5365803A65}" srcId="{1BA1B7E4-A9E8-4A6A-B188-294BCBAE834A}" destId="{3FEC7397-AA16-4134-A802-EBE6006F984D}" srcOrd="3" destOrd="0" parTransId="{95DE09D2-A545-439D-8A5F-C1D87A77BD71}" sibTransId="{214D5468-E5BD-47C8-A24A-D34D874FE426}"/>
    <dgm:cxn modelId="{9B92722C-5224-419C-A4FD-1C2FEB7F2B34}" type="presOf" srcId="{3FEC7397-AA16-4134-A802-EBE6006F984D}" destId="{2BEFBED4-1513-4AFA-A8EB-CB42A01A52AC}" srcOrd="0" destOrd="0" presId="urn:microsoft.com/office/officeart/2005/8/layout/radial3"/>
    <dgm:cxn modelId="{C161FE38-38F7-4E7A-8B23-C490D44C0264}" srcId="{1BA1B7E4-A9E8-4A6A-B188-294BCBAE834A}" destId="{A3F31DEF-34D3-4CBA-97BA-FD673874EEEB}" srcOrd="2" destOrd="0" parTransId="{A0B1A6F5-D760-4126-810E-1A15EBC67792}" sibTransId="{A803FA0A-051F-42ED-8FBD-764B610EAC9B}"/>
    <dgm:cxn modelId="{405B7621-A2B2-493B-B458-F55DFE14D45E}" type="presOf" srcId="{FDFD9353-EDB3-4244-B98F-44695B5F5CC0}" destId="{8BF0C539-C62E-4EE0-9C9F-7A189193F085}" srcOrd="0" destOrd="0" presId="urn:microsoft.com/office/officeart/2005/8/layout/radial3"/>
    <dgm:cxn modelId="{3FB9A0FD-29D5-48AE-91E8-DD0D0E2E7229}" type="presOf" srcId="{A3F31DEF-34D3-4CBA-97BA-FD673874EEEB}" destId="{BB3660F8-3E18-442A-A7CD-59FFE1B1F80E}" srcOrd="0" destOrd="0" presId="urn:microsoft.com/office/officeart/2005/8/layout/radial3"/>
    <dgm:cxn modelId="{C4933E3E-3EE5-4273-B7BA-96EF2D1B0010}" type="presParOf" srcId="{8BF0C539-C62E-4EE0-9C9F-7A189193F085}" destId="{5196DD3D-825B-4401-AEDA-B1F4B001067C}" srcOrd="0" destOrd="0" presId="urn:microsoft.com/office/officeart/2005/8/layout/radial3"/>
    <dgm:cxn modelId="{F3724695-29C3-4C69-A0AB-107AB73595A4}" type="presParOf" srcId="{5196DD3D-825B-4401-AEDA-B1F4B001067C}" destId="{867CE5D7-9396-4E66-AD1F-7E4F36334D83}" srcOrd="0" destOrd="0" presId="urn:microsoft.com/office/officeart/2005/8/layout/radial3"/>
    <dgm:cxn modelId="{4535C7CB-C9A3-4944-983B-A546E9642A55}" type="presParOf" srcId="{5196DD3D-825B-4401-AEDA-B1F4B001067C}" destId="{031BB7F3-DC55-48B6-BA49-F948B29E1C89}" srcOrd="1" destOrd="0" presId="urn:microsoft.com/office/officeart/2005/8/layout/radial3"/>
    <dgm:cxn modelId="{27BDB804-EFF7-4C56-AD17-49ADBB874859}" type="presParOf" srcId="{5196DD3D-825B-4401-AEDA-B1F4B001067C}" destId="{C08508BB-CDC6-4FF2-BEB8-B0A2685BD819}" srcOrd="2" destOrd="0" presId="urn:microsoft.com/office/officeart/2005/8/layout/radial3"/>
    <dgm:cxn modelId="{C417A31D-731A-4640-8239-2F04DCA32D7A}" type="presParOf" srcId="{5196DD3D-825B-4401-AEDA-B1F4B001067C}" destId="{BB3660F8-3E18-442A-A7CD-59FFE1B1F80E}" srcOrd="3" destOrd="0" presId="urn:microsoft.com/office/officeart/2005/8/layout/radial3"/>
    <dgm:cxn modelId="{174F8B4F-A17B-4B4F-8F93-526D3772517B}" type="presParOf" srcId="{5196DD3D-825B-4401-AEDA-B1F4B001067C}" destId="{2BEFBED4-1513-4AFA-A8EB-CB42A01A52AC}" srcOrd="4" destOrd="0" presId="urn:microsoft.com/office/officeart/2005/8/layout/radial3"/>
    <dgm:cxn modelId="{46B3E9C0-DC53-4DAB-9126-8430ABFAB75B}" type="presParOf" srcId="{5196DD3D-825B-4401-AEDA-B1F4B001067C}" destId="{C54A0A51-B5BF-4731-9CCD-6BA5AF233DA5}" srcOrd="5" destOrd="0" presId="urn:microsoft.com/office/officeart/2005/8/layout/radial3"/>
    <dgm:cxn modelId="{CF65B317-DA4E-4B41-9CD6-1FDDC6729384}" type="presParOf" srcId="{5196DD3D-825B-4401-AEDA-B1F4B001067C}" destId="{4991D301-536A-4BAD-A57E-D82619177B4F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6174CE-55AC-4ADB-9B12-4697A7FAFA26}" type="doc">
      <dgm:prSet loTypeId="urn:microsoft.com/office/officeart/2005/8/layout/hierarchy1" loCatId="hierarchy" qsTypeId="urn:microsoft.com/office/officeart/2005/8/quickstyle/3d4" qsCatId="3D" csTypeId="urn:microsoft.com/office/officeart/2005/8/colors/accent1_2" csCatId="accent1" phldr="1"/>
      <dgm:spPr/>
    </dgm:pt>
    <dgm:pt modelId="{376DB354-FDAF-4568-99A6-D1AEE5921F5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0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Ыбырай Алтынсарин</a:t>
          </a:r>
          <a:endParaRPr kumimoji="0" lang="kk-KZ" sz="20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0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(1841-1889)</a:t>
          </a:r>
          <a:endParaRPr kumimoji="0" lang="kk-KZ" sz="20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CF1A309-CEC8-4729-A7A6-102233B5C4F2}" type="parTrans" cxnId="{8816AF24-CFFF-47EC-9BAB-2169A90801DC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59BC367-82C6-4431-875A-5029A9DA511F}" type="sibTrans" cxnId="{8816AF24-CFFF-47EC-9BAB-2169A90801DC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FE0BE5E0-5107-4E36-86DB-BB2EA46AADF6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Ағартушы, педагок,жазушы, этнограф, қоғам қайраткері, фольк-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лорист.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194ABEB-5270-48FC-A0C8-775488949C70}" type="parTrans" cxnId="{2A77C4FF-8FE2-4363-A4A0-BC711F889618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3EEFC88-8F1A-495C-A4CD-2C70CE766B03}" type="sibTrans" cxnId="{2A77C4FF-8FE2-4363-A4A0-BC711F889618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5CB2E3DE-4D2F-497F-9A68-A9292BAD5AB3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1850ж. Орынбор қаласындағы 7жыл-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дық мектепке оқуға кірген.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1857-1859 ж. атасы Балқожа бидің хатшысы болған.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CDC808F-694F-49D5-A466-2AE05854BD32}" type="parTrans" cxnId="{9132FBC2-ECE6-4711-A4E7-C06C2213762B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C8E612E2-2141-4A25-B5A8-91ECCE400D8C}" type="sibTrans" cxnId="{9132FBC2-ECE6-4711-A4E7-C06C2213762B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D2BB264B-9ECE-4E78-A2B9-E05540CF300E}">
      <dgm:prSet custT="1"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1860ж. қазақ мектебін және қазақ қыздары үшін мектеп ашқан.</a:t>
          </a:r>
          <a:endParaRPr kumimoji="0" lang="kk-KZ" sz="1800" b="1" i="0" u="none" strike="noStrike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1DB470F5-4360-40CB-A13C-6970846E2923}" type="parTrans" cxnId="{9A2195EE-083E-4325-B82E-FD94C94D3C34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3824C2EE-B102-4E53-8F8A-04315CBB2802}" type="sibTrans" cxnId="{9A2195EE-083E-4325-B82E-FD94C94D3C34}">
      <dgm:prSet/>
      <dgm:spPr/>
      <dgm:t>
        <a:bodyPr/>
        <a:lstStyle/>
        <a:p>
          <a:endParaRPr lang="ru-RU" sz="14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gm:t>
    </dgm:pt>
    <dgm:pt modelId="{6A3750BD-7264-428C-B9CA-F5CE65A442E6}" type="pres">
      <dgm:prSet presAssocID="{036174CE-55AC-4ADB-9B12-4697A7FAFA26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30BFC9D-4B12-4B86-8137-74C12037719B}" type="pres">
      <dgm:prSet presAssocID="{376DB354-FDAF-4568-99A6-D1AEE5921F5E}" presName="hierRoot1" presStyleCnt="0"/>
      <dgm:spPr/>
    </dgm:pt>
    <dgm:pt modelId="{0750F880-E9FE-465A-B0D2-CC8339FAA940}" type="pres">
      <dgm:prSet presAssocID="{376DB354-FDAF-4568-99A6-D1AEE5921F5E}" presName="composite" presStyleCnt="0"/>
      <dgm:spPr/>
    </dgm:pt>
    <dgm:pt modelId="{037185AF-564C-446A-899B-9EA87E88EDC8}" type="pres">
      <dgm:prSet presAssocID="{376DB354-FDAF-4568-99A6-D1AEE5921F5E}" presName="background" presStyleLbl="node0" presStyleIdx="0" presStyleCnt="1"/>
      <dgm:spPr/>
    </dgm:pt>
    <dgm:pt modelId="{C3F1275A-732F-4F07-A2A4-D35221E9022D}" type="pres">
      <dgm:prSet presAssocID="{376DB354-FDAF-4568-99A6-D1AEE5921F5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8FA751-6CF1-4CD3-BCFA-EE090A0EEF08}" type="pres">
      <dgm:prSet presAssocID="{376DB354-FDAF-4568-99A6-D1AEE5921F5E}" presName="hierChild2" presStyleCnt="0"/>
      <dgm:spPr/>
    </dgm:pt>
    <dgm:pt modelId="{D31327BF-2B88-4A86-91FE-E9FB6ED09A67}" type="pres">
      <dgm:prSet presAssocID="{3194ABEB-5270-48FC-A0C8-775488949C70}" presName="Name10" presStyleLbl="parChTrans1D2" presStyleIdx="0" presStyleCnt="3"/>
      <dgm:spPr/>
      <dgm:t>
        <a:bodyPr/>
        <a:lstStyle/>
        <a:p>
          <a:endParaRPr lang="ru-RU"/>
        </a:p>
      </dgm:t>
    </dgm:pt>
    <dgm:pt modelId="{5FDD4E82-460B-4035-91CF-BD4D0E471AF8}" type="pres">
      <dgm:prSet presAssocID="{FE0BE5E0-5107-4E36-86DB-BB2EA46AADF6}" presName="hierRoot2" presStyleCnt="0"/>
      <dgm:spPr/>
    </dgm:pt>
    <dgm:pt modelId="{E8BC7C67-5496-4EEA-B1BE-42AEAB50C7BC}" type="pres">
      <dgm:prSet presAssocID="{FE0BE5E0-5107-4E36-86DB-BB2EA46AADF6}" presName="composite2" presStyleCnt="0"/>
      <dgm:spPr/>
    </dgm:pt>
    <dgm:pt modelId="{2747F05A-3E31-43C8-9139-3F03D78A0A6E}" type="pres">
      <dgm:prSet presAssocID="{FE0BE5E0-5107-4E36-86DB-BB2EA46AADF6}" presName="background2" presStyleLbl="node2" presStyleIdx="0" presStyleCnt="3"/>
      <dgm:spPr/>
    </dgm:pt>
    <dgm:pt modelId="{5646C502-B7A6-4141-B82E-07AABAD7BBE7}" type="pres">
      <dgm:prSet presAssocID="{FE0BE5E0-5107-4E36-86DB-BB2EA46AADF6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222F92-CA3B-4327-B277-1C09D423C8EC}" type="pres">
      <dgm:prSet presAssocID="{FE0BE5E0-5107-4E36-86DB-BB2EA46AADF6}" presName="hierChild3" presStyleCnt="0"/>
      <dgm:spPr/>
    </dgm:pt>
    <dgm:pt modelId="{C8C5FE32-A8C9-4892-B49C-492834251356}" type="pres">
      <dgm:prSet presAssocID="{CCDC808F-694F-49D5-A466-2AE05854BD3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34DB292B-5D28-4C8A-8C53-AD1F0E51C194}" type="pres">
      <dgm:prSet presAssocID="{5CB2E3DE-4D2F-497F-9A68-A9292BAD5AB3}" presName="hierRoot2" presStyleCnt="0"/>
      <dgm:spPr/>
    </dgm:pt>
    <dgm:pt modelId="{AAE9A9ED-A089-44C6-B6FF-8145211E53A6}" type="pres">
      <dgm:prSet presAssocID="{5CB2E3DE-4D2F-497F-9A68-A9292BAD5AB3}" presName="composite2" presStyleCnt="0"/>
      <dgm:spPr/>
    </dgm:pt>
    <dgm:pt modelId="{B5A0CE27-95F0-4DEA-AADE-7469B5A54DB3}" type="pres">
      <dgm:prSet presAssocID="{5CB2E3DE-4D2F-497F-9A68-A9292BAD5AB3}" presName="background2" presStyleLbl="node2" presStyleIdx="1" presStyleCnt="3"/>
      <dgm:spPr/>
    </dgm:pt>
    <dgm:pt modelId="{CC1514A9-A8CA-4086-A45F-67A2E89CA3D5}" type="pres">
      <dgm:prSet presAssocID="{5CB2E3DE-4D2F-497F-9A68-A9292BAD5AB3}" presName="text2" presStyleLbl="fgAcc2" presStyleIdx="1" presStyleCnt="3" custScaleY="1432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2F551E8-97AB-4080-B35F-4491328A046C}" type="pres">
      <dgm:prSet presAssocID="{5CB2E3DE-4D2F-497F-9A68-A9292BAD5AB3}" presName="hierChild3" presStyleCnt="0"/>
      <dgm:spPr/>
    </dgm:pt>
    <dgm:pt modelId="{1E58007C-ECA7-4C87-A64D-1AC9765A1CA0}" type="pres">
      <dgm:prSet presAssocID="{1DB470F5-4360-40CB-A13C-6970846E2923}" presName="Name10" presStyleLbl="parChTrans1D2" presStyleIdx="2" presStyleCnt="3"/>
      <dgm:spPr/>
      <dgm:t>
        <a:bodyPr/>
        <a:lstStyle/>
        <a:p>
          <a:endParaRPr lang="ru-RU"/>
        </a:p>
      </dgm:t>
    </dgm:pt>
    <dgm:pt modelId="{1CF3DCF4-5E5B-4BEE-A468-AEE21562BC5D}" type="pres">
      <dgm:prSet presAssocID="{D2BB264B-9ECE-4E78-A2B9-E05540CF300E}" presName="hierRoot2" presStyleCnt="0"/>
      <dgm:spPr/>
    </dgm:pt>
    <dgm:pt modelId="{F1D95AEB-6AB7-4143-9624-5B47F74699CB}" type="pres">
      <dgm:prSet presAssocID="{D2BB264B-9ECE-4E78-A2B9-E05540CF300E}" presName="composite2" presStyleCnt="0"/>
      <dgm:spPr/>
    </dgm:pt>
    <dgm:pt modelId="{391CD0EF-C9A2-4B71-B7AD-E0E003ACF5F5}" type="pres">
      <dgm:prSet presAssocID="{D2BB264B-9ECE-4E78-A2B9-E05540CF300E}" presName="background2" presStyleLbl="node2" presStyleIdx="2" presStyleCnt="3"/>
      <dgm:spPr/>
    </dgm:pt>
    <dgm:pt modelId="{AC21F591-9FEE-4F7F-BF61-8A585ADFFECD}" type="pres">
      <dgm:prSet presAssocID="{D2BB264B-9ECE-4E78-A2B9-E05540CF300E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6C33F6-C455-4BC9-87FF-FDE8911F953F}" type="pres">
      <dgm:prSet presAssocID="{D2BB264B-9ECE-4E78-A2B9-E05540CF300E}" presName="hierChild3" presStyleCnt="0"/>
      <dgm:spPr/>
    </dgm:pt>
  </dgm:ptLst>
  <dgm:cxnLst>
    <dgm:cxn modelId="{9132FBC2-ECE6-4711-A4E7-C06C2213762B}" srcId="{376DB354-FDAF-4568-99A6-D1AEE5921F5E}" destId="{5CB2E3DE-4D2F-497F-9A68-A9292BAD5AB3}" srcOrd="1" destOrd="0" parTransId="{CCDC808F-694F-49D5-A466-2AE05854BD32}" sibTransId="{C8E612E2-2141-4A25-B5A8-91ECCE400D8C}"/>
    <dgm:cxn modelId="{0C0288E2-392C-4CD9-A41E-DF0B229B886A}" type="presOf" srcId="{1DB470F5-4360-40CB-A13C-6970846E2923}" destId="{1E58007C-ECA7-4C87-A64D-1AC9765A1CA0}" srcOrd="0" destOrd="0" presId="urn:microsoft.com/office/officeart/2005/8/layout/hierarchy1"/>
    <dgm:cxn modelId="{3441C802-2516-4E3D-A82A-02A7BD7D7086}" type="presOf" srcId="{3194ABEB-5270-48FC-A0C8-775488949C70}" destId="{D31327BF-2B88-4A86-91FE-E9FB6ED09A67}" srcOrd="0" destOrd="0" presId="urn:microsoft.com/office/officeart/2005/8/layout/hierarchy1"/>
    <dgm:cxn modelId="{BFDD72D7-A3CC-4589-AFFF-D07DA379C117}" type="presOf" srcId="{5CB2E3DE-4D2F-497F-9A68-A9292BAD5AB3}" destId="{CC1514A9-A8CA-4086-A45F-67A2E89CA3D5}" srcOrd="0" destOrd="0" presId="urn:microsoft.com/office/officeart/2005/8/layout/hierarchy1"/>
    <dgm:cxn modelId="{AA1B52E3-821E-4514-B422-E6FC9BC31E15}" type="presOf" srcId="{CCDC808F-694F-49D5-A466-2AE05854BD32}" destId="{C8C5FE32-A8C9-4892-B49C-492834251356}" srcOrd="0" destOrd="0" presId="urn:microsoft.com/office/officeart/2005/8/layout/hierarchy1"/>
    <dgm:cxn modelId="{9A2195EE-083E-4325-B82E-FD94C94D3C34}" srcId="{376DB354-FDAF-4568-99A6-D1AEE5921F5E}" destId="{D2BB264B-9ECE-4E78-A2B9-E05540CF300E}" srcOrd="2" destOrd="0" parTransId="{1DB470F5-4360-40CB-A13C-6970846E2923}" sibTransId="{3824C2EE-B102-4E53-8F8A-04315CBB2802}"/>
    <dgm:cxn modelId="{1E30E5BF-B004-4DEA-AF7E-2A54FBF1BD76}" type="presOf" srcId="{D2BB264B-9ECE-4E78-A2B9-E05540CF300E}" destId="{AC21F591-9FEE-4F7F-BF61-8A585ADFFECD}" srcOrd="0" destOrd="0" presId="urn:microsoft.com/office/officeart/2005/8/layout/hierarchy1"/>
    <dgm:cxn modelId="{16AA27D3-27AF-4BFA-B5BC-3661CB8B5CC4}" type="presOf" srcId="{036174CE-55AC-4ADB-9B12-4697A7FAFA26}" destId="{6A3750BD-7264-428C-B9CA-F5CE65A442E6}" srcOrd="0" destOrd="0" presId="urn:microsoft.com/office/officeart/2005/8/layout/hierarchy1"/>
    <dgm:cxn modelId="{2A77C4FF-8FE2-4363-A4A0-BC711F889618}" srcId="{376DB354-FDAF-4568-99A6-D1AEE5921F5E}" destId="{FE0BE5E0-5107-4E36-86DB-BB2EA46AADF6}" srcOrd="0" destOrd="0" parTransId="{3194ABEB-5270-48FC-A0C8-775488949C70}" sibTransId="{53EEFC88-8F1A-495C-A4CD-2C70CE766B03}"/>
    <dgm:cxn modelId="{BAC0CBDF-CC92-49C8-8767-50FFA8528FC4}" type="presOf" srcId="{FE0BE5E0-5107-4E36-86DB-BB2EA46AADF6}" destId="{5646C502-B7A6-4141-B82E-07AABAD7BBE7}" srcOrd="0" destOrd="0" presId="urn:microsoft.com/office/officeart/2005/8/layout/hierarchy1"/>
    <dgm:cxn modelId="{D7C124B1-7D16-4F4D-8DBA-E1373ACC9E83}" type="presOf" srcId="{376DB354-FDAF-4568-99A6-D1AEE5921F5E}" destId="{C3F1275A-732F-4F07-A2A4-D35221E9022D}" srcOrd="0" destOrd="0" presId="urn:microsoft.com/office/officeart/2005/8/layout/hierarchy1"/>
    <dgm:cxn modelId="{8816AF24-CFFF-47EC-9BAB-2169A90801DC}" srcId="{036174CE-55AC-4ADB-9B12-4697A7FAFA26}" destId="{376DB354-FDAF-4568-99A6-D1AEE5921F5E}" srcOrd="0" destOrd="0" parTransId="{FCF1A309-CEC8-4729-A7A6-102233B5C4F2}" sibTransId="{659BC367-82C6-4431-875A-5029A9DA511F}"/>
    <dgm:cxn modelId="{8FACBA24-3AB9-4064-9B2E-30B6769844E1}" type="presParOf" srcId="{6A3750BD-7264-428C-B9CA-F5CE65A442E6}" destId="{130BFC9D-4B12-4B86-8137-74C12037719B}" srcOrd="0" destOrd="0" presId="urn:microsoft.com/office/officeart/2005/8/layout/hierarchy1"/>
    <dgm:cxn modelId="{6B588C12-06D2-477C-92A5-79C1570C4AD7}" type="presParOf" srcId="{130BFC9D-4B12-4B86-8137-74C12037719B}" destId="{0750F880-E9FE-465A-B0D2-CC8339FAA940}" srcOrd="0" destOrd="0" presId="urn:microsoft.com/office/officeart/2005/8/layout/hierarchy1"/>
    <dgm:cxn modelId="{A67401A1-27B6-4ECA-8BAF-2A04CCB1B9E6}" type="presParOf" srcId="{0750F880-E9FE-465A-B0D2-CC8339FAA940}" destId="{037185AF-564C-446A-899B-9EA87E88EDC8}" srcOrd="0" destOrd="0" presId="urn:microsoft.com/office/officeart/2005/8/layout/hierarchy1"/>
    <dgm:cxn modelId="{30228334-52AE-4E94-99E8-A2DD43AB0B7F}" type="presParOf" srcId="{0750F880-E9FE-465A-B0D2-CC8339FAA940}" destId="{C3F1275A-732F-4F07-A2A4-D35221E9022D}" srcOrd="1" destOrd="0" presId="urn:microsoft.com/office/officeart/2005/8/layout/hierarchy1"/>
    <dgm:cxn modelId="{8E0B590F-455F-47F8-869F-B9C64B1ED569}" type="presParOf" srcId="{130BFC9D-4B12-4B86-8137-74C12037719B}" destId="{6E8FA751-6CF1-4CD3-BCFA-EE090A0EEF08}" srcOrd="1" destOrd="0" presId="urn:microsoft.com/office/officeart/2005/8/layout/hierarchy1"/>
    <dgm:cxn modelId="{7CFE69B3-553C-420F-9F94-1AB5FF8B2EA9}" type="presParOf" srcId="{6E8FA751-6CF1-4CD3-BCFA-EE090A0EEF08}" destId="{D31327BF-2B88-4A86-91FE-E9FB6ED09A67}" srcOrd="0" destOrd="0" presId="urn:microsoft.com/office/officeart/2005/8/layout/hierarchy1"/>
    <dgm:cxn modelId="{88E0C61E-EE45-47E4-AD8D-290DB68C206B}" type="presParOf" srcId="{6E8FA751-6CF1-4CD3-BCFA-EE090A0EEF08}" destId="{5FDD4E82-460B-4035-91CF-BD4D0E471AF8}" srcOrd="1" destOrd="0" presId="urn:microsoft.com/office/officeart/2005/8/layout/hierarchy1"/>
    <dgm:cxn modelId="{55713CD3-DEE0-4A44-BE62-B369AD450700}" type="presParOf" srcId="{5FDD4E82-460B-4035-91CF-BD4D0E471AF8}" destId="{E8BC7C67-5496-4EEA-B1BE-42AEAB50C7BC}" srcOrd="0" destOrd="0" presId="urn:microsoft.com/office/officeart/2005/8/layout/hierarchy1"/>
    <dgm:cxn modelId="{AB71EFB6-A617-4278-B71F-FA9F8003F4CA}" type="presParOf" srcId="{E8BC7C67-5496-4EEA-B1BE-42AEAB50C7BC}" destId="{2747F05A-3E31-43C8-9139-3F03D78A0A6E}" srcOrd="0" destOrd="0" presId="urn:microsoft.com/office/officeart/2005/8/layout/hierarchy1"/>
    <dgm:cxn modelId="{DC2A15FF-62EC-4FA0-BDD4-10585F8FEFB8}" type="presParOf" srcId="{E8BC7C67-5496-4EEA-B1BE-42AEAB50C7BC}" destId="{5646C502-B7A6-4141-B82E-07AABAD7BBE7}" srcOrd="1" destOrd="0" presId="urn:microsoft.com/office/officeart/2005/8/layout/hierarchy1"/>
    <dgm:cxn modelId="{125619C6-3440-4ACB-AF22-9F8A4AF89C3F}" type="presParOf" srcId="{5FDD4E82-460B-4035-91CF-BD4D0E471AF8}" destId="{18222F92-CA3B-4327-B277-1C09D423C8EC}" srcOrd="1" destOrd="0" presId="urn:microsoft.com/office/officeart/2005/8/layout/hierarchy1"/>
    <dgm:cxn modelId="{79DF2481-E2B8-436E-A9CA-5D3BB787DF47}" type="presParOf" srcId="{6E8FA751-6CF1-4CD3-BCFA-EE090A0EEF08}" destId="{C8C5FE32-A8C9-4892-B49C-492834251356}" srcOrd="2" destOrd="0" presId="urn:microsoft.com/office/officeart/2005/8/layout/hierarchy1"/>
    <dgm:cxn modelId="{0876951D-1719-4513-9202-A417C85FF060}" type="presParOf" srcId="{6E8FA751-6CF1-4CD3-BCFA-EE090A0EEF08}" destId="{34DB292B-5D28-4C8A-8C53-AD1F0E51C194}" srcOrd="3" destOrd="0" presId="urn:microsoft.com/office/officeart/2005/8/layout/hierarchy1"/>
    <dgm:cxn modelId="{C1C4A5FA-41E7-4A7C-8D6C-57F76FCA0425}" type="presParOf" srcId="{34DB292B-5D28-4C8A-8C53-AD1F0E51C194}" destId="{AAE9A9ED-A089-44C6-B6FF-8145211E53A6}" srcOrd="0" destOrd="0" presId="urn:microsoft.com/office/officeart/2005/8/layout/hierarchy1"/>
    <dgm:cxn modelId="{008F685C-24F2-410E-826E-364CCFB2B94B}" type="presParOf" srcId="{AAE9A9ED-A089-44C6-B6FF-8145211E53A6}" destId="{B5A0CE27-95F0-4DEA-AADE-7469B5A54DB3}" srcOrd="0" destOrd="0" presId="urn:microsoft.com/office/officeart/2005/8/layout/hierarchy1"/>
    <dgm:cxn modelId="{060B2196-C7E3-4429-B7A0-B1700C8B0E96}" type="presParOf" srcId="{AAE9A9ED-A089-44C6-B6FF-8145211E53A6}" destId="{CC1514A9-A8CA-4086-A45F-67A2E89CA3D5}" srcOrd="1" destOrd="0" presId="urn:microsoft.com/office/officeart/2005/8/layout/hierarchy1"/>
    <dgm:cxn modelId="{4E134823-ACA4-424A-904C-D1D3BF420F24}" type="presParOf" srcId="{34DB292B-5D28-4C8A-8C53-AD1F0E51C194}" destId="{E2F551E8-97AB-4080-B35F-4491328A046C}" srcOrd="1" destOrd="0" presId="urn:microsoft.com/office/officeart/2005/8/layout/hierarchy1"/>
    <dgm:cxn modelId="{6A9289F0-01E7-4272-9594-1474A16158AE}" type="presParOf" srcId="{6E8FA751-6CF1-4CD3-BCFA-EE090A0EEF08}" destId="{1E58007C-ECA7-4C87-A64D-1AC9765A1CA0}" srcOrd="4" destOrd="0" presId="urn:microsoft.com/office/officeart/2005/8/layout/hierarchy1"/>
    <dgm:cxn modelId="{A3819608-40F7-4FAB-AC8B-FCE697E24A9C}" type="presParOf" srcId="{6E8FA751-6CF1-4CD3-BCFA-EE090A0EEF08}" destId="{1CF3DCF4-5E5B-4BEE-A468-AEE21562BC5D}" srcOrd="5" destOrd="0" presId="urn:microsoft.com/office/officeart/2005/8/layout/hierarchy1"/>
    <dgm:cxn modelId="{13BFCF17-5DFF-4235-8A9A-ED8694469945}" type="presParOf" srcId="{1CF3DCF4-5E5B-4BEE-A468-AEE21562BC5D}" destId="{F1D95AEB-6AB7-4143-9624-5B47F74699CB}" srcOrd="0" destOrd="0" presId="urn:microsoft.com/office/officeart/2005/8/layout/hierarchy1"/>
    <dgm:cxn modelId="{70A95326-40E1-4531-B2C6-A2465CDC6D6D}" type="presParOf" srcId="{F1D95AEB-6AB7-4143-9624-5B47F74699CB}" destId="{391CD0EF-C9A2-4B71-B7AD-E0E003ACF5F5}" srcOrd="0" destOrd="0" presId="urn:microsoft.com/office/officeart/2005/8/layout/hierarchy1"/>
    <dgm:cxn modelId="{86041AFB-34FD-4080-8300-5950FA5818E2}" type="presParOf" srcId="{F1D95AEB-6AB7-4143-9624-5B47F74699CB}" destId="{AC21F591-9FEE-4F7F-BF61-8A585ADFFECD}" srcOrd="1" destOrd="0" presId="urn:microsoft.com/office/officeart/2005/8/layout/hierarchy1"/>
    <dgm:cxn modelId="{8CD7C310-2A18-4208-8494-F079473ACBC8}" type="presParOf" srcId="{1CF3DCF4-5E5B-4BEE-A468-AEE21562BC5D}" destId="{F96C33F6-C455-4BC9-87FF-FDE8911F953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75FC718-A494-43AD-BFE1-021C36B8993A}" type="doc">
      <dgm:prSet loTypeId="urn:microsoft.com/office/officeart/2005/8/layout/radial1" loCatId="relationship" qsTypeId="urn:microsoft.com/office/officeart/2005/8/quickstyle/3d5" qsCatId="3D" csTypeId="urn:microsoft.com/office/officeart/2005/8/colors/colorful1#1" csCatId="colorful"/>
      <dgm:spPr/>
    </dgm:pt>
    <dgm:pt modelId="{5306C846-6261-469C-872B-049834270D0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Оқшау сөздер</a:t>
          </a: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kk-KZ" b="1" i="0" u="none" strike="noStrike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gm:t>
    </dgm:pt>
    <dgm:pt modelId="{67F723E4-0A29-4738-8846-0CFA5DD641A1}" type="parTrans" cxnId="{128B4ADE-F12E-41D9-AA15-C4B3B4664976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88EEB39-0790-4C70-86FA-9876D075F440}" type="sibTrans" cxnId="{128B4ADE-F12E-41D9-AA15-C4B3B4664976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860EE29D-7282-4961-BABC-53D656E1DCC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Қаратпа сөздер</a:t>
          </a:r>
        </a:p>
      </dgm:t>
    </dgm:pt>
    <dgm:pt modelId="{9210594D-99DF-4E5E-8F55-68C861476631}" type="parTrans" cxnId="{69F73898-86CD-43F4-BDCE-30AB05DB86A5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CF39789-3E97-40AA-B5C1-A63E9DFD2053}" type="sibTrans" cxnId="{69F73898-86CD-43F4-BDCE-30AB05DB86A5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1F7E9A39-55F4-43A9-A67E-9EB8C9B59CF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Одағай</a:t>
          </a:r>
        </a:p>
      </dgm:t>
    </dgm:pt>
    <dgm:pt modelId="{3B40AC3C-D9C8-4F32-AEFF-16AC78C00E19}" type="parTrans" cxnId="{1D185254-4C15-484D-8D8B-D88FDAB6907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F8965CC1-3D3B-415F-B287-4683AA274EF5}" type="sibTrans" cxnId="{1D185254-4C15-484D-8D8B-D88FDAB6907F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7FE0A40E-EC6E-4964-95EB-5BAF3E2A30D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b="1" i="0" u="none" strike="noStrike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Қыстырма сөздер</a:t>
          </a:r>
        </a:p>
      </dgm:t>
    </dgm:pt>
    <dgm:pt modelId="{3E9F7B14-9B93-4B40-ACF1-FE888D4341E4}" type="parTrans" cxnId="{269236F4-E6C5-477A-B922-88D503F5B494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66DD8147-3A60-465F-9285-2C5DA09FDBA8}" type="sibTrans" cxnId="{269236F4-E6C5-477A-B922-88D503F5B494}">
      <dgm:prSet/>
      <dgm:spPr/>
      <dgm:t>
        <a:bodyPr/>
        <a:lstStyle/>
        <a:p>
          <a:endParaRPr lang="ru-RU" b="1">
            <a:latin typeface="Times New Roman" pitchFamily="18" charset="0"/>
            <a:cs typeface="Times New Roman" pitchFamily="18" charset="0"/>
          </a:endParaRPr>
        </a:p>
      </dgm:t>
    </dgm:pt>
    <dgm:pt modelId="{003482F3-AD92-4443-8DE6-5DA448FC96BC}" type="pres">
      <dgm:prSet presAssocID="{675FC718-A494-43AD-BFE1-021C36B8993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23F2348-5D14-4215-B7DA-B9515629F1E9}" type="pres">
      <dgm:prSet presAssocID="{5306C846-6261-469C-872B-049834270D03}" presName="centerShape" presStyleLbl="node0" presStyleIdx="0" presStyleCnt="1"/>
      <dgm:spPr/>
      <dgm:t>
        <a:bodyPr/>
        <a:lstStyle/>
        <a:p>
          <a:endParaRPr lang="ru-RU"/>
        </a:p>
      </dgm:t>
    </dgm:pt>
    <dgm:pt modelId="{63F66372-CBC0-4ABF-8643-42386D9EF591}" type="pres">
      <dgm:prSet presAssocID="{9210594D-99DF-4E5E-8F55-68C861476631}" presName="Name9" presStyleLbl="parChTrans1D2" presStyleIdx="0" presStyleCnt="3"/>
      <dgm:spPr/>
      <dgm:t>
        <a:bodyPr/>
        <a:lstStyle/>
        <a:p>
          <a:endParaRPr lang="ru-RU"/>
        </a:p>
      </dgm:t>
    </dgm:pt>
    <dgm:pt modelId="{064BD8DC-E902-4138-9581-CBA415B28144}" type="pres">
      <dgm:prSet presAssocID="{9210594D-99DF-4E5E-8F55-68C861476631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6094A44-7CDD-4FEE-BC97-CAB933CB6F32}" type="pres">
      <dgm:prSet presAssocID="{860EE29D-7282-4961-BABC-53D656E1DC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144B24-DC57-494B-8545-6322CAE94CF7}" type="pres">
      <dgm:prSet presAssocID="{3B40AC3C-D9C8-4F32-AEFF-16AC78C00E19}" presName="Name9" presStyleLbl="parChTrans1D2" presStyleIdx="1" presStyleCnt="3"/>
      <dgm:spPr/>
      <dgm:t>
        <a:bodyPr/>
        <a:lstStyle/>
        <a:p>
          <a:endParaRPr lang="ru-RU"/>
        </a:p>
      </dgm:t>
    </dgm:pt>
    <dgm:pt modelId="{4AC251E8-77D4-47F6-9139-4146B8089891}" type="pres">
      <dgm:prSet presAssocID="{3B40AC3C-D9C8-4F32-AEFF-16AC78C00E19}" presName="connTx" presStyleLbl="parChTrans1D2" presStyleIdx="1" presStyleCnt="3"/>
      <dgm:spPr/>
      <dgm:t>
        <a:bodyPr/>
        <a:lstStyle/>
        <a:p>
          <a:endParaRPr lang="ru-RU"/>
        </a:p>
      </dgm:t>
    </dgm:pt>
    <dgm:pt modelId="{23D08FD9-D218-4627-B11E-5696F66B7E93}" type="pres">
      <dgm:prSet presAssocID="{1F7E9A39-55F4-43A9-A67E-9EB8C9B59CF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FE828A-4070-46CD-BD83-6C1FA49D3ED8}" type="pres">
      <dgm:prSet presAssocID="{3E9F7B14-9B93-4B40-ACF1-FE888D4341E4}" presName="Name9" presStyleLbl="parChTrans1D2" presStyleIdx="2" presStyleCnt="3"/>
      <dgm:spPr/>
      <dgm:t>
        <a:bodyPr/>
        <a:lstStyle/>
        <a:p>
          <a:endParaRPr lang="ru-RU"/>
        </a:p>
      </dgm:t>
    </dgm:pt>
    <dgm:pt modelId="{46EFF195-E5B9-4384-A008-F6ADC3EFAFDA}" type="pres">
      <dgm:prSet presAssocID="{3E9F7B14-9B93-4B40-ACF1-FE888D4341E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FB02BA2-949E-426E-9F3D-0B4DD74DACB3}" type="pres">
      <dgm:prSet presAssocID="{7FE0A40E-EC6E-4964-95EB-5BAF3E2A30D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3BD41E-6AE8-4435-8DFE-92A916A9703C}" type="presOf" srcId="{1F7E9A39-55F4-43A9-A67E-9EB8C9B59CF7}" destId="{23D08FD9-D218-4627-B11E-5696F66B7E93}" srcOrd="0" destOrd="0" presId="urn:microsoft.com/office/officeart/2005/8/layout/radial1"/>
    <dgm:cxn modelId="{C9E40946-72D9-42FF-B278-ED7D1B7A3B65}" type="presOf" srcId="{3E9F7B14-9B93-4B40-ACF1-FE888D4341E4}" destId="{50FE828A-4070-46CD-BD83-6C1FA49D3ED8}" srcOrd="0" destOrd="0" presId="urn:microsoft.com/office/officeart/2005/8/layout/radial1"/>
    <dgm:cxn modelId="{ED4D9654-3CC2-44CD-B82A-0FB83C2C7846}" type="presOf" srcId="{675FC718-A494-43AD-BFE1-021C36B8993A}" destId="{003482F3-AD92-4443-8DE6-5DA448FC96BC}" srcOrd="0" destOrd="0" presId="urn:microsoft.com/office/officeart/2005/8/layout/radial1"/>
    <dgm:cxn modelId="{D12D5B32-2DA2-4D4C-B988-B6E2CC01672D}" type="presOf" srcId="{3B40AC3C-D9C8-4F32-AEFF-16AC78C00E19}" destId="{4AC251E8-77D4-47F6-9139-4146B8089891}" srcOrd="1" destOrd="0" presId="urn:microsoft.com/office/officeart/2005/8/layout/radial1"/>
    <dgm:cxn modelId="{211867D5-9269-4206-8660-B9170006212C}" type="presOf" srcId="{860EE29D-7282-4961-BABC-53D656E1DCCF}" destId="{E6094A44-7CDD-4FEE-BC97-CAB933CB6F32}" srcOrd="0" destOrd="0" presId="urn:microsoft.com/office/officeart/2005/8/layout/radial1"/>
    <dgm:cxn modelId="{128B4ADE-F12E-41D9-AA15-C4B3B4664976}" srcId="{675FC718-A494-43AD-BFE1-021C36B8993A}" destId="{5306C846-6261-469C-872B-049834270D03}" srcOrd="0" destOrd="0" parTransId="{67F723E4-0A29-4738-8846-0CFA5DD641A1}" sibTransId="{688EEB39-0790-4C70-86FA-9876D075F440}"/>
    <dgm:cxn modelId="{92600728-5930-41AC-BBF8-A831206D700F}" type="presOf" srcId="{3B40AC3C-D9C8-4F32-AEFF-16AC78C00E19}" destId="{B0144B24-DC57-494B-8545-6322CAE94CF7}" srcOrd="0" destOrd="0" presId="urn:microsoft.com/office/officeart/2005/8/layout/radial1"/>
    <dgm:cxn modelId="{69F73898-86CD-43F4-BDCE-30AB05DB86A5}" srcId="{5306C846-6261-469C-872B-049834270D03}" destId="{860EE29D-7282-4961-BABC-53D656E1DCCF}" srcOrd="0" destOrd="0" parTransId="{9210594D-99DF-4E5E-8F55-68C861476631}" sibTransId="{6CF39789-3E97-40AA-B5C1-A63E9DFD2053}"/>
    <dgm:cxn modelId="{F5E696C6-25BF-4448-8313-63752733A1CA}" type="presOf" srcId="{3E9F7B14-9B93-4B40-ACF1-FE888D4341E4}" destId="{46EFF195-E5B9-4384-A008-F6ADC3EFAFDA}" srcOrd="1" destOrd="0" presId="urn:microsoft.com/office/officeart/2005/8/layout/radial1"/>
    <dgm:cxn modelId="{559507F7-4575-480D-A7E7-7992230F6EE8}" type="presOf" srcId="{9210594D-99DF-4E5E-8F55-68C861476631}" destId="{064BD8DC-E902-4138-9581-CBA415B28144}" srcOrd="1" destOrd="0" presId="urn:microsoft.com/office/officeart/2005/8/layout/radial1"/>
    <dgm:cxn modelId="{269236F4-E6C5-477A-B922-88D503F5B494}" srcId="{5306C846-6261-469C-872B-049834270D03}" destId="{7FE0A40E-EC6E-4964-95EB-5BAF3E2A30DF}" srcOrd="2" destOrd="0" parTransId="{3E9F7B14-9B93-4B40-ACF1-FE888D4341E4}" sibTransId="{66DD8147-3A60-465F-9285-2C5DA09FDBA8}"/>
    <dgm:cxn modelId="{D12F0848-0E9D-4EB5-82DA-721C4BFCC324}" type="presOf" srcId="{9210594D-99DF-4E5E-8F55-68C861476631}" destId="{63F66372-CBC0-4ABF-8643-42386D9EF591}" srcOrd="0" destOrd="0" presId="urn:microsoft.com/office/officeart/2005/8/layout/radial1"/>
    <dgm:cxn modelId="{497001DC-8298-4A6E-9F28-D2C3493AB54E}" type="presOf" srcId="{5306C846-6261-469C-872B-049834270D03}" destId="{523F2348-5D14-4215-B7DA-B9515629F1E9}" srcOrd="0" destOrd="0" presId="urn:microsoft.com/office/officeart/2005/8/layout/radial1"/>
    <dgm:cxn modelId="{4779480C-E9BE-4B26-BEBB-9EF82BD1BAA3}" type="presOf" srcId="{7FE0A40E-EC6E-4964-95EB-5BAF3E2A30DF}" destId="{AFB02BA2-949E-426E-9F3D-0B4DD74DACB3}" srcOrd="0" destOrd="0" presId="urn:microsoft.com/office/officeart/2005/8/layout/radial1"/>
    <dgm:cxn modelId="{1D185254-4C15-484D-8D8B-D88FDAB6907F}" srcId="{5306C846-6261-469C-872B-049834270D03}" destId="{1F7E9A39-55F4-43A9-A67E-9EB8C9B59CF7}" srcOrd="1" destOrd="0" parTransId="{3B40AC3C-D9C8-4F32-AEFF-16AC78C00E19}" sibTransId="{F8965CC1-3D3B-415F-B287-4683AA274EF5}"/>
    <dgm:cxn modelId="{A38FEB7A-0F2E-49C5-9A60-B3F0404F97C4}" type="presParOf" srcId="{003482F3-AD92-4443-8DE6-5DA448FC96BC}" destId="{523F2348-5D14-4215-B7DA-B9515629F1E9}" srcOrd="0" destOrd="0" presId="urn:microsoft.com/office/officeart/2005/8/layout/radial1"/>
    <dgm:cxn modelId="{95CE430D-0D16-4063-B0B3-72C6EB1A9E42}" type="presParOf" srcId="{003482F3-AD92-4443-8DE6-5DA448FC96BC}" destId="{63F66372-CBC0-4ABF-8643-42386D9EF591}" srcOrd="1" destOrd="0" presId="urn:microsoft.com/office/officeart/2005/8/layout/radial1"/>
    <dgm:cxn modelId="{D09474EF-452C-4DFD-A2E8-F966AFBEBD88}" type="presParOf" srcId="{63F66372-CBC0-4ABF-8643-42386D9EF591}" destId="{064BD8DC-E902-4138-9581-CBA415B28144}" srcOrd="0" destOrd="0" presId="urn:microsoft.com/office/officeart/2005/8/layout/radial1"/>
    <dgm:cxn modelId="{54EC853D-9F16-4EA9-958C-D88F62BF7402}" type="presParOf" srcId="{003482F3-AD92-4443-8DE6-5DA448FC96BC}" destId="{E6094A44-7CDD-4FEE-BC97-CAB933CB6F32}" srcOrd="2" destOrd="0" presId="urn:microsoft.com/office/officeart/2005/8/layout/radial1"/>
    <dgm:cxn modelId="{23601958-96A1-4D87-9269-40553C16ED64}" type="presParOf" srcId="{003482F3-AD92-4443-8DE6-5DA448FC96BC}" destId="{B0144B24-DC57-494B-8545-6322CAE94CF7}" srcOrd="3" destOrd="0" presId="urn:microsoft.com/office/officeart/2005/8/layout/radial1"/>
    <dgm:cxn modelId="{1F8A865F-4FF0-45BB-8DC8-A15C5D236C91}" type="presParOf" srcId="{B0144B24-DC57-494B-8545-6322CAE94CF7}" destId="{4AC251E8-77D4-47F6-9139-4146B8089891}" srcOrd="0" destOrd="0" presId="urn:microsoft.com/office/officeart/2005/8/layout/radial1"/>
    <dgm:cxn modelId="{7C736DEC-27F3-42F0-AF06-B84092E9015F}" type="presParOf" srcId="{003482F3-AD92-4443-8DE6-5DA448FC96BC}" destId="{23D08FD9-D218-4627-B11E-5696F66B7E93}" srcOrd="4" destOrd="0" presId="urn:microsoft.com/office/officeart/2005/8/layout/radial1"/>
    <dgm:cxn modelId="{BCE20265-576E-48AA-B925-7A7EC044F869}" type="presParOf" srcId="{003482F3-AD92-4443-8DE6-5DA448FC96BC}" destId="{50FE828A-4070-46CD-BD83-6C1FA49D3ED8}" srcOrd="5" destOrd="0" presId="urn:microsoft.com/office/officeart/2005/8/layout/radial1"/>
    <dgm:cxn modelId="{E5D63EE6-75A0-4895-99C2-733136E366A4}" type="presParOf" srcId="{50FE828A-4070-46CD-BD83-6C1FA49D3ED8}" destId="{46EFF195-E5B9-4384-A008-F6ADC3EFAFDA}" srcOrd="0" destOrd="0" presId="urn:microsoft.com/office/officeart/2005/8/layout/radial1"/>
    <dgm:cxn modelId="{210934E3-510B-4256-9FBB-F007DDEC11C9}" type="presParOf" srcId="{003482F3-AD92-4443-8DE6-5DA448FC96BC}" destId="{AFB02BA2-949E-426E-9F3D-0B4DD74DACB3}" srcOrd="6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7CE5D7-9396-4E66-AD1F-7E4F36334D83}">
      <dsp:nvSpPr>
        <dsp:cNvPr id="0" name=""/>
        <dsp:cNvSpPr/>
      </dsp:nvSpPr>
      <dsp:spPr>
        <a:xfrm>
          <a:off x="2348537" y="1526976"/>
          <a:ext cx="3804046" cy="3804046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59690" tIns="59690" rIns="59690" bIns="596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47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Сабақтас құрмалас сөйлем</a:t>
          </a:r>
        </a:p>
      </dsp:txBody>
      <dsp:txXfrm>
        <a:off x="2905627" y="2084066"/>
        <a:ext cx="2689866" cy="2689866"/>
      </dsp:txXfrm>
    </dsp:sp>
    <dsp:sp modelId="{031BB7F3-DC55-48B6-BA49-F948B29E1C89}">
      <dsp:nvSpPr>
        <dsp:cNvPr id="0" name=""/>
        <dsp:cNvSpPr/>
      </dsp:nvSpPr>
      <dsp:spPr>
        <a:xfrm>
          <a:off x="3286159" y="0"/>
          <a:ext cx="1902023" cy="1902023"/>
        </a:xfrm>
        <a:prstGeom prst="ellipse">
          <a:avLst/>
        </a:prstGeom>
        <a:solidFill>
          <a:schemeClr val="accent5">
            <a:alpha val="50000"/>
            <a:hueOff val="-1655646"/>
            <a:satOff val="6635"/>
            <a:lumOff val="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Шартты бағының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қы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564704" y="278545"/>
        <a:ext cx="1344933" cy="1344933"/>
      </dsp:txXfrm>
    </dsp:sp>
    <dsp:sp modelId="{C08508BB-CDC6-4FF2-BEB8-B0A2685BD819}">
      <dsp:nvSpPr>
        <dsp:cNvPr id="0" name=""/>
        <dsp:cNvSpPr/>
      </dsp:nvSpPr>
      <dsp:spPr>
        <a:xfrm>
          <a:off x="5444962" y="1239333"/>
          <a:ext cx="1902023" cy="1902023"/>
        </a:xfrm>
        <a:prstGeom prst="ellipse">
          <a:avLst/>
        </a:prstGeom>
        <a:solidFill>
          <a:schemeClr val="accent5">
            <a:alpha val="50000"/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Мезгіл бағыныңқы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723507" y="1517878"/>
        <a:ext cx="1344933" cy="1344933"/>
      </dsp:txXfrm>
    </dsp:sp>
    <dsp:sp modelId="{BB3660F8-3E18-442A-A7CD-59FFE1B1F80E}">
      <dsp:nvSpPr>
        <dsp:cNvPr id="0" name=""/>
        <dsp:cNvSpPr/>
      </dsp:nvSpPr>
      <dsp:spPr>
        <a:xfrm>
          <a:off x="5444962" y="3716642"/>
          <a:ext cx="1902023" cy="1902023"/>
        </a:xfrm>
        <a:prstGeom prst="ellipse">
          <a:avLst/>
        </a:prstGeom>
        <a:solidFill>
          <a:schemeClr val="accent5">
            <a:alpha val="50000"/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Қимыл-сын бағыныңқы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5723507" y="3995187"/>
        <a:ext cx="1344933" cy="1344933"/>
      </dsp:txXfrm>
    </dsp:sp>
    <dsp:sp modelId="{2BEFBED4-1513-4AFA-A8EB-CB42A01A52AC}">
      <dsp:nvSpPr>
        <dsp:cNvPr id="0" name=""/>
        <dsp:cNvSpPr/>
      </dsp:nvSpPr>
      <dsp:spPr>
        <a:xfrm>
          <a:off x="3299549" y="4955297"/>
          <a:ext cx="1902023" cy="1902023"/>
        </a:xfrm>
        <a:prstGeom prst="ellipse">
          <a:avLst/>
        </a:prstGeom>
        <a:solidFill>
          <a:schemeClr val="accent5">
            <a:alpha val="50000"/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Мақсат бағыныңқы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578094" y="5233842"/>
        <a:ext cx="1344933" cy="1344933"/>
      </dsp:txXfrm>
    </dsp:sp>
    <dsp:sp modelId="{C54A0A51-B5BF-4731-9CCD-6BA5AF233DA5}">
      <dsp:nvSpPr>
        <dsp:cNvPr id="0" name=""/>
        <dsp:cNvSpPr/>
      </dsp:nvSpPr>
      <dsp:spPr>
        <a:xfrm>
          <a:off x="1154136" y="3716642"/>
          <a:ext cx="1902023" cy="1902023"/>
        </a:xfrm>
        <a:prstGeom prst="ellipse">
          <a:avLst/>
        </a:prstGeom>
        <a:solidFill>
          <a:schemeClr val="accent5">
            <a:alpha val="50000"/>
            <a:hueOff val="-8278230"/>
            <a:satOff val="33176"/>
            <a:lumOff val="71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Себеп бағыныңқы</a:t>
          </a:r>
          <a:endParaRPr kumimoji="0" lang="kk-KZ" sz="1600" b="0" i="0" u="none" strike="noStrike" kern="1200" cap="none" normalizeH="0" baseline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432681" y="3995187"/>
        <a:ext cx="1344933" cy="1344933"/>
      </dsp:txXfrm>
    </dsp:sp>
    <dsp:sp modelId="{4991D301-536A-4BAD-A57E-D82619177B4F}">
      <dsp:nvSpPr>
        <dsp:cNvPr id="0" name=""/>
        <dsp:cNvSpPr/>
      </dsp:nvSpPr>
      <dsp:spPr>
        <a:xfrm>
          <a:off x="1154136" y="1239333"/>
          <a:ext cx="1902023" cy="1902023"/>
        </a:xfrm>
        <a:prstGeom prst="ellipse">
          <a:avLst/>
        </a:prstGeom>
        <a:solidFill>
          <a:schemeClr val="accent5">
            <a:alpha val="50000"/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l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6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Қарсылықты бағыныңқы</a:t>
          </a:r>
          <a:endParaRPr kumimoji="0" lang="kk-KZ" sz="1600" b="0" i="0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1432681" y="1517878"/>
        <a:ext cx="1344933" cy="134493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8007C-ECA7-4C87-A64D-1AC9765A1CA0}">
      <dsp:nvSpPr>
        <dsp:cNvPr id="0" name=""/>
        <dsp:cNvSpPr/>
      </dsp:nvSpPr>
      <dsp:spPr>
        <a:xfrm>
          <a:off x="4048509" y="1854275"/>
          <a:ext cx="2873136" cy="6836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5905"/>
              </a:lnTo>
              <a:lnTo>
                <a:pt x="2873136" y="465905"/>
              </a:lnTo>
              <a:lnTo>
                <a:pt x="2873136" y="6836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8C5FE32-A8C9-4892-B49C-492834251356}">
      <dsp:nvSpPr>
        <dsp:cNvPr id="0" name=""/>
        <dsp:cNvSpPr/>
      </dsp:nvSpPr>
      <dsp:spPr>
        <a:xfrm>
          <a:off x="4002789" y="1854275"/>
          <a:ext cx="91440" cy="6836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836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327BF-2B88-4A86-91FE-E9FB6ED09A67}">
      <dsp:nvSpPr>
        <dsp:cNvPr id="0" name=""/>
        <dsp:cNvSpPr/>
      </dsp:nvSpPr>
      <dsp:spPr>
        <a:xfrm>
          <a:off x="1175373" y="1854275"/>
          <a:ext cx="2873136" cy="683675"/>
        </a:xfrm>
        <a:custGeom>
          <a:avLst/>
          <a:gdLst/>
          <a:ahLst/>
          <a:cxnLst/>
          <a:rect l="0" t="0" r="0" b="0"/>
          <a:pathLst>
            <a:path>
              <a:moveTo>
                <a:pt x="2873136" y="0"/>
              </a:moveTo>
              <a:lnTo>
                <a:pt x="2873136" y="465905"/>
              </a:lnTo>
              <a:lnTo>
                <a:pt x="0" y="465905"/>
              </a:lnTo>
              <a:lnTo>
                <a:pt x="0" y="6836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7185AF-564C-446A-899B-9EA87E88EDC8}">
      <dsp:nvSpPr>
        <dsp:cNvPr id="0" name=""/>
        <dsp:cNvSpPr/>
      </dsp:nvSpPr>
      <dsp:spPr>
        <a:xfrm>
          <a:off x="2873136" y="361550"/>
          <a:ext cx="2350747" cy="1492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F1275A-732F-4F07-A2A4-D35221E9022D}">
      <dsp:nvSpPr>
        <dsp:cNvPr id="0" name=""/>
        <dsp:cNvSpPr/>
      </dsp:nvSpPr>
      <dsp:spPr>
        <a:xfrm>
          <a:off x="3134330" y="609684"/>
          <a:ext cx="2350747" cy="1492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0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Ыбырай Алтынсарин</a:t>
          </a:r>
          <a:endParaRPr kumimoji="0" lang="kk-KZ" sz="20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0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(1841-1889)</a:t>
          </a:r>
          <a:endParaRPr kumimoji="0" lang="kk-KZ" sz="20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178050" y="653404"/>
        <a:ext cx="2263307" cy="1405284"/>
      </dsp:txXfrm>
    </dsp:sp>
    <dsp:sp modelId="{2747F05A-3E31-43C8-9139-3F03D78A0A6E}">
      <dsp:nvSpPr>
        <dsp:cNvPr id="0" name=""/>
        <dsp:cNvSpPr/>
      </dsp:nvSpPr>
      <dsp:spPr>
        <a:xfrm>
          <a:off x="0" y="2537951"/>
          <a:ext cx="2350747" cy="1492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46C502-B7A6-4141-B82E-07AABAD7BBE7}">
      <dsp:nvSpPr>
        <dsp:cNvPr id="0" name=""/>
        <dsp:cNvSpPr/>
      </dsp:nvSpPr>
      <dsp:spPr>
        <a:xfrm>
          <a:off x="261194" y="2786085"/>
          <a:ext cx="2350747" cy="1492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Ағартушы, педагок,жазушы, этнограф, қоғам қайраткері, фольк-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лорист.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04914" y="2829805"/>
        <a:ext cx="2263307" cy="1405284"/>
      </dsp:txXfrm>
    </dsp:sp>
    <dsp:sp modelId="{B5A0CE27-95F0-4DEA-AADE-7469B5A54DB3}">
      <dsp:nvSpPr>
        <dsp:cNvPr id="0" name=""/>
        <dsp:cNvSpPr/>
      </dsp:nvSpPr>
      <dsp:spPr>
        <a:xfrm>
          <a:off x="2873136" y="2537951"/>
          <a:ext cx="2350747" cy="21387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1514A9-A8CA-4086-A45F-67A2E89CA3D5}">
      <dsp:nvSpPr>
        <dsp:cNvPr id="0" name=""/>
        <dsp:cNvSpPr/>
      </dsp:nvSpPr>
      <dsp:spPr>
        <a:xfrm>
          <a:off x="3134330" y="2786085"/>
          <a:ext cx="2350747" cy="21387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1850ж. Орынбор қаласындағы 7жыл-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дық мектепке оқуға кірген.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ctr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1857-1859 ж. атасы Балқожа бидің хатшысы болған.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3196973" y="2848728"/>
        <a:ext cx="2225461" cy="2013490"/>
      </dsp:txXfrm>
    </dsp:sp>
    <dsp:sp modelId="{391CD0EF-C9A2-4B71-B7AD-E0E003ACF5F5}">
      <dsp:nvSpPr>
        <dsp:cNvPr id="0" name=""/>
        <dsp:cNvSpPr/>
      </dsp:nvSpPr>
      <dsp:spPr>
        <a:xfrm>
          <a:off x="5746272" y="2537951"/>
          <a:ext cx="2350747" cy="149272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21F591-9FEE-4F7F-BF61-8A585ADFFECD}">
      <dsp:nvSpPr>
        <dsp:cNvPr id="0" name=""/>
        <dsp:cNvSpPr/>
      </dsp:nvSpPr>
      <dsp:spPr>
        <a:xfrm>
          <a:off x="6007466" y="2786085"/>
          <a:ext cx="2350747" cy="14927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1800" b="1" i="1" u="none" strike="noStrike" kern="1200" cap="none" normalizeH="0" baseline="0" smtClean="0">
              <a:ln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1860ж. қазақ мектебін және қазақ қыздары үшін мектеп ашқан.</a:t>
          </a:r>
          <a:endParaRPr kumimoji="0" lang="kk-KZ" sz="1800" b="1" i="0" u="none" strike="noStrike" kern="1200" cap="none" normalizeH="0" baseline="0" smtClean="0">
            <a:ln/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</dsp:txBody>
      <dsp:txXfrm>
        <a:off x="6051186" y="2829805"/>
        <a:ext cx="2263307" cy="14052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3F2348-5D14-4215-B7DA-B9515629F1E9}">
      <dsp:nvSpPr>
        <dsp:cNvPr id="0" name=""/>
        <dsp:cNvSpPr/>
      </dsp:nvSpPr>
      <dsp:spPr>
        <a:xfrm>
          <a:off x="3455649" y="2932338"/>
          <a:ext cx="2232700" cy="22327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3500" b="1" i="0" u="none" strike="noStrike" kern="1200" cap="none" normalizeH="0" baseline="0" dirty="0" smtClean="0">
              <a:ln/>
              <a:effectLst/>
              <a:latin typeface="Times New Roman" pitchFamily="18" charset="0"/>
              <a:cs typeface="Times New Roman" pitchFamily="18" charset="0"/>
            </a:rPr>
            <a:t>Оқшау сөздер</a:t>
          </a:r>
        </a:p>
        <a:p>
          <a:pPr marL="0" marR="0" lvl="0" indent="0" algn="l" defTabSz="914400" rtl="0" eaLnBrk="0" fontAlgn="base" latinLnBrk="0" hangingPunct="0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kk-KZ" sz="3500" b="1" i="0" u="none" strike="noStrike" kern="1200" cap="none" normalizeH="0" baseline="0" dirty="0" smtClean="0">
            <a:ln/>
            <a:effectLst/>
            <a:latin typeface="Times New Roman" pitchFamily="18" charset="0"/>
            <a:cs typeface="Times New Roman" pitchFamily="18" charset="0"/>
          </a:endParaRPr>
        </a:p>
      </dsp:txBody>
      <dsp:txXfrm>
        <a:off x="3782620" y="3259309"/>
        <a:ext cx="1578758" cy="1578758"/>
      </dsp:txXfrm>
    </dsp:sp>
    <dsp:sp modelId="{63F66372-CBC0-4ABF-8643-42386D9EF591}">
      <dsp:nvSpPr>
        <dsp:cNvPr id="0" name=""/>
        <dsp:cNvSpPr/>
      </dsp:nvSpPr>
      <dsp:spPr>
        <a:xfrm rot="16200000">
          <a:off x="4234681" y="2573045"/>
          <a:ext cx="674636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674636" y="2197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>
            <a:latin typeface="Times New Roman" pitchFamily="18" charset="0"/>
            <a:cs typeface="Times New Roman" pitchFamily="18" charset="0"/>
          </a:endParaRPr>
        </a:p>
      </dsp:txBody>
      <dsp:txXfrm>
        <a:off x="4555134" y="2578154"/>
        <a:ext cx="33731" cy="33731"/>
      </dsp:txXfrm>
    </dsp:sp>
    <dsp:sp modelId="{E6094A44-7CDD-4FEE-BC97-CAB933CB6F32}">
      <dsp:nvSpPr>
        <dsp:cNvPr id="0" name=""/>
        <dsp:cNvSpPr/>
      </dsp:nvSpPr>
      <dsp:spPr>
        <a:xfrm>
          <a:off x="3455649" y="25001"/>
          <a:ext cx="2232700" cy="22327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4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Қаратпа сөздер</a:t>
          </a:r>
        </a:p>
      </dsp:txBody>
      <dsp:txXfrm>
        <a:off x="3782620" y="351972"/>
        <a:ext cx="1578758" cy="1578758"/>
      </dsp:txXfrm>
    </dsp:sp>
    <dsp:sp modelId="{B0144B24-DC57-494B-8545-6322CAE94CF7}">
      <dsp:nvSpPr>
        <dsp:cNvPr id="0" name=""/>
        <dsp:cNvSpPr/>
      </dsp:nvSpPr>
      <dsp:spPr>
        <a:xfrm rot="1800000">
          <a:off x="5493595" y="4753548"/>
          <a:ext cx="674636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674636" y="2197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>
            <a:latin typeface="Times New Roman" pitchFamily="18" charset="0"/>
            <a:cs typeface="Times New Roman" pitchFamily="18" charset="0"/>
          </a:endParaRPr>
        </a:p>
      </dsp:txBody>
      <dsp:txXfrm>
        <a:off x="5814048" y="4758657"/>
        <a:ext cx="33731" cy="33731"/>
      </dsp:txXfrm>
    </dsp:sp>
    <dsp:sp modelId="{23D08FD9-D218-4627-B11E-5696F66B7E93}">
      <dsp:nvSpPr>
        <dsp:cNvPr id="0" name=""/>
        <dsp:cNvSpPr/>
      </dsp:nvSpPr>
      <dsp:spPr>
        <a:xfrm>
          <a:off x="5973477" y="4386007"/>
          <a:ext cx="2232700" cy="22327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4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Одағай</a:t>
          </a:r>
        </a:p>
      </dsp:txBody>
      <dsp:txXfrm>
        <a:off x="6300448" y="4712978"/>
        <a:ext cx="1578758" cy="1578758"/>
      </dsp:txXfrm>
    </dsp:sp>
    <dsp:sp modelId="{50FE828A-4070-46CD-BD83-6C1FA49D3ED8}">
      <dsp:nvSpPr>
        <dsp:cNvPr id="0" name=""/>
        <dsp:cNvSpPr/>
      </dsp:nvSpPr>
      <dsp:spPr>
        <a:xfrm rot="9000000">
          <a:off x="2975767" y="4753548"/>
          <a:ext cx="674636" cy="43950"/>
        </a:xfrm>
        <a:custGeom>
          <a:avLst/>
          <a:gdLst/>
          <a:ahLst/>
          <a:cxnLst/>
          <a:rect l="0" t="0" r="0" b="0"/>
          <a:pathLst>
            <a:path>
              <a:moveTo>
                <a:pt x="0" y="21975"/>
              </a:moveTo>
              <a:lnTo>
                <a:pt x="674636" y="2197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b="1" kern="1200">
            <a:latin typeface="Times New Roman" pitchFamily="18" charset="0"/>
            <a:cs typeface="Times New Roman" pitchFamily="18" charset="0"/>
          </a:endParaRPr>
        </a:p>
      </dsp:txBody>
      <dsp:txXfrm rot="10800000">
        <a:off x="3296219" y="4758657"/>
        <a:ext cx="33731" cy="33731"/>
      </dsp:txXfrm>
    </dsp:sp>
    <dsp:sp modelId="{AFB02BA2-949E-426E-9F3D-0B4DD74DACB3}">
      <dsp:nvSpPr>
        <dsp:cNvPr id="0" name=""/>
        <dsp:cNvSpPr/>
      </dsp:nvSpPr>
      <dsp:spPr>
        <a:xfrm>
          <a:off x="937821" y="4386007"/>
          <a:ext cx="2232700" cy="22327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kk-KZ" sz="2400" b="1" i="0" u="none" strike="noStrike" kern="1200" cap="none" normalizeH="0" baseline="0" smtClean="0">
              <a:ln/>
              <a:effectLst/>
              <a:latin typeface="Times New Roman" pitchFamily="18" charset="0"/>
              <a:cs typeface="Times New Roman" pitchFamily="18" charset="0"/>
            </a:rPr>
            <a:t>Қыстырма сөздер</a:t>
          </a:r>
        </a:p>
      </dsp:txBody>
      <dsp:txXfrm>
        <a:off x="1264792" y="4712978"/>
        <a:ext cx="1578758" cy="1578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0CB10-E336-4274-A898-57A2FF661C14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1BAEE-5B4A-40A3-9EFF-7D11E6682A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0001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1BAEE-5B4A-40A3-9EFF-7D11E6682A13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055C99-D2CF-49DF-B7CC-B40FF2FDDB3B}" type="datetimeFigureOut">
              <a:rPr lang="ru-RU" smtClean="0"/>
              <a:pPr/>
              <a:t>09.04.2015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B5974-89A6-4329-83A6-D2C28DB7E9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  <p:sndAc>
      <p:stSnd>
        <p:snd r:embed="rId13" name="chimes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9.jpeg"/><Relationship Id="rId7" Type="http://schemas.openxmlformats.org/officeDocument/2006/relationships/diagramColors" Target="../diagrams/colors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gif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split/>
    <p:sndAc>
      <p:stSnd>
        <p:snd r:embed="rId2" name="Bad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Documents and Settings\Учитель\Рабочий стол\Ы. Алтынсарин\Алтынсарин\детско-юношеская библиоте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73" y="0"/>
            <a:ext cx="9132927" cy="70009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50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Учитель\Рабочий стол\Ы. Алтынсарин\Алтынсарин\библиотека им. Алтынсари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Documents and Settings\Учитель\Рабочий стол\Ы. Алтынсарин\Алтынсарин\Gimnazi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1" cy="749089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Documents and Settings\Учитель\Рабочий стол\Ы. Алтынсарин\Алтынсарин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1777" y="0"/>
            <a:ext cx="4722223" cy="6858000"/>
          </a:xfrm>
          <a:prstGeom prst="rect">
            <a:avLst/>
          </a:prstGeom>
          <a:noFill/>
        </p:spPr>
      </p:pic>
      <p:pic>
        <p:nvPicPr>
          <p:cNvPr id="40963" name="Picture 3" descr="C:\Documents and Settings\Учитель\Рабочий стол\Ы. Алтынсарин\Алтынсарин\162864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8631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Documents and Settings\Учитель\Рабочий стол\Ы. Алтынсарин\Алтынсарин\Алтынсарин с ученик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52"/>
            <a:ext cx="9184746" cy="621508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Documents and Settings\Учитель\Рабочий стол\Ы. Алтынсарин\Абылай хан. Алтынсарин. Букейхано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" y="0"/>
            <a:ext cx="9139124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Documents and Settings\Учитель\Рабочий стол\Ы. Алтынсарин\Алтынсарин\гимназия им. Ал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Documents and Settings\Учитель\Рабочий стол\Ы. Алтынсарин\Алтынсарин\школа-интернат им Ал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Documents and Settings\Учитель\Рабочий стол\Ы. Алтынсарин\Алтынсарин\2145119146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Documents and Settings\Учитель\Рабочий стол\Ы. Алтынсарин\фот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715148"/>
          </a:xfrm>
          <a:prstGeom prst="rect">
            <a:avLst/>
          </a:prstGeom>
          <a:noFill/>
        </p:spPr>
      </p:pic>
      <p:pic>
        <p:nvPicPr>
          <p:cNvPr id="50179" name="Picture 3" descr="C:\Documents and Settings\Учитель\Рабочий стол\Ы. Алтынсарин\Нагрудный знак Ибрай Алтынсар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0"/>
            <a:ext cx="3500462" cy="664371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357290" y="1428736"/>
            <a:ext cx="642942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b="1" i="1" u="sng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тақырыбы: </a:t>
            </a:r>
          </a:p>
          <a:p>
            <a:pPr marR="0" lvl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b="1" i="1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Ыбырай Алтынсарин. «Кел, балалар, оқылық</a:t>
            </a:r>
            <a:r>
              <a:rPr kumimoji="0" lang="en-US" sz="4400" b="1" i="1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!</a:t>
            </a:r>
            <a:r>
              <a:rPr kumimoji="0" lang="kk-KZ" sz="4400" b="1" i="1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4400" i="1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Қаратпа сөздер.</a:t>
            </a:r>
            <a:r>
              <a:rPr kumimoji="0" lang="ru-RU" sz="4400" i="1" u="none" strike="noStrike" cap="none" normalizeH="0" baseline="0" dirty="0" smtClean="0">
                <a:ln>
                  <a:noFill/>
                </a:ln>
                <a:solidFill>
                  <a:srgbClr val="9900FF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spd="med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801" name="Rectangle 3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428596" y="857232"/>
          <a:ext cx="8358214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0"/>
            <a:ext cx="7054303" cy="923330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kk-KZ" sz="5400" b="1" i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Кел, балалар, оқылық!</a:t>
            </a:r>
            <a:endParaRPr lang="ru-RU" sz="5400" b="1" i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595021"/>
            <a:ext cx="87154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kk-KZ" sz="20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kk-KZ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Бүкіл өмірін ағарту ісіне  арнаған Ыбырай «Қазақ хрестоматиясына» кірген өлеңдерінде де халық ағарту идеясын көтереді.</a:t>
            </a:r>
            <a:endParaRPr lang="ru-RU" sz="2400" b="1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Ел арасына кең жайылып, жатталып кететін шығарма арқылы санаға әсер етуді көздейді. «Кел, балалар, оқылық!», «Өнер – білім бар жұрттар» өлеңдері осындай мақсатта туған.</a:t>
            </a:r>
            <a:endParaRPr lang="ru-RU" sz="2400" b="1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«Кел, балалар, оқылық!» өлеңі жастарды оқуға, білім алуға шақыру үлгісінде жазылған. Өлеңнің әр шумағын оқудың пайдасын әр жақты түсіндіруге құра отырып, ақын соңгы жолдарды ылғи қайталап отырады. </a:t>
            </a:r>
            <a:endParaRPr lang="ru-RU" sz="2400" b="1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kk-KZ" sz="24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Өмірдегі сарқылмайтын мол байлық – білім. Білімге адамның қолы жету үшін, ерінбей оқу, қажымай еңбек ету керектігін түсіндіреді.</a:t>
            </a:r>
            <a:endParaRPr lang="ru-RU" sz="2400" b="1" i="1" dirty="0" smtClean="0"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6215082"/>
          </a:xfrm>
        </p:spPr>
        <p:txBody>
          <a:bodyPr>
            <a:normAutofit fontScale="90000"/>
          </a:bodyPr>
          <a:lstStyle/>
          <a:p>
            <a:pPr algn="l"/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>                 </a:t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Adventure" pitchFamily="2" charset="0"/>
              </a:rPr>
              <a:t/>
            </a:r>
            <a:br>
              <a:rPr lang="kk-KZ" sz="1400" dirty="0" smtClean="0">
                <a:latin typeface="Adventure" pitchFamily="2" charset="0"/>
              </a:rPr>
            </a:br>
            <a:r>
              <a:rPr lang="kk-KZ" sz="1400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kk-KZ" sz="6000" b="1" i="1" dirty="0" smtClean="0">
                <a:latin typeface="Times New Roman" pitchFamily="18" charset="0"/>
                <a:cs typeface="Times New Roman" pitchFamily="18" charset="0"/>
              </a:rPr>
              <a:t>Сөздікпен жұмыс</a:t>
            </a:r>
            <a:r>
              <a:rPr lang="kk-KZ" sz="6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6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Көңіл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– желание, внимание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Ықылас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внимание , сосредоточить внимание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Тоқу</a:t>
            </a:r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ткать, вязать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Шам</a:t>
            </a:r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лампа, свеча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Шырақ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свет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Тілек</a:t>
            </a:r>
            <a:r>
              <a:rPr lang="kk-KZ" sz="4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желание, просьба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Тілеу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– желать, просить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Сиса көйлек 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– платье из ситца</a:t>
            </a:r>
            <a:br>
              <a:rPr lang="kk-KZ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kk-KZ" sz="4000" i="1" u="sng" dirty="0" smtClean="0">
                <a:latin typeface="Times New Roman" pitchFamily="18" charset="0"/>
                <a:cs typeface="Times New Roman" pitchFamily="18" charset="0"/>
              </a:rPr>
              <a:t>Сауысқан</a:t>
            </a:r>
            <a:r>
              <a:rPr lang="kk-KZ" sz="4000" dirty="0" smtClean="0">
                <a:latin typeface="Times New Roman" pitchFamily="18" charset="0"/>
                <a:cs typeface="Times New Roman" pitchFamily="18" charset="0"/>
              </a:rPr>
              <a:t> - сорока</a:t>
            </a:r>
            <a:r>
              <a:rPr lang="kk-KZ" sz="4000" dirty="0" smtClean="0">
                <a:latin typeface="Adventure" pitchFamily="2" charset="0"/>
              </a:rPr>
              <a:t/>
            </a:r>
            <a:br>
              <a:rPr lang="kk-KZ" sz="4000" dirty="0" smtClean="0">
                <a:latin typeface="Adventure" pitchFamily="2" charset="0"/>
              </a:rPr>
            </a:br>
            <a:r>
              <a:rPr lang="kk-KZ" sz="4000" dirty="0" smtClean="0">
                <a:latin typeface="Adventure" pitchFamily="2" charset="0"/>
              </a:rPr>
              <a:t/>
            </a:r>
            <a:br>
              <a:rPr lang="kk-KZ" sz="4000" dirty="0" smtClean="0">
                <a:latin typeface="Adventure" pitchFamily="2" charset="0"/>
              </a:rPr>
            </a:br>
            <a:r>
              <a:rPr lang="kk-KZ" sz="4000" dirty="0" smtClean="0">
                <a:latin typeface="Adventure" pitchFamily="2" charset="0"/>
              </a:rPr>
              <a:t/>
            </a:r>
            <a:br>
              <a:rPr lang="kk-KZ" sz="4000" dirty="0" smtClean="0">
                <a:latin typeface="Adventure" pitchFamily="2" charset="0"/>
              </a:rPr>
            </a:br>
            <a:endParaRPr lang="ru-RU" sz="4000" dirty="0">
              <a:latin typeface="Adventure" pitchFamily="2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00034" y="857232"/>
            <a:ext cx="2571768" cy="3496835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857232"/>
            <a:ext cx="448695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/>
          <a:lstStyle/>
          <a:p>
            <a:r>
              <a:rPr lang="kk-KZ" b="1" i="1" dirty="0" smtClean="0">
                <a:latin typeface="Times New Roman" pitchFamily="18" charset="0"/>
                <a:cs typeface="Times New Roman" pitchFamily="18" charset="0"/>
              </a:rPr>
              <a:t>Кімнің артынан еру керек?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3"/>
          <p:cNvSpPr txBox="1">
            <a:spLocks/>
          </p:cNvSpPr>
          <p:nvPr/>
        </p:nvSpPr>
        <p:spPr>
          <a:xfrm>
            <a:off x="642910" y="4857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1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184731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22563" algn="l"/>
              </a:tabLst>
            </a:pP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722563" algn="l"/>
              </a:tabLst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214818"/>
            <a:ext cx="821537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600" b="1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kk-KZ" sz="2600" b="1" i="1" dirty="0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Оқымысты     </a:t>
            </a:r>
            <a:r>
              <a:rPr lang="kk-KZ" sz="2600" dirty="0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</a:t>
            </a:r>
            <a:r>
              <a:rPr lang="kk-KZ" sz="2600" b="1" i="1" dirty="0" smtClean="0">
                <a:solidFill>
                  <a:srgbClr val="4AD66B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Түк білмес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ақылды                                                                 ақылсыз</a:t>
            </a:r>
            <a:endParaRPr lang="ru-RU" sz="2000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есті                                                                      ессіз</a:t>
            </a:r>
            <a:endParaRPr lang="ru-RU" sz="2000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білгір	                                       сауатсыз</a:t>
            </a:r>
            <a:endParaRPr lang="ru-RU" sz="2000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еңбекқор	                                       еріншек</a:t>
            </a:r>
            <a:endParaRPr lang="ru-RU" sz="2000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жағымды	                                       надан</a:t>
            </a:r>
            <a:endParaRPr lang="ru-RU" sz="2000" i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0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өнерлі	                                       жағымсыз</a:t>
            </a:r>
            <a:endParaRPr lang="ru-RU" sz="2000" i="1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0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86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0"/>
          <a:ext cx="9144000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8596" y="714356"/>
            <a:ext cx="785814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kk-KZ" sz="140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357818" y="4929198"/>
            <a:ext cx="25519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2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14480" y="5715016"/>
            <a:ext cx="4788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kk-KZ" sz="3200" b="1" i="1" smtClean="0">
                <a:latin typeface="Times New Roman" pitchFamily="18" charset="0"/>
                <a:cs typeface="Times New Roman" pitchFamily="18" charset="0"/>
              </a:rPr>
              <a:t>Тыңда, дала, Жамбылды!</a:t>
            </a:r>
            <a:endParaRPr lang="ru-RU" sz="3200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57290" y="2571744"/>
            <a:ext cx="3929090" cy="2643206"/>
          </a:xfrm>
          <a:prstGeom prst="rect">
            <a:avLst/>
          </a:prstGeom>
        </p:spPr>
      </p:pic>
      <p:pic>
        <p:nvPicPr>
          <p:cNvPr id="1026" name="Picture 2" descr="C:\Documents and Settings\Loner\Рабочий стол\Жамбыл.t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785926"/>
            <a:ext cx="3177594" cy="407196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214282" y="3571876"/>
            <a:ext cx="112184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latin typeface="Times New Roman" pitchFamily="18" charset="0"/>
                <a:cs typeface="Times New Roman" pitchFamily="18" charset="0"/>
              </a:rPr>
              <a:t>Тыңда, </a:t>
            </a:r>
            <a:endParaRPr lang="ru-RU" sz="2200"/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1785926"/>
            <a:ext cx="99578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dirty="0" smtClean="0">
                <a:latin typeface="Times New Roman" pitchFamily="18" charset="0"/>
                <a:cs typeface="Times New Roman" pitchFamily="18" charset="0"/>
              </a:rPr>
              <a:t>Үлгі: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4282" y="857232"/>
            <a:ext cx="771530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500" b="1" i="1" dirty="0" smtClean="0">
                <a:latin typeface="Times New Roman" pitchFamily="18" charset="0"/>
                <a:cs typeface="Times New Roman" pitchFamily="18" charset="0"/>
              </a:rPr>
              <a:t>Мына суреттерге қарап, қаратпа сөздерді қолдана отырып, сөйлем құрастырыңдар</a:t>
            </a:r>
            <a:endParaRPr lang="ru-RU" sz="2500" dirty="0"/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285720" y="0"/>
            <a:ext cx="864399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20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Қаратпа сөздер </a:t>
            </a:r>
            <a:r>
              <a:rPr kumimoji="0" lang="kk-KZ" sz="22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біреудің назарын өзіне аудару үшін қолданылатын сөз.</a:t>
            </a:r>
            <a:endParaRPr kumimoji="0" lang="ru-RU" sz="22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r="4235"/>
          <a:stretch>
            <a:fillRect/>
          </a:stretch>
        </p:blipFill>
        <p:spPr>
          <a:xfrm>
            <a:off x="214281" y="285728"/>
            <a:ext cx="2643207" cy="242889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 r="2500"/>
          <a:stretch>
            <a:fillRect/>
          </a:stretch>
        </p:blipFill>
        <p:spPr bwMode="auto">
          <a:xfrm>
            <a:off x="3214677" y="357166"/>
            <a:ext cx="278608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286512" y="2000240"/>
            <a:ext cx="21431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200" b="1" i="1" smtClean="0">
                <a:latin typeface="Times New Roman" pitchFamily="18" charset="0"/>
                <a:cs typeface="Times New Roman" pitchFamily="18" charset="0"/>
              </a:rPr>
              <a:t>қорғайық!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928926" y="2357430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00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5"/>
          <a:srcRect r="4167"/>
          <a:stretch>
            <a:fillRect/>
          </a:stretch>
        </p:blipFill>
        <p:spPr bwMode="auto">
          <a:xfrm>
            <a:off x="357158" y="3143248"/>
            <a:ext cx="164307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071670" y="5429264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00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 r="2778"/>
          <a:stretch>
            <a:fillRect/>
          </a:stretch>
        </p:blipFill>
        <p:spPr bwMode="auto">
          <a:xfrm>
            <a:off x="2285984" y="3786190"/>
            <a:ext cx="250033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7"/>
          <a:srcRect r="2646"/>
          <a:stretch>
            <a:fillRect/>
          </a:stretch>
        </p:blipFill>
        <p:spPr bwMode="auto">
          <a:xfrm>
            <a:off x="5000628" y="3786190"/>
            <a:ext cx="214314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500694" y="5572140"/>
            <a:ext cx="30457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көңіл бөліңіздер!</a:t>
            </a:r>
            <a:endParaRPr lang="ru-RU" sz="300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928794" y="214290"/>
            <a:ext cx="3251200" cy="17208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00042"/>
            <a:ext cx="17859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3000" b="1" i="1" dirty="0" smtClean="0">
                <a:latin typeface="Times New Roman" pitchFamily="18" charset="0"/>
                <a:cs typeface="Times New Roman" pitchFamily="18" charset="0"/>
              </a:rPr>
              <a:t>Қорықпа,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214290"/>
            <a:ext cx="192882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857884" y="2786058"/>
            <a:ext cx="302948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сүрінбей өтесің!</a:t>
            </a:r>
            <a:endParaRPr lang="ru-RU" sz="3000"/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61927" y="3211649"/>
            <a:ext cx="2286016" cy="196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Documents and Settings\Loner\Рабочий стол\Наши ФОТКИ\Айгерим00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786058"/>
            <a:ext cx="1785950" cy="285752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071670" y="5214950"/>
            <a:ext cx="28084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3000"/>
          </a:p>
        </p:txBody>
      </p:sp>
      <p:sp>
        <p:nvSpPr>
          <p:cNvPr id="12" name="Прямоугольник 11"/>
          <p:cNvSpPr/>
          <p:nvPr/>
        </p:nvSpPr>
        <p:spPr>
          <a:xfrm>
            <a:off x="5000628" y="5000636"/>
            <a:ext cx="13227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сыйла.</a:t>
            </a:r>
            <a:endParaRPr lang="ru-RU" sz="30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928802"/>
            <a:ext cx="269477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Қайдан келдің,</a:t>
            </a:r>
            <a:endParaRPr lang="ru-RU" sz="3000" b="1" i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7864" y="1700808"/>
            <a:ext cx="2714644" cy="2917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429388" y="3857628"/>
            <a:ext cx="37702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000" b="1" i="1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3000"/>
          </a:p>
        </p:txBody>
      </p:sp>
      <p:pic>
        <p:nvPicPr>
          <p:cNvPr id="3074" name="Picture 2" descr="C:\Documents and Settings\Loner\Мои документы\Мои рисунки\пропо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58" y="5143512"/>
            <a:ext cx="1114425" cy="11144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85786" y="428604"/>
            <a:ext cx="750095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k-KZ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Сөйлемдердегі ойға қатысты сөйлеушінің түрлі көзқарасын білдіретін сөз.</a:t>
            </a:r>
            <a:endParaRPr kumimoji="0" lang="kk-KZ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6889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2786058"/>
            <a:ext cx="1417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i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Айтпақшы,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000100" y="2071678"/>
            <a:ext cx="1417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b="1" i="1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Айтпақшы,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16" name="Солнце 15"/>
          <p:cNvSpPr/>
          <p:nvPr/>
        </p:nvSpPr>
        <p:spPr>
          <a:xfrm>
            <a:off x="2285984" y="1857364"/>
            <a:ext cx="4929222" cy="4286280"/>
          </a:xfrm>
          <a:prstGeom prst="sun">
            <a:avLst>
              <a:gd name="adj" fmla="val 30386"/>
            </a:avLst>
          </a:prstGeom>
          <a:solidFill>
            <a:srgbClr val="FFFF00"/>
          </a:solidFill>
          <a:ln>
            <a:solidFill>
              <a:srgbClr val="FFFF0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857620" y="1285860"/>
            <a:ext cx="17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демек</a:t>
            </a:r>
            <a:endParaRPr lang="kk-KZ" sz="3200" i="1" dirty="0" smtClean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15140" y="2000240"/>
            <a:ext cx="869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сірә</a:t>
            </a:r>
            <a:endParaRPr lang="kk-KZ" sz="3200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7215206" y="3714752"/>
            <a:ext cx="9380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kk-KZ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бәсе</a:t>
            </a:r>
            <a:endParaRPr lang="ru-RU" sz="32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9388" y="5429264"/>
            <a:ext cx="1210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әрине</a:t>
            </a:r>
            <a:endParaRPr lang="ru-RU" sz="3200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1538" y="2000240"/>
            <a:ext cx="21435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олай болса</a:t>
            </a:r>
            <a:endParaRPr lang="kk-KZ" sz="3200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71472" y="3643314"/>
            <a:ext cx="15985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әйтеуір</a:t>
            </a:r>
            <a:endParaRPr lang="kk-KZ" sz="3200" i="1" dirty="0" smtClean="0">
              <a:solidFill>
                <a:srgbClr val="FF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928794" y="5572140"/>
            <a:ext cx="15007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b="1" i="1" dirty="0" smtClean="0">
                <a:solidFill>
                  <a:srgbClr val="99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мүмкін</a:t>
            </a:r>
            <a:endParaRPr lang="kk-KZ" sz="3200" i="1" dirty="0" smtClean="0">
              <a:solidFill>
                <a:srgbClr val="99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000496" y="6072206"/>
            <a:ext cx="2045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kk-KZ" sz="3200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біріншіден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286116" y="0"/>
            <a:ext cx="23574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2400" b="1" i="1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Қыстырма </a:t>
            </a:r>
          </a:p>
          <a:p>
            <a:pPr algn="ctr"/>
            <a:r>
              <a:rPr lang="kk-KZ" sz="2400" b="1" i="1" dirty="0" smtClean="0">
                <a:solidFill>
                  <a:srgbClr val="FF7C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сөздер</a:t>
            </a:r>
            <a:endParaRPr lang="ru-RU" sz="2400" b="1" i="1" dirty="0">
              <a:solidFill>
                <a:srgbClr val="FF7C8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1 0.17708 L 0.03542 0.52361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0" y="17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000"/>
                            </p:stCondLst>
                            <p:childTnLst>
                              <p:par>
                                <p:cTn id="3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1" grpId="0"/>
      <p:bldP spid="23" grpId="0"/>
      <p:bldP spid="25" grpId="0"/>
      <p:bldP spid="27" grpId="0"/>
      <p:bldP spid="29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мақсаты: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Ы.Алтынсарин туралы білімдерін тиянақтау, толықтыру, «Кел,балалар,оқылық!» өлеңінің мазмұнын ашу, меңгерту.</a:t>
            </a: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kk-KZ" sz="2400" b="1" i="1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міндеттері:</a:t>
            </a:r>
            <a:endParaRPr kumimoji="0" lang="kk-KZ" sz="2400" b="1" i="1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Тақырыпқа байланысты сөздерді, сөз тіркестерін дұрыс айтып, сөйлемде дұрыс қолдана білу, мәнерлеп оқи білу.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Оқушылардың танымдық деңгейін көтеру;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ә) Ойлау қабілеттерін дамыту;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б) Ауызекі сөйлеуге, өз бетінше жұмыс жасай білуге баулу;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в) Қаратпа сөздерді өмірде қолдана білу дағдысын дамыту.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Қазақтың тұңғыш ғалымдары туралы айта отырып, ұлы тұлғаларды таныту, өлеңдері арқылы білім алуға,еңбексүйгіштікке  тәрбиелеу.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Көрнекілігі: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интерактивті тақта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Әдіс-тәсілдері: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Презентация, сұрақ-жауап, деңгейлік тапсырмалар, түсіндіру, флипчарт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типі:</a:t>
            </a:r>
            <a:r>
              <a:rPr kumimoji="0" lang="kk-KZ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Жаңа сабақ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түрі:</a:t>
            </a: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Медиа-сабақ 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3174" y="1000108"/>
            <a:ext cx="600079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аналар мерекесі жақындап қалыпты ғой!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1000108"/>
            <a:ext cx="17524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200" b="1" i="1" dirty="0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Айтпақшы, </a:t>
            </a:r>
            <a:endParaRPr lang="ru-RU" sz="2200" i="1" dirty="0">
              <a:solidFill>
                <a:srgbClr val="FF00FF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1428736"/>
            <a:ext cx="578647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білім адам өмірінде ең қасиетті нәрсе.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428736"/>
            <a:ext cx="11430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Рас, 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1857364"/>
            <a:ext cx="43214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бір өлеңнің шумағын айтарсыз?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1857364"/>
            <a:ext cx="122822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Бәлкім, 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00100" y="2285992"/>
            <a:ext cx="72866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Досым,  </a:t>
            </a:r>
            <a:r>
              <a:rPr lang="kk-KZ" sz="22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</a:t>
            </a: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бүгін келіп қалар.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2285992"/>
            <a:ext cx="135732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мүмкін,</a:t>
            </a:r>
            <a:r>
              <a:rPr lang="kk-KZ" sz="2200" b="1" i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200" i="1"/>
          </a:p>
        </p:txBody>
      </p:sp>
      <p:sp>
        <p:nvSpPr>
          <p:cNvPr id="10" name="Прямоугольник 9"/>
          <p:cNvSpPr/>
          <p:nvPr/>
        </p:nvSpPr>
        <p:spPr>
          <a:xfrm>
            <a:off x="2714612" y="2643182"/>
            <a:ext cx="550072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қазақ тілін меңгеруге кірісейік.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00100" y="2643182"/>
            <a:ext cx="178048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Олай болса, 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00100" y="3071810"/>
            <a:ext cx="778674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Біздің елбасымыздың мақсатының біріне,            қазақ тілін дамыту да жатады.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3071810"/>
            <a:ext cx="10715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әрине, 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357422" y="3786190"/>
            <a:ext cx="281840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бұл орындалатын іс.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71538" y="3786190"/>
            <a:ext cx="140884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Меніңше,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00100" y="4071942"/>
            <a:ext cx="74295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Сүт тағамдарын өте жақсы көремін,              анамның жасаған сүзбесі өте дәмді.</a:t>
            </a:r>
            <a:endParaRPr lang="ru-RU" sz="2200" b="1" dirty="0" smtClean="0">
              <a:latin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43570" y="4071942"/>
            <a:ext cx="11229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әсіресе,</a:t>
            </a:r>
            <a:endParaRPr lang="ru-RU" sz="2200" i="1">
              <a:solidFill>
                <a:srgbClr val="FF00FF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00100" y="4786322"/>
            <a:ext cx="750099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Сендердің Ыбырай атамыздың жолын қуатынына,          күмәнім жоқ.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endParaRPr lang="kk-KZ" sz="2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722563" algn="l"/>
              </a:tabLst>
            </a:pPr>
            <a:r>
              <a:rPr lang="kk-KZ" sz="2200" b="1" i="1" u="sng" dirty="0" smtClean="0">
                <a:latin typeface="Times New Roman" pitchFamily="18" charset="0"/>
                <a:cs typeface="Times New Roman" pitchFamily="18" charset="0"/>
              </a:rPr>
              <a:t>Қажетті қыстырма сөздер: </a:t>
            </a:r>
            <a:r>
              <a:rPr lang="kk-KZ" sz="22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мүмкін, әсіресе, сірә,әрине, меніңше, айтпақшы, рас, олай болса</a:t>
            </a:r>
            <a:r>
              <a:rPr lang="kk-KZ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sz="2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500958" y="4786322"/>
            <a:ext cx="88197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k-KZ" sz="2200" b="1" i="1" smtClean="0">
                <a:solidFill>
                  <a:srgbClr val="FF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сірә, </a:t>
            </a:r>
            <a:endParaRPr lang="ru-RU" sz="2200" i="1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7" grpId="0"/>
      <p:bldP spid="9" grpId="0"/>
      <p:bldP spid="11" grpId="0"/>
      <p:bldP spid="15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-285784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539580" tIns="4572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nzai" pitchFamily="2" charset="0"/>
                <a:ea typeface="Calibri" pitchFamily="34" charset="0"/>
                <a:cs typeface="Times New Roman" pitchFamily="18" charset="0"/>
              </a:rPr>
              <a:t>  Ал енді кім қандай мақал-мәтел біледі?</a:t>
            </a:r>
            <a:endParaRPr kumimoji="0" lang="kk-KZ" sz="2400" b="1" i="1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Bonzai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857224" y="2786058"/>
            <a:ext cx="700089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3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Үйге тапсырма</a:t>
            </a:r>
            <a:endParaRPr kumimoji="0" lang="ru-RU" sz="3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Өлеңді жаттап алу. </a:t>
            </a:r>
            <a:r>
              <a:rPr lang="kk-KZ" sz="2400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Ереже жаттау.</a:t>
            </a:r>
            <a:endParaRPr kumimoji="0" lang="kk-KZ" sz="240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" name="Рисунок 2" descr="олдддддд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85727"/>
            <a:ext cx="2857520" cy="2189875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14314" y="285728"/>
            <a:ext cx="8786842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Сабақтың барысы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І. Ұйымдастыру кезеңі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Кезекшінің мәліметі.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Психологиялық дайындық(оқушылар шеңберге тұрып, бір-біріне сәттілік тілейді, соңғысы мұғалімдерге тілек айтады)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мен сіздерге сәттілік, қуаныш, жақсы көңіл-күй, жақсы білім алып, сөмкелеріңіз бестікке толсын.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ә) Аспанымыз ашық болсын, бейбітшілік болсын, болашағымыз жарқын болсын.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ІІ. Үй тапсырмасын тексеру.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Миға шабуыл.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Сабақтас құрмалас сөйлем дегеніміз не?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Сабақтас құрмалас сөйлемнің түрлерін атаңдар.</a:t>
            </a:r>
            <a:endParaRPr kumimoji="0" lang="kk-KZ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strips dir="r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285720" y="0"/>
          <a:ext cx="850112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>
    <p:split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29600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2970213" algn="ctr"/>
              </a:tabLst>
            </a:pPr>
            <a:r>
              <a:rPr lang="kk-KZ" i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1-тапсырма</a:t>
            </a:r>
            <a:r>
              <a:rPr lang="ru-RU" dirty="0" smtClean="0">
                <a:latin typeface="Arial" pitchFamily="34" charset="0"/>
              </a:rPr>
              <a:t/>
            </a:r>
            <a:br>
              <a:rPr lang="ru-RU" dirty="0" smtClean="0">
                <a:latin typeface="Arial" pitchFamily="34" charset="0"/>
              </a:rPr>
            </a:br>
            <a:r>
              <a:rPr lang="kk-KZ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Сөйлемдерді дұрыс құрастырыңдар. Жасалу жолдарын түсіндіріңдер.</a:t>
            </a:r>
            <a:r>
              <a:rPr lang="ru-RU" dirty="0" smtClean="0">
                <a:latin typeface="Arial" pitchFamily="34" charset="0"/>
              </a:rPr>
              <a:t/>
            </a:r>
            <a:br>
              <a:rPr lang="ru-RU" dirty="0" smtClean="0">
                <a:latin typeface="Arial" pitchFamily="34" charset="0"/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285720" y="1714488"/>
            <a:ext cx="4040188" cy="3643338"/>
          </a:xfrm>
        </p:spPr>
        <p:txBody>
          <a:bodyPr>
            <a:normAutofit lnSpcReduction="10000"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 өнері білінбес,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endParaRPr lang="ru-RU" sz="2200" b="0" dirty="0" smtClean="0"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Әй, Шығанақ-ай,сыртын айтқанша,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endParaRPr lang="ru-RU" sz="220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r>
              <a:rPr lang="kk-KZ" sz="2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200" b="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Оқушылар тапсырмаларын орындамайынша,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endParaRPr lang="ru-RU" sz="2200" b="0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970213" algn="ctr"/>
              </a:tabLst>
            </a:pPr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Тіл туралы заң қабылданса да,</a:t>
            </a:r>
            <a:endParaRPr lang="ru-RU" sz="2200" b="0" dirty="0" smtClean="0">
              <a:latin typeface="Arial" pitchFamily="34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429124" y="1785926"/>
            <a:ext cx="4500562" cy="4714908"/>
          </a:xfrm>
        </p:spPr>
        <p:txBody>
          <a:bodyPr>
            <a:normAutofit/>
          </a:bodyPr>
          <a:lstStyle/>
          <a:p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тіліміздің мәртебесін жоғары көтере алмай отырмыз. </a:t>
            </a:r>
          </a:p>
          <a:p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бәйгеге түсіп жарыспай</a:t>
            </a:r>
          </a:p>
          <a:p>
            <a:pPr lvl="0"/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ішін айтсаңшы</a:t>
            </a:r>
          </a:p>
          <a:p>
            <a:endParaRPr lang="kk-KZ" sz="2200" b="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kk-KZ" sz="2200" b="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мұғалім сыныптан шығуға тыйым салған</a:t>
            </a:r>
          </a:p>
          <a:p>
            <a:endParaRPr lang="ru-RU" sz="1800" dirty="0" smtClean="0"/>
          </a:p>
          <a:p>
            <a:endParaRPr lang="ru-RU" sz="2200" dirty="0"/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Documents and Settings\Учитель\Рабочий стол\Ы. Алтынсарин\Алтынсарин\Музей им. Алтынса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608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3" descr="mhtml:file://C:\Documents%20and%20Settings\Loner\Рабочий%20стол\Ы.%20Алтынсарин\Altinka%20-%20И.%20Алтынсарин%20-%20Музей%20И.%20Алтынсарина.mht!img/ma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76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Рисунок 2" descr="mhtml:file://C:\Documents%20and%20Settings\Loner\Рабочий%20стол\Ы.%20Алтынсарин\Altinka%20-%20И.%20Алтынсарин%20-%20Музей%20И.%20Алтынсарина.mht!img/ma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2000232" y="5572140"/>
            <a:ext cx="457203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Фрагменты стационарной экспозиции «Ибрай Алтынсарин — педагог-просветитель»</a:t>
            </a: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Рисунок 4" descr="Рабочий стол Мариям Хакимжановой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7524771" cy="564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3108" y="5786454"/>
            <a:ext cx="54667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smtClean="0">
                <a:latin typeface="Times New Roman" pitchFamily="18" charset="0"/>
                <a:cs typeface="Times New Roman" pitchFamily="18" charset="0"/>
              </a:rPr>
              <a:t>Рабочий стол Мариям Хакимжановой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673</Words>
  <Application>Microsoft Office PowerPoint</Application>
  <PresentationFormat>Экран (4:3)</PresentationFormat>
  <Paragraphs>135</Paragraphs>
  <Slides>32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1-тапсырма Сөйлемдерді дұрыс құрастырыңдар. Жасалу жолдарын түсіндіріңдер.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Сөздікпен жұмыс Көңіл – желание, внимание Ықылас – внимание , сосредоточить внимание Тоқу – ткать, вязать Шам – лампа, свеча Шырақ – свет Тілек – желание, просьба Тілеу – желать, просить Сиса көйлек – платье из ситца Сауысқан - сорока   </vt:lpstr>
      <vt:lpstr>Кімнің артынан еру керек?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sch32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Pc9</dc:creator>
  <cp:lastModifiedBy>Айгерим</cp:lastModifiedBy>
  <cp:revision>77</cp:revision>
  <dcterms:created xsi:type="dcterms:W3CDTF">2011-02-22T04:44:36Z</dcterms:created>
  <dcterms:modified xsi:type="dcterms:W3CDTF">2015-04-09T16:41:46Z</dcterms:modified>
</cp:coreProperties>
</file>