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\Рабочий стол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7209" y="0"/>
            <a:ext cx="9441209" cy="6858000"/>
          </a:xfrm>
          <a:prstGeom prst="rect">
            <a:avLst/>
          </a:prstGeom>
          <a:noFill/>
        </p:spPr>
      </p:pic>
      <p:sp>
        <p:nvSpPr>
          <p:cNvPr id="4" name="Блок-схема: узел 3"/>
          <p:cNvSpPr/>
          <p:nvPr/>
        </p:nvSpPr>
        <p:spPr>
          <a:xfrm>
            <a:off x="3714744" y="2643182"/>
            <a:ext cx="1714512" cy="157163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Имя существительное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10337220">
            <a:off x="4388307" y="4169224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Число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74028">
            <a:off x="2218229" y="1132079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Падеж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3179446">
            <a:off x="2384900" y="3388080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Склонение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3361719">
            <a:off x="5764660" y="772457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5801505">
            <a:off x="6291737" y="2329919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Одушевленное и </a:t>
            </a:r>
            <a:r>
              <a:rPr lang="ru-RU" dirty="0" smtClean="0">
                <a:solidFill>
                  <a:srgbClr val="FF0000"/>
                </a:solidFill>
              </a:rPr>
              <a:t>_______________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21415461">
            <a:off x="3856475" y="21094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Собственные и 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_____________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1500166" y="285749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3643306" y="5429264"/>
            <a:ext cx="642942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6286512" y="2500306"/>
            <a:ext cx="642942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2357422" y="321468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1571604" y="4214818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2643174" y="550070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857224" y="214311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1357290" y="107154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2357422" y="121442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3143240" y="1714488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5357818" y="5214950"/>
            <a:ext cx="71438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5357818" y="1285860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7286644" y="85723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1214414" y="5572140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143504" y="4000504"/>
            <a:ext cx="3857652" cy="2857496"/>
          </a:xfrm>
          <a:custGeom>
            <a:avLst/>
            <a:gdLst>
              <a:gd name="connsiteX0" fmla="*/ 0 w 3951514"/>
              <a:gd name="connsiteY0" fmla="*/ 0 h 2819400"/>
              <a:gd name="connsiteX1" fmla="*/ 3951514 w 3951514"/>
              <a:gd name="connsiteY1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1514" h="2819400">
                <a:moveTo>
                  <a:pt x="0" y="0"/>
                </a:moveTo>
                <a:lnTo>
                  <a:pt x="3951514" y="2819400"/>
                </a:ln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Капля 28"/>
          <p:cNvSpPr/>
          <p:nvPr/>
        </p:nvSpPr>
        <p:spPr>
          <a:xfrm rot="9133331">
            <a:off x="7684714" y="4139066"/>
            <a:ext cx="1071570" cy="1928826"/>
          </a:xfrm>
          <a:prstGeom prst="teardrop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Обозначает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___________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0" name="Капля 29"/>
          <p:cNvSpPr/>
          <p:nvPr/>
        </p:nvSpPr>
        <p:spPr>
          <a:xfrm rot="7126897">
            <a:off x="6568211" y="5113032"/>
            <a:ext cx="1071570" cy="1928826"/>
          </a:xfrm>
          <a:prstGeom prst="teardrop">
            <a:avLst/>
          </a:prstGeom>
          <a:solidFill>
            <a:srgbClr val="92D050"/>
          </a:solidFill>
          <a:scene3d>
            <a:camera prst="orthographicFront">
              <a:rot lat="0" lon="107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 rot="1578274">
            <a:off x="6035114" y="5359803"/>
            <a:ext cx="2071702" cy="1928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 предложении является ___________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i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Равнобедренный треугольник 2"/>
          <p:cNvSpPr/>
          <p:nvPr/>
        </p:nvSpPr>
        <p:spPr>
          <a:xfrm>
            <a:off x="2928926" y="571480"/>
            <a:ext cx="3214710" cy="1000132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Имя прилагательное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Блок-схема: ссылка на другую страницу 3"/>
          <p:cNvSpPr/>
          <p:nvPr/>
        </p:nvSpPr>
        <p:spPr>
          <a:xfrm>
            <a:off x="4000496" y="2214554"/>
            <a:ext cx="1357322" cy="928694"/>
          </a:xfrm>
          <a:prstGeom prst="flowChartOffpage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Обозначает__________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1285852" y="3143248"/>
            <a:ext cx="6858048" cy="857256"/>
          </a:xfrm>
          <a:prstGeom prst="blockArc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Отвечает на вопросы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285852" y="1928802"/>
            <a:ext cx="214314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Связано </a:t>
            </a:r>
            <a:r>
              <a:rPr lang="ru-RU" dirty="0" smtClean="0"/>
              <a:t>с _________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6072198" y="1785926"/>
            <a:ext cx="242889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предложении является </a:t>
            </a:r>
            <a:r>
              <a:rPr lang="ru-RU" dirty="0" smtClean="0"/>
              <a:t>_____________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4071942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4143380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858148" y="4000504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4071942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857224" y="5572140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143108" y="5500702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500430" y="5572140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00628" y="5500702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286512" y="5357826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15008" y="4000504"/>
            <a:ext cx="85725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Число</a:t>
            </a: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1785918" y="5000636"/>
            <a:ext cx="428628" cy="64294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Род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i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0697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857356" y="857232"/>
            <a:ext cx="535785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Глагол</a:t>
            </a:r>
            <a:endParaRPr lang="ru-RU" dirty="0"/>
          </a:p>
        </p:txBody>
      </p:sp>
      <p:sp>
        <p:nvSpPr>
          <p:cNvPr id="5" name="Шестиугольник 4"/>
          <p:cNvSpPr/>
          <p:nvPr/>
        </p:nvSpPr>
        <p:spPr>
          <a:xfrm rot="478718">
            <a:off x="2131290" y="1716446"/>
            <a:ext cx="1544178" cy="71535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 предложении - </a:t>
            </a:r>
            <a:r>
              <a:rPr lang="ru-RU" sz="1200" dirty="0" smtClean="0"/>
              <a:t>____________</a:t>
            </a:r>
            <a:endParaRPr lang="ru-RU" sz="1200" dirty="0"/>
          </a:p>
        </p:txBody>
      </p:sp>
      <p:sp>
        <p:nvSpPr>
          <p:cNvPr id="6" name="Шестиугольник 5"/>
          <p:cNvSpPr/>
          <p:nvPr/>
        </p:nvSpPr>
        <p:spPr>
          <a:xfrm>
            <a:off x="3714744" y="1785926"/>
            <a:ext cx="1500198" cy="71438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Обозначает </a:t>
            </a:r>
            <a:r>
              <a:rPr lang="ru-RU" sz="1400" dirty="0" smtClean="0"/>
              <a:t>__________</a:t>
            </a:r>
            <a:endParaRPr lang="ru-RU" sz="1400" dirty="0"/>
          </a:p>
        </p:txBody>
      </p:sp>
      <p:sp>
        <p:nvSpPr>
          <p:cNvPr id="7" name="Шестиугольник 6"/>
          <p:cNvSpPr/>
          <p:nvPr/>
        </p:nvSpPr>
        <p:spPr>
          <a:xfrm rot="21151380">
            <a:off x="5265638" y="1653184"/>
            <a:ext cx="1482449" cy="70977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Отвечает на вопросы</a:t>
            </a:r>
            <a:endParaRPr lang="ru-RU" dirty="0"/>
          </a:p>
        </p:txBody>
      </p:sp>
      <p:sp>
        <p:nvSpPr>
          <p:cNvPr id="8" name="Месяц 7"/>
          <p:cNvSpPr/>
          <p:nvPr/>
        </p:nvSpPr>
        <p:spPr>
          <a:xfrm>
            <a:off x="6572264" y="2500306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9" name="Месяц 8"/>
          <p:cNvSpPr/>
          <p:nvPr/>
        </p:nvSpPr>
        <p:spPr>
          <a:xfrm>
            <a:off x="6000760" y="2786058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есяц 9"/>
          <p:cNvSpPr/>
          <p:nvPr/>
        </p:nvSpPr>
        <p:spPr>
          <a:xfrm>
            <a:off x="5429256" y="2857496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есяц 10"/>
          <p:cNvSpPr/>
          <p:nvPr/>
        </p:nvSpPr>
        <p:spPr>
          <a:xfrm>
            <a:off x="2214546" y="2714620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3" name="Месяц 12"/>
          <p:cNvSpPr/>
          <p:nvPr/>
        </p:nvSpPr>
        <p:spPr>
          <a:xfrm>
            <a:off x="2643174" y="2786058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4" name="Месяц 13"/>
          <p:cNvSpPr/>
          <p:nvPr/>
        </p:nvSpPr>
        <p:spPr>
          <a:xfrm>
            <a:off x="3071802" y="2857496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rot="444097">
            <a:off x="1578402" y="2464257"/>
            <a:ext cx="2786082" cy="2857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Изменяются по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071934" y="2643182"/>
            <a:ext cx="1143008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143372" y="3571876"/>
            <a:ext cx="107157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4214810" y="4429132"/>
            <a:ext cx="1000132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500430" y="3143248"/>
            <a:ext cx="571504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571868" y="3786190"/>
            <a:ext cx="57150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571868" y="4071942"/>
            <a:ext cx="714380" cy="5715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143108" y="5214950"/>
            <a:ext cx="450059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Начальная форма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15140" y="2571744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43636" y="2643182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500694" y="2857496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5786454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Месяц 32"/>
          <p:cNvSpPr/>
          <p:nvPr/>
        </p:nvSpPr>
        <p:spPr>
          <a:xfrm>
            <a:off x="1714480" y="2643182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EAEAE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49</Words>
  <PresentationFormat>Экран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</cp:revision>
  <dcterms:modified xsi:type="dcterms:W3CDTF">2015-04-20T22:15:32Z</dcterms:modified>
</cp:coreProperties>
</file>