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352928" cy="255346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Наурыздың он сегізі .</a:t>
            </a:r>
          </a:p>
          <a:p>
            <a:pPr marL="45720" indent="0" algn="ctr">
              <a:buNone/>
            </a:pPr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Сынып жұмысы.</a:t>
            </a:r>
          </a:p>
          <a:p>
            <a:pPr marL="45720" indent="0" algn="ctr">
              <a:buNone/>
            </a:pP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Сабақтың тақырыбы: </a:t>
            </a:r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Спортзалда. Нәтиже сабақ</a:t>
            </a:r>
          </a:p>
          <a:p>
            <a:pPr marL="45720" indent="0" algn="ctr">
              <a:buNone/>
            </a:pPr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soleitali.ru/wp-content/uploads/2011/11/1973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35433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1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424936" cy="5577800"/>
          </a:xfrm>
        </p:spPr>
        <p:txBody>
          <a:bodyPr/>
          <a:lstStyle/>
          <a:p>
            <a:pPr marL="45720" indent="0" algn="ctr">
              <a:buNone/>
            </a:pPr>
            <a:r>
              <a:rPr lang="kk-KZ" dirty="0" smtClean="0"/>
              <a:t>1-тапсырма</a:t>
            </a:r>
          </a:p>
          <a:p>
            <a:pPr marL="45720" indent="0">
              <a:buNone/>
            </a:pPr>
            <a:r>
              <a:rPr lang="kk-KZ" dirty="0" smtClean="0"/>
              <a:t>Сөздердің аудармасын жазып, сөз тіркестерін құрастырыңыз:</a:t>
            </a:r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432954"/>
              </p:ext>
            </p:extLst>
          </p:nvPr>
        </p:nvGraphicFramePr>
        <p:xfrm>
          <a:off x="1043608" y="2132856"/>
          <a:ext cx="7272807" cy="2764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269"/>
                <a:gridCol w="2424269"/>
                <a:gridCol w="2424269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1 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2 топ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3 топ</a:t>
                      </a:r>
                      <a:endParaRPr lang="ru-RU" dirty="0"/>
                    </a:p>
                  </a:txBody>
                  <a:tcPr/>
                </a:tc>
              </a:tr>
              <a:tr h="2124236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Широкий</a:t>
                      </a:r>
                    </a:p>
                    <a:p>
                      <a:pPr algn="ctr"/>
                      <a:r>
                        <a:rPr lang="kk-KZ" dirty="0" smtClean="0"/>
                        <a:t>Большой</a:t>
                      </a:r>
                    </a:p>
                    <a:p>
                      <a:pPr algn="ctr"/>
                      <a:r>
                        <a:rPr lang="kk-KZ" dirty="0" smtClean="0"/>
                        <a:t>Играем </a:t>
                      </a:r>
                    </a:p>
                    <a:p>
                      <a:pPr algn="ctr"/>
                      <a:r>
                        <a:rPr lang="kk-KZ" dirty="0" smtClean="0"/>
                        <a:t>Сегодня </a:t>
                      </a:r>
                    </a:p>
                    <a:p>
                      <a:pPr algn="ctr"/>
                      <a:r>
                        <a:rPr lang="kk-KZ" dirty="0" smtClean="0"/>
                        <a:t>Витамины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Школа</a:t>
                      </a:r>
                    </a:p>
                    <a:p>
                      <a:pPr algn="ctr"/>
                      <a:r>
                        <a:rPr lang="kk-KZ" dirty="0" smtClean="0"/>
                        <a:t>Бронзовый</a:t>
                      </a:r>
                    </a:p>
                    <a:p>
                      <a:pPr algn="ctr"/>
                      <a:r>
                        <a:rPr lang="kk-KZ" dirty="0" smtClean="0"/>
                        <a:t>Прыгаем </a:t>
                      </a:r>
                    </a:p>
                    <a:p>
                      <a:pPr algn="ctr"/>
                      <a:r>
                        <a:rPr lang="kk-KZ" dirty="0" smtClean="0"/>
                        <a:t>Вчера</a:t>
                      </a:r>
                    </a:p>
                    <a:p>
                      <a:pPr algn="ctr"/>
                      <a:r>
                        <a:rPr lang="kk-KZ" dirty="0" smtClean="0"/>
                        <a:t>Этаж </a:t>
                      </a:r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Площадка</a:t>
                      </a:r>
                    </a:p>
                    <a:p>
                      <a:pPr algn="ctr"/>
                      <a:r>
                        <a:rPr lang="kk-KZ" dirty="0" smtClean="0"/>
                        <a:t>Золотой</a:t>
                      </a:r>
                    </a:p>
                    <a:p>
                      <a:pPr algn="ctr"/>
                      <a:r>
                        <a:rPr lang="kk-KZ" dirty="0" smtClean="0"/>
                        <a:t>Бегаем</a:t>
                      </a:r>
                    </a:p>
                    <a:p>
                      <a:pPr algn="ctr"/>
                      <a:r>
                        <a:rPr lang="kk-KZ" dirty="0" smtClean="0"/>
                        <a:t>Соревнования</a:t>
                      </a:r>
                    </a:p>
                    <a:p>
                      <a:pPr algn="ctr"/>
                      <a:r>
                        <a:rPr lang="kk-KZ" dirty="0" smtClean="0"/>
                        <a:t>Победа </a:t>
                      </a:r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1640" y="550464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Мысалы: </a:t>
            </a:r>
          </a:p>
          <a:p>
            <a:r>
              <a:rPr lang="kk-KZ" dirty="0" smtClean="0"/>
              <a:t>Чистый -таза           Таза сынып</a:t>
            </a:r>
            <a:endParaRPr lang="ru-RU" dirty="0"/>
          </a:p>
        </p:txBody>
      </p:sp>
      <p:pic>
        <p:nvPicPr>
          <p:cNvPr id="3074" name="Picture 2" descr="http://boxmir.com/images/shkola_boxa/razvitie/sport_zdorove/spo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124" y="5157192"/>
            <a:ext cx="2388949" cy="160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2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568952" cy="5145752"/>
          </a:xfrm>
        </p:spPr>
        <p:txBody>
          <a:bodyPr/>
          <a:lstStyle/>
          <a:p>
            <a:pPr marL="45720" indent="0"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2-тапсырма</a:t>
            </a:r>
          </a:p>
          <a:p>
            <a:pPr marL="45720" indent="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Берілген сөздерге тиісті септік жалғауын жалғаңыздар:</a:t>
            </a:r>
          </a:p>
          <a:p>
            <a:pPr marL="45720" indent="0">
              <a:buNone/>
            </a:pPr>
            <a:endParaRPr lang="kk-KZ" dirty="0"/>
          </a:p>
          <a:p>
            <a:pPr marL="45720" indent="0">
              <a:buNone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      Спортзал...(Т.с), мектеп...(І.с), жеңіс...(Б.с), медаль...(К.с), жеміс...(А.с), жарыс...(Ж.с), оқушы...(Ш.с), мұғалім...(Б.с), доп...(К.с), Айжан...(Т.с).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41168"/>
            <a:ext cx="1798625" cy="13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15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568952" cy="550579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3-тапсырма</a:t>
            </a:r>
          </a:p>
          <a:p>
            <a:pPr marL="45720" indent="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Сөздерді ажыратып, тыныс белгілерін қойыңыздар:</a:t>
            </a:r>
          </a:p>
          <a:p>
            <a:pPr marL="45720" indent="0" algn="ctr">
              <a:buNone/>
            </a:pPr>
            <a:endParaRPr lang="kk-KZ" sz="28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kk-KZ" sz="3600" i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ешемектептежарысболдыжарысқаАжарҚайратСабыржәнеСанжарқатыстыоларжүгірді.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Program Files (x86)\Microsoft Office\MEDIA\CAGCAT10\j029976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97152"/>
            <a:ext cx="1827886" cy="150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6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825272"/>
          </a:xfrm>
        </p:spPr>
        <p:txBody>
          <a:bodyPr>
            <a:normAutofit fontScale="62500" lnSpcReduction="20000"/>
          </a:bodyPr>
          <a:lstStyle/>
          <a:p>
            <a:pPr marL="45720" indent="0" algn="ctr">
              <a:buNone/>
            </a:pP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4- тапсырма</a:t>
            </a:r>
          </a:p>
          <a:p>
            <a:pPr marL="45720" indent="0" algn="ctr">
              <a:buNone/>
            </a:pP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«Қарлы кесек» ойыны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детская игра снежный к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69441"/>
            <a:ext cx="5520610" cy="41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12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91580" y="908720"/>
            <a:ext cx="6400800" cy="3474720"/>
          </a:xfrm>
        </p:spPr>
        <p:txBody>
          <a:bodyPr/>
          <a:lstStyle/>
          <a:p>
            <a:pPr marL="45720" indent="0" algn="ctr">
              <a:buNone/>
            </a:pPr>
            <a:endParaRPr lang="kk-KZ" dirty="0" smtClean="0"/>
          </a:p>
          <a:p>
            <a:pPr marL="45720" indent="0" algn="ctr">
              <a:buNone/>
            </a:pPr>
            <a:endParaRPr lang="kk-KZ" dirty="0"/>
          </a:p>
          <a:p>
            <a:pPr marL="45720" indent="0" algn="ctr">
              <a:buNone/>
            </a:pPr>
            <a:endParaRPr lang="kk-KZ" dirty="0" smtClean="0"/>
          </a:p>
          <a:p>
            <a:pPr marL="45720" indent="0" algn="ctr">
              <a:buNone/>
            </a:pP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2936212">
            <a:off x="6610435" y="10237"/>
            <a:ext cx="1224136" cy="1953020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ойындар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5400000">
            <a:off x="7113979" y="2115342"/>
            <a:ext cx="1224136" cy="250533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kk-KZ" dirty="0" smtClean="0"/>
              <a:t>Дұрыс тамақтану</a:t>
            </a:r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 rot="7053826">
            <a:off x="6508644" y="4565655"/>
            <a:ext cx="1224136" cy="195302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шыдамдылық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4560343">
            <a:off x="949279" y="4345713"/>
            <a:ext cx="1224136" cy="233164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kk-KZ" dirty="0" smtClean="0"/>
              <a:t>денсаулық</a:t>
            </a: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 rot="16200000">
            <a:off x="527539" y="2391499"/>
            <a:ext cx="1224136" cy="195302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дәрумендер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7891231">
            <a:off x="859648" y="-182477"/>
            <a:ext cx="1343276" cy="2227513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kk-KZ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жеңіс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atletika.dp.ua/wp-content/uploads/2013/01/%D0%A1%D0%BF%D0%BE%D1%80%D1%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40" y="1601292"/>
            <a:ext cx="3537851" cy="353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42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188</TotalTime>
  <Words>125</Words>
  <Application>Microsoft Office PowerPoint</Application>
  <PresentationFormat>Экран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13</cp:revision>
  <dcterms:created xsi:type="dcterms:W3CDTF">2015-03-17T05:16:48Z</dcterms:created>
  <dcterms:modified xsi:type="dcterms:W3CDTF">2015-04-02T16:22:54Z</dcterms:modified>
</cp:coreProperties>
</file>