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6" r:id="rId1"/>
  </p:sldMasterIdLst>
  <p:notesMasterIdLst>
    <p:notesMasterId r:id="rId16"/>
  </p:notesMasterIdLst>
  <p:sldIdLst>
    <p:sldId id="256" r:id="rId2"/>
    <p:sldId id="259" r:id="rId3"/>
    <p:sldId id="258" r:id="rId4"/>
    <p:sldId id="262" r:id="rId5"/>
    <p:sldId id="257" r:id="rId6"/>
    <p:sldId id="266" r:id="rId7"/>
    <p:sldId id="267" r:id="rId8"/>
    <p:sldId id="268" r:id="rId9"/>
    <p:sldId id="269" r:id="rId10"/>
    <p:sldId id="263" r:id="rId11"/>
    <p:sldId id="261" r:id="rId12"/>
    <p:sldId id="264" r:id="rId13"/>
    <p:sldId id="260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0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5F0C-84B5-4D3C-829D-B6E07A368C46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27889-FCB5-4075-8BE9-8A92C0EE6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022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27889-FCB5-4075-8BE9-8A92C0EE607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5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27889-FCB5-4075-8BE9-8A92C0EE607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499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0736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816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419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807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257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657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005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446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31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907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70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66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486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82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799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939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96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5E89AA9-A0DD-4C48-82DF-A4CCC5462869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91B9C9-BCAE-4813-9E50-68BA3A2BB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1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  <p:sldLayoutId id="214748390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10772775" cy="4392613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 </a:t>
            </a:r>
            <a:r>
              <a:rPr lang="ru-RU" b="1" i="1" dirty="0" smtClean="0">
                <a:solidFill>
                  <a:srgbClr val="0070C0"/>
                </a:solidFill>
              </a:rPr>
              <a:t/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/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Тема урока: 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>
                <a:solidFill>
                  <a:srgbClr val="0070C0"/>
                </a:solidFill>
              </a:rPr>
              <a:t/>
            </a:r>
            <a:br>
              <a:rPr lang="ru-RU" b="1" i="1" dirty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     Циклические алгоритмы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32656"/>
            <a:ext cx="10882069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8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764704"/>
            <a:ext cx="1058517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9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692696"/>
            <a:ext cx="107291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Алгоритм с повторяющейся частью называется циклическим</a:t>
            </a:r>
          </a:p>
          <a:p>
            <a:r>
              <a:rPr lang="ru-RU" sz="5400" b="1" dirty="0" smtClean="0"/>
              <a:t>В блок-схеме циклического алгоритма условие помещается в шестиугольник.</a:t>
            </a:r>
          </a:p>
          <a:p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1822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1424" y="1916832"/>
            <a:ext cx="89771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b="1" dirty="0" smtClean="0"/>
              <a:t>Домашнее задание </a:t>
            </a:r>
          </a:p>
          <a:p>
            <a:r>
              <a:rPr lang="kk-KZ" sz="4000" b="1" dirty="0" smtClean="0"/>
              <a:t>Параграф 11</a:t>
            </a:r>
            <a:r>
              <a:rPr lang="ru-RU" sz="4000" b="1" dirty="0" smtClean="0"/>
              <a:t>. </a:t>
            </a:r>
            <a:r>
              <a:rPr lang="kk-KZ" sz="4000" b="1" dirty="0" smtClean="0"/>
              <a:t> Ответить на вопросы и </a:t>
            </a:r>
          </a:p>
          <a:p>
            <a:r>
              <a:rPr lang="kk-KZ" sz="4000" b="1" dirty="0" smtClean="0"/>
              <a:t>выполнить тест в конце параграфа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1375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336016" cy="714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5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3392" y="692696"/>
            <a:ext cx="110172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1.Что такое алгоритм?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2.Дайте определение  исполнителю алгоритма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3. Перечислите свойства алгоритма.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4. Перечислите  формы представления алгоритма.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5. Перечислите типы алгоритмов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6. Дайте определение линейному алгоритму.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7. Дайте определение разветвляющему алгоритму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097778" y="954396"/>
            <a:ext cx="2753723" cy="7529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начало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59795" y="3911586"/>
            <a:ext cx="2520281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S=A+B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71840" y="3003901"/>
            <a:ext cx="2520280" cy="491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Ввод числа 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данные 7"/>
          <p:cNvSpPr/>
          <p:nvPr/>
        </p:nvSpPr>
        <p:spPr>
          <a:xfrm>
            <a:off x="4063828" y="2076219"/>
            <a:ext cx="2736304" cy="504056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Ввод числа 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данные 8"/>
          <p:cNvSpPr/>
          <p:nvPr/>
        </p:nvSpPr>
        <p:spPr>
          <a:xfrm>
            <a:off x="4097778" y="4752791"/>
            <a:ext cx="2844316" cy="588738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Вывод </a:t>
            </a:r>
            <a:r>
              <a:rPr lang="en-US" sz="2000" b="1" dirty="0" smtClean="0">
                <a:solidFill>
                  <a:schemeClr val="tx1"/>
                </a:solidFill>
              </a:rPr>
              <a:t>S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314967" y="5746953"/>
            <a:ext cx="2627127" cy="7647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Конец 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488286" y="1365185"/>
            <a:ext cx="0" cy="6550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88286" y="2602364"/>
            <a:ext cx="0" cy="4015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475183" y="3458757"/>
            <a:ext cx="0" cy="452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475183" y="4433963"/>
            <a:ext cx="0" cy="318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462078" y="5341529"/>
            <a:ext cx="0" cy="383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36042" y="530770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Назовите тип и форму представленного алгор</a:t>
            </a:r>
            <a:r>
              <a:rPr lang="ru-RU" sz="2800" dirty="0" smtClean="0"/>
              <a:t>итма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495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7" y="1412776"/>
            <a:ext cx="7620000" cy="51389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1719" y="529516"/>
            <a:ext cx="7311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 какой форме представлен данный алгоритм?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893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1464" y="692696"/>
            <a:ext cx="90730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Назовите форму представления данного алгоритма и расставьте действия в нужном порядке</a:t>
            </a:r>
          </a:p>
          <a:p>
            <a:r>
              <a:rPr lang="ru-RU" sz="3600" b="1" dirty="0" smtClean="0"/>
              <a:t>                  стереть доску </a:t>
            </a:r>
          </a:p>
          <a:p>
            <a:r>
              <a:rPr lang="ru-RU" sz="3600" b="1" dirty="0" smtClean="0"/>
              <a:t>                  взять тряпку</a:t>
            </a:r>
          </a:p>
          <a:p>
            <a:r>
              <a:rPr lang="ru-RU" sz="3600" b="1" dirty="0" smtClean="0"/>
              <a:t>                  отжать тряпку</a:t>
            </a:r>
          </a:p>
          <a:p>
            <a:r>
              <a:rPr lang="ru-RU" sz="3600" b="1" dirty="0" smtClean="0"/>
              <a:t>                  намочить тряпку</a:t>
            </a:r>
          </a:p>
          <a:p>
            <a:r>
              <a:rPr lang="ru-RU" sz="3600" b="1" dirty="0" smtClean="0"/>
              <a:t>                  </a:t>
            </a:r>
          </a:p>
          <a:p>
            <a:r>
              <a:rPr lang="ru-RU" sz="3600" b="1" dirty="0" smtClean="0"/>
              <a:t>                  </a:t>
            </a:r>
          </a:p>
          <a:p>
            <a:r>
              <a:rPr lang="ru-RU" sz="3600" b="1" dirty="0" smtClean="0"/>
              <a:t>           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504" y="1124744"/>
            <a:ext cx="9001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Выполните следующий алгоритм и запишите результат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Написать слово ПАСТОРАЛЬ</a:t>
            </a:r>
          </a:p>
          <a:p>
            <a:r>
              <a:rPr lang="ru-RU" sz="2800" b="1" dirty="0" smtClean="0"/>
              <a:t>2.   Удалить ТОРА</a:t>
            </a:r>
          </a:p>
          <a:p>
            <a:r>
              <a:rPr lang="ru-RU" sz="2800" b="1" dirty="0" smtClean="0"/>
              <a:t>3.   Поменять местами буквы П и С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/>
              <a:t>Вставить после буквы П слово ЛАНИТА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/>
              <a:t>Удалить все буквы А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/>
              <a:t>Дописать букву О после буквы П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/>
              <a:t>Дописать букву Е после буквы  Т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/>
              <a:t>Дописать в начало слова букву 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8161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59496" y="1124744"/>
            <a:ext cx="94330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 - </a:t>
            </a:r>
            <a:r>
              <a:rPr lang="ru-RU" sz="3200" b="1" dirty="0" smtClean="0"/>
              <a:t>Выйдешь за меня замуж, сказал </a:t>
            </a:r>
            <a:r>
              <a:rPr lang="ru-RU" sz="3200" b="1" dirty="0" err="1" smtClean="0"/>
              <a:t>Кащей</a:t>
            </a:r>
            <a:r>
              <a:rPr lang="ru-RU" sz="3200" b="1" dirty="0" smtClean="0"/>
              <a:t> Бессмертный Марье </a:t>
            </a:r>
            <a:r>
              <a:rPr lang="ru-RU" sz="3200" b="1" dirty="0" err="1" smtClean="0"/>
              <a:t>Моревне</a:t>
            </a:r>
            <a:r>
              <a:rPr lang="ru-RU" sz="3200" b="1" dirty="0" smtClean="0"/>
              <a:t>, - озолочу.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- Как за тебя замуж идти, когда у тебя сердца нет?!</a:t>
            </a:r>
          </a:p>
          <a:p>
            <a:r>
              <a:rPr lang="ru-RU" sz="3200" b="1" dirty="0"/>
              <a:t> </a:t>
            </a:r>
            <a:r>
              <a:rPr lang="ru-RU" sz="3200" b="1" dirty="0" smtClean="0"/>
              <a:t>- Есть у меня сердце! Есть! Спрятано оно в черном яблоке, что на черном дереве. А черное дерево растет на черной горе »</a:t>
            </a:r>
          </a:p>
          <a:p>
            <a:endParaRPr lang="ru-RU" sz="3200" b="1" dirty="0"/>
          </a:p>
          <a:p>
            <a:r>
              <a:rPr lang="ru-RU" sz="3200" b="1" dirty="0" smtClean="0"/>
              <a:t>Составить алгоритм, позволяющий добраться до сердца </a:t>
            </a:r>
            <a:r>
              <a:rPr lang="ru-RU" sz="3200" b="1" dirty="0" err="1" smtClean="0"/>
              <a:t>Кащея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1236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3632" y="1772816"/>
            <a:ext cx="6840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400" b="1" dirty="0" smtClean="0"/>
              <a:t>Идти на черную гору</a:t>
            </a:r>
          </a:p>
          <a:p>
            <a:pPr marL="342900" indent="-342900">
              <a:buAutoNum type="arabicPeriod"/>
            </a:pPr>
            <a:r>
              <a:rPr lang="ru-RU" sz="4400" b="1" dirty="0" smtClean="0"/>
              <a:t>Найти черное дерево</a:t>
            </a:r>
          </a:p>
          <a:p>
            <a:pPr marL="342900" indent="-342900">
              <a:buAutoNum type="arabicPeriod"/>
            </a:pPr>
            <a:r>
              <a:rPr lang="ru-RU" sz="4400" b="1" dirty="0" smtClean="0"/>
              <a:t>Сорвать черное яблоко</a:t>
            </a:r>
          </a:p>
          <a:p>
            <a:pPr marL="342900" indent="-342900">
              <a:buAutoNum type="arabicPeriod"/>
            </a:pPr>
            <a:r>
              <a:rPr lang="ru-RU" sz="4400" b="1" dirty="0" smtClean="0"/>
              <a:t>Найти сердце </a:t>
            </a:r>
            <a:r>
              <a:rPr lang="ru-RU" sz="4400" b="1" dirty="0" err="1" smtClean="0"/>
              <a:t>Кащея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4484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9496" y="666344"/>
            <a:ext cx="79208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                                         </a:t>
            </a:r>
            <a:r>
              <a:rPr lang="ru-RU" sz="2800" b="1" dirty="0" smtClean="0"/>
              <a:t>Выполните алгоритм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87888" y="1340150"/>
            <a:ext cx="2016224" cy="558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Число 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87888" y="2402666"/>
            <a:ext cx="2016224" cy="594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Умножь его на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87888" y="3212974"/>
            <a:ext cx="2016224" cy="576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Отними 5</a:t>
            </a:r>
            <a:endParaRPr lang="ru-RU" dirty="0"/>
          </a:p>
        </p:txBody>
      </p:sp>
      <p:sp>
        <p:nvSpPr>
          <p:cNvPr id="6" name="Ромб 5"/>
          <p:cNvSpPr/>
          <p:nvPr/>
        </p:nvSpPr>
        <p:spPr>
          <a:xfrm>
            <a:off x="4943872" y="3996558"/>
            <a:ext cx="2520280" cy="9355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Результат</a:t>
            </a:r>
          </a:p>
          <a:p>
            <a:pPr algn="ctr"/>
            <a:r>
              <a:rPr lang="en-US" dirty="0" smtClean="0"/>
              <a:t>&gt;10</a:t>
            </a:r>
            <a:r>
              <a:rPr lang="ru-RU" dirty="0"/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83632" y="4165164"/>
            <a:ext cx="1728192" cy="566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Отними 10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3632" y="5229200"/>
            <a:ext cx="172819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Прибавьте 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36244" y="4149080"/>
            <a:ext cx="1744132" cy="5991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Прибавьте 10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87888" y="5517232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Сообщи результат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5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215</TotalTime>
  <Words>273</Words>
  <Application>Microsoft Office PowerPoint</Application>
  <PresentationFormat>Широкоэкранный</PresentationFormat>
  <Paragraphs>59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Garamond</vt:lpstr>
      <vt:lpstr>Натуральные материалы</vt:lpstr>
      <vt:lpstr>                        Тема урока:        Циклические алгоритмы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Курванбуви Емангулова</cp:lastModifiedBy>
  <cp:revision>31</cp:revision>
  <cp:lastPrinted>2014-11-20T02:50:33Z</cp:lastPrinted>
  <dcterms:created xsi:type="dcterms:W3CDTF">2014-11-18T18:37:18Z</dcterms:created>
  <dcterms:modified xsi:type="dcterms:W3CDTF">2015-03-19T03:08:52Z</dcterms:modified>
</cp:coreProperties>
</file>