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5" r:id="rId4"/>
    <p:sldId id="267" r:id="rId5"/>
    <p:sldId id="261" r:id="rId6"/>
    <p:sldId id="26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2EBD99D-35CA-40AD-8C17-0ED4CB786235}" type="datetimeFigureOut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973A50A-0999-4139-B09C-270B59CCE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5A8D6-1ABD-45B3-888F-841D9E4363F4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FBF56-DC60-40EC-B2FE-A25A42B516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40364-AD05-492F-967C-C068925B1F38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88049-A54C-4C8D-911E-3D5E4435A0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198A1-9A7B-4A16-8432-A39F58B29E0D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07EE-2367-4714-8769-0E74E4CAD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5BA44-A635-42EE-BE9F-9DCD100AC38A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8849-0838-4FAA-8B88-7F2F38BCA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166D3-FF94-45E0-B14F-7A9AABC79339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7DEC-AD0B-4A94-8540-1F87A1457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5F441-9912-4F62-B7FA-12546F6BC917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7953A-9037-41C1-B3B8-7F73C5C96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D59C3-874C-441F-922D-A8E4EC04EB99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4359D-F800-431B-A084-CB0710CD5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61A84-9C90-4335-ADAA-3752E7190CEE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9769F-D566-4096-BABD-B8F35CFA8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1EE19-4BC9-44D7-9CCC-DFB5006FD19A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971EC-FF31-4091-A4B5-B670BC570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7846D-0EF3-49F4-A2AD-0A8ECCD1F637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3D84E-4731-43D9-88F7-FB0266CA8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7C166-CBAB-4E11-A345-C8F0085351A8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4480-54C2-49BB-9944-21FBE62B1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D6A42B-0702-460D-92BC-E4D880B04DFE}" type="datetime1">
              <a:rPr lang="ru-RU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3021F56-11BC-46C8-BAE4-8236F6C4F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/>
              <a:t>Денелердің жүзу шарттары. Ареометрлер. Су көлiгi.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4" name="Picture 2" descr="H:\Documents and Settings\Aida\Рабочий стол\текстуры и фоны, клипарты\новеньки картинки\ufficio04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5572125"/>
            <a:ext cx="14287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МОИ шаблоны ЭКСПЕРИМЕНТы\1000588562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000504"/>
            <a:ext cx="1857388" cy="1775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H:\Documents and Settings\Aida\Рабочий стол\текстуры и фоны, клипарты\новеньки картинки\office pen rolling hc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5072063"/>
            <a:ext cx="1309688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4топқа бөлемін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dirty="0" smtClean="0"/>
              <a:t> </a:t>
            </a:r>
            <a:r>
              <a:rPr lang="kk-KZ" dirty="0" smtClean="0">
                <a:solidFill>
                  <a:srgbClr val="00B050"/>
                </a:solidFill>
              </a:rPr>
              <a:t>1.</a:t>
            </a:r>
            <a:r>
              <a:rPr lang="kk-KZ" dirty="0" smtClean="0"/>
              <a:t> </a:t>
            </a:r>
            <a:r>
              <a:rPr lang="kk-KZ" dirty="0" smtClean="0">
                <a:solidFill>
                  <a:srgbClr val="00B050"/>
                </a:solidFill>
              </a:rPr>
              <a:t>Денелердің жүзу шарттары. </a:t>
            </a:r>
            <a:endParaRPr lang="kk-KZ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kk-KZ" dirty="0" smtClean="0">
                <a:solidFill>
                  <a:srgbClr val="00B050"/>
                </a:solidFill>
              </a:rPr>
              <a:t>2.</a:t>
            </a:r>
            <a:r>
              <a:rPr lang="en-US" dirty="0" smtClean="0">
                <a:solidFill>
                  <a:srgbClr val="00B050"/>
                </a:solidFill>
              </a:rPr>
              <a:t>FA=</a:t>
            </a:r>
            <a:r>
              <a:rPr lang="en-US" dirty="0" err="1" smtClean="0">
                <a:solidFill>
                  <a:srgbClr val="00B050"/>
                </a:solidFill>
              </a:rPr>
              <a:t>Fa</a:t>
            </a:r>
            <a:endParaRPr lang="kk-KZ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kk-KZ" dirty="0" smtClean="0">
                <a:solidFill>
                  <a:srgbClr val="00B050"/>
                </a:solidFill>
              </a:rPr>
              <a:t>3.</a:t>
            </a:r>
            <a:r>
              <a:rPr lang="en-US" dirty="0" err="1" smtClean="0">
                <a:solidFill>
                  <a:srgbClr val="00B050"/>
                </a:solidFill>
              </a:rPr>
              <a:t>Fa≤FA</a:t>
            </a:r>
            <a:endParaRPr lang="kk-KZ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kk-KZ" dirty="0" smtClean="0">
                <a:solidFill>
                  <a:srgbClr val="00B050"/>
                </a:solidFill>
              </a:rPr>
              <a:t>4.</a:t>
            </a:r>
            <a:r>
              <a:rPr lang="en-US" dirty="0" err="1" smtClean="0">
                <a:solidFill>
                  <a:srgbClr val="00B050"/>
                </a:solidFill>
              </a:rPr>
              <a:t>Fa≥FA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25BA44-A635-42EE-BE9F-9DCD100AC38A}" type="datetime1">
              <a:rPr lang="ru-RU" smtClean="0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C08849-0838-4FAA-8B88-7F2F38BCAA7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848100" cy="20955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3848100" cy="209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Сәйкестендіру тесті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 smtClean="0"/>
              <a:t>Сұрақ</a:t>
            </a:r>
            <a:endParaRPr lang="ru-RU" dirty="0" smtClean="0"/>
          </a:p>
          <a:p>
            <a:pPr>
              <a:buNone/>
            </a:pPr>
            <a:r>
              <a:rPr lang="kk-KZ" dirty="0" smtClean="0"/>
              <a:t>1.Қысым</a:t>
            </a:r>
          </a:p>
          <a:p>
            <a:pPr>
              <a:buNone/>
            </a:pPr>
            <a:r>
              <a:rPr lang="kk-KZ" dirty="0" smtClean="0"/>
              <a:t>2.Ауырлық  күші  әрекет еткен сұйықтыңқысымы</a:t>
            </a:r>
          </a:p>
          <a:p>
            <a:pPr>
              <a:buNone/>
            </a:pPr>
            <a:r>
              <a:rPr lang="kk-KZ" dirty="0" smtClean="0"/>
              <a:t>3.760мм.сын.бағ.</a:t>
            </a:r>
            <a:r>
              <a:rPr lang="ru-RU" dirty="0" smtClean="0"/>
              <a:t>=</a:t>
            </a:r>
            <a:endParaRPr lang="kk-KZ" dirty="0" smtClean="0"/>
          </a:p>
          <a:p>
            <a:pPr>
              <a:buNone/>
            </a:pPr>
            <a:r>
              <a:rPr lang="kk-KZ" dirty="0" smtClean="0"/>
              <a:t>4.</a:t>
            </a:r>
            <a:r>
              <a:rPr lang="en-US" dirty="0" smtClean="0"/>
              <a:t>F=</a:t>
            </a:r>
            <a:r>
              <a:rPr lang="kk-KZ" dirty="0" smtClean="0"/>
              <a:t>р</a:t>
            </a:r>
            <a:r>
              <a:rPr lang="en-US" dirty="0" smtClean="0"/>
              <a:t>g</a:t>
            </a:r>
            <a:r>
              <a:rPr lang="kk-KZ" dirty="0" smtClean="0"/>
              <a:t>һ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kk-KZ" dirty="0" smtClean="0"/>
              <a:t>Жауап</a:t>
            </a:r>
          </a:p>
          <a:p>
            <a:pPr>
              <a:buNone/>
            </a:pPr>
            <a:r>
              <a:rPr lang="kk-KZ" dirty="0" smtClean="0"/>
              <a:t>А.Архимед күші</a:t>
            </a:r>
          </a:p>
          <a:p>
            <a:pPr>
              <a:buNone/>
            </a:pPr>
            <a:r>
              <a:rPr lang="kk-KZ" dirty="0" smtClean="0"/>
              <a:t>В.Р</a:t>
            </a:r>
            <a:r>
              <a:rPr lang="en-US" dirty="0" smtClean="0"/>
              <a:t>=</a:t>
            </a:r>
            <a:r>
              <a:rPr lang="el-GR" dirty="0" smtClean="0"/>
              <a:t>ρ</a:t>
            </a:r>
            <a:r>
              <a:rPr lang="en-US" dirty="0" err="1" smtClean="0"/>
              <a:t>gh</a:t>
            </a:r>
            <a:endParaRPr lang="kk-KZ" dirty="0" smtClean="0"/>
          </a:p>
          <a:p>
            <a:pPr>
              <a:buNone/>
            </a:pPr>
            <a:r>
              <a:rPr lang="kk-KZ" dirty="0" smtClean="0"/>
              <a:t>С.Р</a:t>
            </a:r>
            <a:r>
              <a:rPr lang="en-US" dirty="0" smtClean="0"/>
              <a:t>=F\S</a:t>
            </a:r>
            <a:endParaRPr lang="kk-KZ" dirty="0" smtClean="0"/>
          </a:p>
          <a:p>
            <a:pPr>
              <a:buNone/>
            </a:pPr>
            <a:r>
              <a:rPr lang="kk-KZ" dirty="0" smtClean="0"/>
              <a:t>Д.</a:t>
            </a:r>
            <a:r>
              <a:rPr lang="en-US" dirty="0" smtClean="0"/>
              <a:t>10</a:t>
            </a:r>
            <a:r>
              <a:rPr lang="kk-KZ" dirty="0" smtClean="0"/>
              <a:t>  5 ПА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37F4BB-2BF4-4F8F-AD8A-AD86464BE283}" type="datetime1">
              <a:rPr lang="ru-RU" smtClean="0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058AE-1D9F-4BF8-B77D-4FA0D46FEEA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Дұрыс жауап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1.С</a:t>
            </a:r>
          </a:p>
          <a:p>
            <a:r>
              <a:rPr lang="kk-KZ" dirty="0" smtClean="0"/>
              <a:t>2.В</a:t>
            </a:r>
          </a:p>
          <a:p>
            <a:r>
              <a:rPr lang="kk-KZ" dirty="0" smtClean="0"/>
              <a:t>3.Д</a:t>
            </a:r>
          </a:p>
          <a:p>
            <a:r>
              <a:rPr lang="kk-KZ" dirty="0" smtClean="0"/>
              <a:t>4.А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37F4BB-2BF4-4F8F-AD8A-AD86464BE283}" type="datetime1">
              <a:rPr lang="ru-RU" smtClean="0"/>
              <a:pPr>
                <a:defRPr/>
              </a:pPr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6058AE-1D9F-4BF8-B77D-4FA0D46FEEAE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«Екі жұлдыз,бір тілек»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21523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0" y="1142984"/>
          <a:ext cx="9144000" cy="455676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045720"/>
                <a:gridCol w="1101633"/>
                <a:gridCol w="1101633"/>
                <a:gridCol w="1071411"/>
                <a:gridCol w="861360"/>
                <a:gridCol w="749532"/>
                <a:gridCol w="749532"/>
                <a:gridCol w="891576"/>
                <a:gridCol w="500951"/>
                <a:gridCol w="1070652"/>
              </a:tblGrid>
              <a:tr h="22622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Times New Roman" pitchFamily="18" charset="0"/>
                          <a:cs typeface="Times New Roman" pitchFamily="18" charset="0"/>
                        </a:rPr>
                        <a:t>Оқушының аты-жөні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Жұмыс барысын талдау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Тапсырманы</a:t>
                      </a:r>
                      <a:r>
                        <a:rPr lang="kk-KZ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орындау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тест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Графикалық</a:t>
                      </a:r>
                      <a:r>
                        <a:rPr lang="kk-KZ" sz="12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диктант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>
                          <a:latin typeface="Times New Roman" pitchFamily="18" charset="0"/>
                          <a:cs typeface="Times New Roman" pitchFamily="18" charset="0"/>
                        </a:rPr>
                        <a:t>Қорытынды</a:t>
                      </a:r>
                      <a:endParaRPr lang="ru-RU" sz="14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Қарапайым терминдерді білемін,мәтінді түсінемін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Өз пікірлерімен мысалдарды келтіремін мәліметтерді 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өз бетімен саралауға талпынамын. 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Жақсы білемін, түсінемін осы білімдерді пайдаланып отырып, өз ойымды ғылыми терминалыммен жеткіземін .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Қарапайым </a:t>
                      </a:r>
                      <a:r>
                        <a:rPr lang="kk-KZ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тапсырманы</a:t>
                      </a:r>
                      <a:r>
                        <a:rPr lang="kk-KZ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орындадым.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Формулаларды пайдаланып </a:t>
                      </a:r>
                      <a:r>
                        <a:rPr lang="kk-KZ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 есептерді </a:t>
                      </a: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шығара аламын.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200" b="1" dirty="0">
                          <a:latin typeface="Times New Roman" pitchFamily="18" charset="0"/>
                          <a:cs typeface="Times New Roman" pitchFamily="18" charset="0"/>
                        </a:rPr>
                        <a:t>Формуладан формула шығарып, қиын </a:t>
                      </a:r>
                      <a:r>
                        <a:rPr lang="kk-KZ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тапсырманы</a:t>
                      </a:r>
                      <a:r>
                        <a:rPr lang="kk-KZ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орындадым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k-KZ" sz="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4515" marR="345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14480" y="0"/>
            <a:ext cx="464717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1" i="0" u="none" strike="noStrike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Бағалау парағы</a:t>
            </a:r>
            <a:endParaRPr kumimoji="0" lang="ru-RU" sz="4000" b="1" i="0" u="none" strike="noStrike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1" i="0" u="none" strike="noStrike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9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- 9!</Template>
  <TotalTime>55</TotalTime>
  <Words>144</Words>
  <Application>Microsoft Office PowerPoint</Application>
  <PresentationFormat>Экран (4:3)</PresentationFormat>
  <Paragraphs>55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математика - 9!</vt:lpstr>
      <vt:lpstr>Денелердің жүзу шарттары. Ареометрлер. Су көлiгi. </vt:lpstr>
      <vt:lpstr>4топқа бөлемін </vt:lpstr>
      <vt:lpstr>Сәйкестендіру тесті </vt:lpstr>
      <vt:lpstr>Дұрыс жауап</vt:lpstr>
      <vt:lpstr>«Екі жұлдыз,бір тілек»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№5лабораториялық жұмыс.. Архимед заңын тексеру.</dc:title>
  <dc:creator>Askomp</dc:creator>
  <dc:description>http;//aida.ucoz.ru</dc:description>
  <cp:lastModifiedBy>Askomp</cp:lastModifiedBy>
  <cp:revision>8</cp:revision>
  <dcterms:created xsi:type="dcterms:W3CDTF">2015-03-10T16:10:36Z</dcterms:created>
  <dcterms:modified xsi:type="dcterms:W3CDTF">2015-03-10T17:08:29Z</dcterms:modified>
</cp:coreProperties>
</file>