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0" r:id="rId8"/>
    <p:sldId id="261" r:id="rId9"/>
    <p:sldId id="262" r:id="rId10"/>
    <p:sldId id="276" r:id="rId11"/>
    <p:sldId id="259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c2083_9634bef8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134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9924" y="1844824"/>
            <a:ext cx="652358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Математика </a:t>
            </a:r>
            <a:r>
              <a:rPr lang="ru-RU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сабағы</a:t>
            </a:r>
            <a:endParaRPr lang="ru-RU" sz="40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“А” сыныбы</a:t>
            </a:r>
          </a:p>
          <a:p>
            <a:pPr algn="ctr"/>
            <a:r>
              <a:rPr lang="kk-KZ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Тақырыбы: Жүздіктермен </a:t>
            </a:r>
          </a:p>
          <a:p>
            <a:pPr algn="ctr"/>
            <a:r>
              <a:rPr lang="kk-KZ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санау. Мың</a:t>
            </a:r>
            <a:endParaRPr lang="ru-RU" sz="4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cd289_55c1e520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490"/>
            <a:ext cx="9144000" cy="68475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59419" y="2967335"/>
            <a:ext cx="6225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Оқулықпен жұмыс</a:t>
            </a:r>
            <a:endParaRPr lang="ru-RU" sz="5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83595789_sportivnyj-fon-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11760" y="980728"/>
            <a:ext cx="51274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Сергіту</a:t>
            </a:r>
            <a:r>
              <a:rPr lang="ru-RU" sz="7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сәті</a:t>
            </a:r>
            <a:endParaRPr lang="ru-RU" sz="72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283595789_sportivnyj-fon-jpg.jpg"/>
          <p:cNvPicPr>
            <a:picLocks noChangeAspect="1"/>
          </p:cNvPicPr>
          <p:nvPr/>
        </p:nvPicPr>
        <p:blipFill>
          <a:blip r:embed="rId2" cstate="print"/>
          <a:srcRect l="58589" t="84527" r="24105" b="-277"/>
          <a:stretch>
            <a:fillRect/>
          </a:stretch>
        </p:blipFill>
        <p:spPr>
          <a:xfrm>
            <a:off x="7524328" y="5777880"/>
            <a:ext cx="1619672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cd289_55c1e520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490"/>
            <a:ext cx="9144000" cy="68475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59419" y="2967335"/>
            <a:ext cx="6225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Оқулықпен жұмыс</a:t>
            </a:r>
            <a:endParaRPr lang="ru-RU" sz="5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40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59632" y="1772816"/>
            <a:ext cx="68103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ІІІ кезең </a:t>
            </a:r>
          </a:p>
          <a:p>
            <a:pPr algn="ctr"/>
            <a:r>
              <a:rPr lang="kk-KZ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 Білгеніңді дәлелде»</a:t>
            </a:r>
            <a:endParaRPr lang="ru-RU" sz="5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484784"/>
            <a:ext cx="7155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«Тез есепте» ойыны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2924944"/>
            <a:ext cx="80648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Барлық қабырғасы тең екен,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Өлшеп көрсем төрт екен.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Табуды біз үйрендік,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Есептеп сен айта ғой,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Периметрі нешеге тең?</a:t>
            </a:r>
            <a:endParaRPr kumimoji="0" lang="kk-KZ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hkol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32466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5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03648" y="2564904"/>
            <a:ext cx="712879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Бұрыштары тік болса,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Қабырғасы төртеуден.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Ұзындығы 3 болса,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Ені оның 2 - ге тең.</a:t>
            </a:r>
            <a:b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Есептеп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сен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айта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ғой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b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Периметрі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нешеге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тең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hkol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532466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F549AEAD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115616" y="2060848"/>
            <a:ext cx="70567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«Адасқан жақшалар»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жұптық жұмыс</a:t>
            </a:r>
            <a:endParaRPr kumimoji="0" lang="kk-KZ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137a0b44f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 rot="21409019">
            <a:off x="3027896" y="1537761"/>
            <a:ext cx="45454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Логикалық тапсырмалар</a:t>
            </a:r>
            <a:endParaRPr kumimoji="0" lang="kk-KZ" sz="4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115616" y="332656"/>
            <a:ext cx="6885710" cy="5400600"/>
            <a:chOff x="1115616" y="332656"/>
            <a:chExt cx="6885710" cy="5400600"/>
          </a:xfrm>
        </p:grpSpPr>
        <p:pic>
          <p:nvPicPr>
            <p:cNvPr id="4" name="Рисунок 3" descr="13685308555.jpg"/>
            <p:cNvPicPr>
              <a:picLocks noChangeAspect="1"/>
            </p:cNvPicPr>
            <p:nvPr/>
          </p:nvPicPr>
          <p:blipFill>
            <a:blip r:embed="rId2" cstate="print"/>
            <a:srcRect t="54200" r="2417"/>
            <a:stretch>
              <a:fillRect/>
            </a:stretch>
          </p:blipFill>
          <p:spPr>
            <a:xfrm>
              <a:off x="1115616" y="1628800"/>
              <a:ext cx="6561109" cy="4104456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1389260" y="332656"/>
              <a:ext cx="6612066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6600" b="1" cap="none" spc="0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6600" b="1" cap="none" spc="0" dirty="0" err="1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Табыс</a:t>
              </a:r>
              <a:r>
                <a:rPr lang="ru-RU" sz="6600" b="1" cap="none" spc="0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6600" b="1" cap="none" spc="0" dirty="0" err="1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сатысы</a:t>
              </a:r>
              <a:r>
                <a:rPr lang="ru-RU" sz="6600" b="1" cap="none" spc="0" dirty="0" smtClean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»</a:t>
              </a:r>
              <a:endParaRPr lang="ru-RU" sz="6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547664" y="4509120"/>
              <a:ext cx="5904656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kk-KZ" sz="3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Мен.............. БІЛЕМІН</a:t>
              </a:r>
              <a:endPara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35697" y="2996952"/>
              <a:ext cx="5256584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kk-KZ" sz="32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Мен................ ТҮСІНЕМІН</a:t>
              </a:r>
              <a:endPara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95736" y="1772816"/>
              <a:ext cx="462716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kk-KZ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Мен............. ЖАСАЙ АЛАМЫН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sk1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2132856"/>
            <a:ext cx="45669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Үйге тапсырма</a:t>
            </a:r>
            <a:r>
              <a:rPr lang="ru-RU" sz="4000" b="1" i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kk-KZ" sz="4000" b="1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№5(2), №7  179-бет</a:t>
            </a:r>
            <a:endParaRPr lang="ru-RU" sz="4000" b="1" i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758f3_54240159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095747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99792" y="2852936"/>
            <a:ext cx="39270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Психологиялық</a:t>
            </a:r>
            <a:endParaRPr lang="ru-RU" sz="40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дайындық</a:t>
            </a:r>
            <a:endParaRPr lang="ru-RU" sz="4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c2083_9634bef8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191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2420888"/>
            <a:ext cx="6091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ЖАРАЙСЫҢДАР!</a:t>
            </a:r>
            <a:endParaRPr lang="ru-RU" sz="5400" b="1" i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2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284984"/>
            <a:ext cx="2421036" cy="2421036"/>
          </a:xfrm>
          <a:prstGeom prst="rect">
            <a:avLst/>
          </a:prstGeom>
        </p:spPr>
      </p:pic>
      <p:pic>
        <p:nvPicPr>
          <p:cNvPr id="7" name="Рисунок 6" descr="http://cs402924.vk.me/v402924650/61fd/CVEg7dkVl04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08720"/>
            <a:ext cx="1440159" cy="1548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e9044_dc28570a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47664" y="836712"/>
            <a:ext cx="612068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Жарқырап күн де ашылды,</a:t>
            </a:r>
            <a:b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Айналаға нұр шашылды.</a:t>
            </a:r>
            <a:b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Қайырлы күн!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Біз көңілді баламыз,</a:t>
            </a:r>
            <a:b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Қайырлы күн!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Сәлемдесіп аламыз.</a:t>
            </a:r>
            <a:b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Мақсатымыз - білім алу,</a:t>
            </a:r>
            <a:b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Міндетіміз - еңбектену</a:t>
            </a:r>
            <a:endParaRPr kumimoji="0" lang="kk-KZ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3664637_large_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003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75656" y="1700808"/>
            <a:ext cx="6552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Біз білімді баламыз,</a:t>
            </a:r>
            <a:b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Күнде бестік аламыз.</a:t>
            </a:r>
            <a:b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Жалқаулықты тастаймыз,</a:t>
            </a:r>
            <a:b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Жаңа сабақ бастаймыз.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3d5b5_7f4a5b0b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7" y="404664"/>
            <a:ext cx="1440160" cy="1292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83671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кезең: </a:t>
            </a:r>
          </a:p>
          <a:p>
            <a:pPr algn="ctr"/>
            <a: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«Ойна да, ойла»</a:t>
            </a:r>
            <a:b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_76c89_f79530dd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osennij-fon-dlya-shkolnoj-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5886728" cy="54452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404664"/>
            <a:ext cx="28424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23+56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32656"/>
            <a:ext cx="30652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100-46=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556792"/>
            <a:ext cx="28424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35+51=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36912"/>
            <a:ext cx="26420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90-28=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42006" y="404664"/>
            <a:ext cx="26019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32+64=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484784"/>
            <a:ext cx="26420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78-16=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2492896"/>
            <a:ext cx="28424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23+77=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42006" y="1412776"/>
            <a:ext cx="26019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78+22=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516216" y="2564904"/>
            <a:ext cx="262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94-50=</a:t>
            </a:r>
            <a:endParaRPr kumimoji="0" lang="kk-KZ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63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332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9752" y="980728"/>
            <a:ext cx="49349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Көркем жазу</a:t>
            </a:r>
            <a:r>
              <a:rPr lang="ru-RU" sz="48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сәті</a:t>
            </a:r>
            <a:endParaRPr lang="ru-RU" sz="4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1844824"/>
            <a:ext cx="8002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i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i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3284984"/>
            <a:ext cx="8002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i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i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4509120"/>
            <a:ext cx="8002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i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i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852936"/>
            <a:ext cx="7205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кезең </a:t>
            </a:r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Ақылыңа ақыл қос</a:t>
            </a:r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772816"/>
            <a:ext cx="598433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999+1=1000</a:t>
            </a:r>
          </a:p>
          <a:p>
            <a:pPr algn="ctr"/>
            <a:r>
              <a:rPr lang="ru-RU" sz="8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1000= </a:t>
            </a:r>
            <a:r>
              <a:rPr lang="kk-KZ" sz="8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мың</a:t>
            </a:r>
            <a:endParaRPr lang="ru-RU" sz="8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3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129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17</cp:revision>
  <dcterms:modified xsi:type="dcterms:W3CDTF">2015-02-24T03:53:07Z</dcterms:modified>
</cp:coreProperties>
</file>