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7" r:id="rId2"/>
    <p:sldId id="278" r:id="rId3"/>
    <p:sldId id="288" r:id="rId4"/>
    <p:sldId id="257" r:id="rId5"/>
    <p:sldId id="258" r:id="rId6"/>
    <p:sldId id="259" r:id="rId7"/>
    <p:sldId id="283" r:id="rId8"/>
    <p:sldId id="284" r:id="rId9"/>
    <p:sldId id="262" r:id="rId10"/>
    <p:sldId id="282" r:id="rId11"/>
    <p:sldId id="263" r:id="rId12"/>
    <p:sldId id="264" r:id="rId13"/>
    <p:sldId id="268" r:id="rId14"/>
    <p:sldId id="265" r:id="rId15"/>
    <p:sldId id="266" r:id="rId16"/>
    <p:sldId id="267" r:id="rId17"/>
    <p:sldId id="287" r:id="rId18"/>
    <p:sldId id="269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C2A96C4-30E3-4C29-8243-0EFB558BC931}" type="datetimeFigureOut">
              <a:rPr lang="ru-RU" smtClean="0"/>
              <a:pPr/>
              <a:t>09.03.2015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85BE769-ADC8-4106-8D2C-4D5BAE6545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14290"/>
            <a:ext cx="8429684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</a:rPr>
              <a:t>АСШ№2</a:t>
            </a: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Тема: Путешествие в сказку                    «Гуси-лебеди»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Предмет:</a:t>
            </a:r>
            <a:r>
              <a:rPr lang="ru-RU" sz="2800" b="1" u="sng" dirty="0" smtClean="0">
                <a:solidFill>
                  <a:srgbClr val="FF0000"/>
                </a:solidFill>
              </a:rPr>
              <a:t> Математика с использованием </a:t>
            </a:r>
            <a:r>
              <a:rPr lang="ru-RU" sz="2800" b="1" u="sng" dirty="0" err="1" smtClean="0">
                <a:solidFill>
                  <a:srgbClr val="FF0000"/>
                </a:solidFill>
              </a:rPr>
              <a:t>здоровьесберегающих</a:t>
            </a:r>
            <a:r>
              <a:rPr lang="ru-RU" sz="2800" b="1" u="sng" dirty="0" smtClean="0">
                <a:solidFill>
                  <a:srgbClr val="FF0000"/>
                </a:solidFill>
              </a:rPr>
              <a:t> технологий.</a:t>
            </a:r>
          </a:p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endParaRPr lang="ru-RU" sz="2800" dirty="0" smtClean="0">
              <a:solidFill>
                <a:srgbClr val="FF0000"/>
              </a:solidFill>
            </a:endParaRPr>
          </a:p>
          <a:p>
            <a:pPr algn="ctr"/>
            <a:r>
              <a:rPr lang="ru-RU" b="1" u="sng" dirty="0" smtClean="0">
                <a:solidFill>
                  <a:srgbClr val="0070C0"/>
                </a:solidFill>
              </a:rPr>
              <a:t>Подготовили: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учитель </a:t>
            </a:r>
            <a:r>
              <a:rPr lang="ru-RU" b="1" dirty="0" err="1" smtClean="0">
                <a:solidFill>
                  <a:srgbClr val="0070C0"/>
                </a:solidFill>
              </a:rPr>
              <a:t>предшколы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         </a:t>
            </a:r>
            <a:r>
              <a:rPr lang="ru-RU" b="1" dirty="0" err="1" smtClean="0">
                <a:solidFill>
                  <a:srgbClr val="0070C0"/>
                </a:solidFill>
              </a:rPr>
              <a:t>Класовская</a:t>
            </a:r>
            <a:r>
              <a:rPr lang="ru-RU" b="1" dirty="0" smtClean="0">
                <a:solidFill>
                  <a:srgbClr val="0070C0"/>
                </a:solidFill>
              </a:rPr>
              <a:t> Галина Петровна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                 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://www.fotosnova.ru/gallery/art/pic/gallery_pavelmoscow_DSC010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://www.fotosnova.ru/gallery/art/pic/gallery_pavelmoscow_DSC0104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57166"/>
            <a:ext cx="2032000" cy="1447800"/>
          </a:xfrm>
          <a:prstGeom prst="rect">
            <a:avLst/>
          </a:prstGeom>
        </p:spPr>
      </p:pic>
      <p:pic>
        <p:nvPicPr>
          <p:cNvPr id="5" name="Рисунок 4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357166"/>
            <a:ext cx="2032000" cy="1447800"/>
          </a:xfrm>
          <a:prstGeom prst="rect">
            <a:avLst/>
          </a:prstGeom>
        </p:spPr>
      </p:pic>
      <p:pic>
        <p:nvPicPr>
          <p:cNvPr id="6" name="Рисунок 5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2285992"/>
            <a:ext cx="2032000" cy="1447800"/>
          </a:xfrm>
          <a:prstGeom prst="rect">
            <a:avLst/>
          </a:prstGeom>
        </p:spPr>
      </p:pic>
      <p:pic>
        <p:nvPicPr>
          <p:cNvPr id="7" name="Рисунок 6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2285992"/>
            <a:ext cx="2032000" cy="1447800"/>
          </a:xfrm>
          <a:prstGeom prst="rect">
            <a:avLst/>
          </a:prstGeom>
        </p:spPr>
      </p:pic>
      <p:pic>
        <p:nvPicPr>
          <p:cNvPr id="8" name="Рисунок 7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6" y="2285992"/>
            <a:ext cx="2032000" cy="1447800"/>
          </a:xfrm>
          <a:prstGeom prst="rect">
            <a:avLst/>
          </a:prstGeom>
        </p:spPr>
      </p:pic>
      <p:pic>
        <p:nvPicPr>
          <p:cNvPr id="9" name="Рисунок 8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876" y="357166"/>
            <a:ext cx="2032000" cy="1447800"/>
          </a:xfrm>
          <a:prstGeom prst="rect">
            <a:avLst/>
          </a:prstGeom>
        </p:spPr>
      </p:pic>
      <p:pic>
        <p:nvPicPr>
          <p:cNvPr id="10" name="Рисунок 9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6314" y="4071942"/>
            <a:ext cx="2032000" cy="1447800"/>
          </a:xfrm>
          <a:prstGeom prst="rect">
            <a:avLst/>
          </a:prstGeom>
        </p:spPr>
      </p:pic>
      <p:pic>
        <p:nvPicPr>
          <p:cNvPr id="11" name="Рисунок 10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36" y="4071942"/>
            <a:ext cx="2032000" cy="1447800"/>
          </a:xfrm>
          <a:prstGeom prst="rect">
            <a:avLst/>
          </a:prstGeom>
        </p:spPr>
      </p:pic>
      <p:pic>
        <p:nvPicPr>
          <p:cNvPr id="12" name="Рисунок 11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285992"/>
            <a:ext cx="2032000" cy="1447800"/>
          </a:xfrm>
          <a:prstGeom prst="rect">
            <a:avLst/>
          </a:prstGeom>
        </p:spPr>
      </p:pic>
      <p:pic>
        <p:nvPicPr>
          <p:cNvPr id="13" name="Рисунок 12" descr="gallery_pavelmoscow_DSC01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16" y="285728"/>
            <a:ext cx="2032000" cy="144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LDVaEI67Wo-previe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задания для дете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68" y="0"/>
            <a:ext cx="535785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\Desktop\СЕМИНАР\grdiktant9 (1).jpg"/>
          <p:cNvPicPr>
            <a:picLocks noChangeAspect="1" noChangeArrowheads="1"/>
          </p:cNvPicPr>
          <p:nvPr/>
        </p:nvPicPr>
        <p:blipFill>
          <a:blip r:embed="rId2"/>
          <a:srcRect t="36458" r="4714" b="34375"/>
          <a:stretch>
            <a:fillRect/>
          </a:stretch>
        </p:blipFill>
        <p:spPr bwMode="auto">
          <a:xfrm>
            <a:off x="357158" y="357166"/>
            <a:ext cx="8429684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usi_lebedy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42852"/>
            <a:ext cx="8501122" cy="635798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33351905_00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usi_lebedy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57166"/>
            <a:ext cx="8572560" cy="607223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5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35824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>
                <a:solidFill>
                  <a:srgbClr val="0070C0"/>
                </a:solidFill>
              </a:rPr>
              <a:t>Обучающие задачи: 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Закрепить название и последовательность дней недели.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Продолжать учить детей выкладывать числовой ряд от 1 до 10, закрепить умение ориентироваться в числовом ряду.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Закрепить прямой и обратный счёт в пределах 10; умение соотносить цифру с числом.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Способствовать осознанному отношению между последовательными числами в пределах первого десятка.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Продолжать формировать умение устанавливать соответствие между количеством предметов и цифрой.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Продолжать учить детей анализу и синтезу, конструктивному мышлению.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600" b="1" u="sng" dirty="0" smtClean="0">
                <a:solidFill>
                  <a:srgbClr val="0070C0"/>
                </a:solidFill>
              </a:rPr>
              <a:t>Развивающие задачи: </a:t>
            </a:r>
            <a:r>
              <a:rPr lang="ru-RU" sz="1200" u="sng" dirty="0" smtClean="0"/>
              <a:t/>
            </a:r>
            <a:br>
              <a:rPr lang="ru-RU" sz="1200" u="sng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Создать условия для развития логического мышления, сообразительности, внимания. 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Развивать смекалку, зрительную память, воображение. 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Способствовать формированию мыслительных операций, развитию речи, умению аргументировать свои высказывания. 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600" b="1" u="sng" dirty="0" smtClean="0">
                <a:solidFill>
                  <a:srgbClr val="0070C0"/>
                </a:solidFill>
              </a:rPr>
              <a:t>Воспитательные задачи: 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Воспитывать самостоятельность, умение понимать учебную задачу и выполнять её самостоятельно. 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Воспитывать интерес к математическим занятиям. </a:t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2214554"/>
            <a:ext cx="835824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050" name="AutoShape 2" descr="http://fon-ki.com/avatar/97/837950.jpe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83795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42976" y="1928802"/>
            <a:ext cx="772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СПАСИБО ЗА ВНИМАНИЕ!!!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1lab14fq12567664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usi-lebedi.0-02-40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rozhki_s_kartoshkoj_v_duhovk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475</TotalTime>
  <Words>16</Words>
  <Application>Microsoft Office PowerPoint</Application>
  <PresentationFormat>Экран (4:3)</PresentationFormat>
  <Paragraphs>15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49</cp:revision>
  <dcterms:created xsi:type="dcterms:W3CDTF">2014-12-04T16:45:46Z</dcterms:created>
  <dcterms:modified xsi:type="dcterms:W3CDTF">2015-03-09T16:04:59Z</dcterms:modified>
</cp:coreProperties>
</file>