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0" r:id="rId1"/>
  </p:sldMasterIdLst>
  <p:notesMasterIdLst>
    <p:notesMasterId r:id="rId14"/>
  </p:notesMasterIdLst>
  <p:sldIdLst>
    <p:sldId id="256" r:id="rId2"/>
    <p:sldId id="257" r:id="rId3"/>
    <p:sldId id="258" r:id="rId4"/>
    <p:sldId id="263" r:id="rId5"/>
    <p:sldId id="261" r:id="rId6"/>
    <p:sldId id="260" r:id="rId7"/>
    <p:sldId id="259" r:id="rId8"/>
    <p:sldId id="262" r:id="rId9"/>
    <p:sldId id="266" r:id="rId10"/>
    <p:sldId id="267" r:id="rId11"/>
    <p:sldId id="268" r:id="rId12"/>
    <p:sldId id="270" r:id="rId13"/>
  </p:sldIdLst>
  <p:sldSz cx="9144000" cy="6858000" type="screen4x3"/>
  <p:notesSz cx="6735763" cy="9799638"/>
  <p:defaultTextStyle>
    <a:defPPr>
      <a:defRPr lang="en-US"/>
    </a:defPPr>
    <a:lvl1pPr marL="0" algn="l" defTabSz="914400" rtl="0" latinLnBrk="0">
      <a:defRPr sz="1800" kern="1200">
        <a:solidFill>
          <a:schemeClr val="tx1"/>
        </a:solidFill>
        <a:latin typeface="+mn-lt"/>
        <a:ea typeface="+mn-ea"/>
        <a:cs typeface="+mn-cs"/>
      </a:defRPr>
    </a:lvl1pPr>
    <a:lvl2pPr marL="457200" algn="l" defTabSz="914400" rtl="0" latinLnBrk="0">
      <a:defRPr sz="1800" kern="1200">
        <a:solidFill>
          <a:schemeClr val="tx1"/>
        </a:solidFill>
        <a:latin typeface="+mn-lt"/>
        <a:ea typeface="+mn-ea"/>
        <a:cs typeface="+mn-cs"/>
      </a:defRPr>
    </a:lvl2pPr>
    <a:lvl3pPr marL="914400" algn="l" defTabSz="914400" rtl="0" latinLnBrk="0">
      <a:defRPr sz="1800" kern="1200">
        <a:solidFill>
          <a:schemeClr val="tx1"/>
        </a:solidFill>
        <a:latin typeface="+mn-lt"/>
        <a:ea typeface="+mn-ea"/>
        <a:cs typeface="+mn-cs"/>
      </a:defRPr>
    </a:lvl3pPr>
    <a:lvl4pPr marL="1371600" algn="l" defTabSz="914400" rtl="0" latinLnBrk="0">
      <a:defRPr sz="1800" kern="1200">
        <a:solidFill>
          <a:schemeClr val="tx1"/>
        </a:solidFill>
        <a:latin typeface="+mn-lt"/>
        <a:ea typeface="+mn-ea"/>
        <a:cs typeface="+mn-cs"/>
      </a:defRPr>
    </a:lvl4pPr>
    <a:lvl5pPr marL="1828800" algn="l" defTabSz="914400" rtl="0" latinLnBrk="0">
      <a:defRPr sz="1800" kern="1200">
        <a:solidFill>
          <a:schemeClr val="tx1"/>
        </a:solidFill>
        <a:latin typeface="+mn-lt"/>
        <a:ea typeface="+mn-ea"/>
        <a:cs typeface="+mn-cs"/>
      </a:defRPr>
    </a:lvl5pPr>
    <a:lvl6pPr marL="2286000" algn="l" defTabSz="914400" rtl="0" latinLnBrk="0">
      <a:defRPr sz="1800" kern="1200">
        <a:solidFill>
          <a:schemeClr val="tx1"/>
        </a:solidFill>
        <a:latin typeface="+mn-lt"/>
        <a:ea typeface="+mn-ea"/>
        <a:cs typeface="+mn-cs"/>
      </a:defRPr>
    </a:lvl6pPr>
    <a:lvl7pPr marL="2743200" algn="l" defTabSz="914400" rtl="0" latinLnBrk="0">
      <a:defRPr sz="1800" kern="1200">
        <a:solidFill>
          <a:schemeClr val="tx1"/>
        </a:solidFill>
        <a:latin typeface="+mn-lt"/>
        <a:ea typeface="+mn-ea"/>
        <a:cs typeface="+mn-cs"/>
      </a:defRPr>
    </a:lvl7pPr>
    <a:lvl8pPr marL="3200400" algn="l" defTabSz="914400" rtl="0" latinLnBrk="0">
      <a:defRPr sz="1800" kern="1200">
        <a:solidFill>
          <a:schemeClr val="tx1"/>
        </a:solidFill>
        <a:latin typeface="+mn-lt"/>
        <a:ea typeface="+mn-ea"/>
        <a:cs typeface="+mn-cs"/>
      </a:defRPr>
    </a:lvl8pPr>
    <a:lvl9pPr marL="3657600" algn="l" defTabSz="914400" rtl="0" latinLnBrk="0">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69" d="100"/>
          <a:sy n="69" d="100"/>
        </p:scale>
        <p:origin x="-546" y="-108"/>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18831" cy="489982"/>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15373" y="0"/>
            <a:ext cx="2918831" cy="489982"/>
          </a:xfrm>
          <a:prstGeom prst="rect">
            <a:avLst/>
          </a:prstGeom>
        </p:spPr>
        <p:txBody>
          <a:bodyPr vert="horz" lIns="91440" tIns="45720" rIns="91440" bIns="45720" rtlCol="0"/>
          <a:lstStyle>
            <a:lvl1pPr algn="r">
              <a:defRPr sz="1200"/>
            </a:lvl1pPr>
          </a:lstStyle>
          <a:p>
            <a:fld id="{104858B9-115B-43A7-8EDD-D308D7E9F1B3}" type="datetimeFigureOut">
              <a:rPr lang="ru-RU" smtClean="0"/>
              <a:pPr/>
              <a:t>04.02.2015</a:t>
            </a:fld>
            <a:endParaRPr lang="ru-RU"/>
          </a:p>
        </p:txBody>
      </p:sp>
      <p:sp>
        <p:nvSpPr>
          <p:cNvPr id="4" name="Образ слайда 3"/>
          <p:cNvSpPr>
            <a:spLocks noGrp="1" noRot="1" noChangeAspect="1"/>
          </p:cNvSpPr>
          <p:nvPr>
            <p:ph type="sldImg" idx="2"/>
          </p:nvPr>
        </p:nvSpPr>
        <p:spPr>
          <a:xfrm>
            <a:off x="919163" y="735013"/>
            <a:ext cx="4897437" cy="3675062"/>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73577" y="4654828"/>
            <a:ext cx="5388610" cy="4409837"/>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9307955"/>
            <a:ext cx="2918831" cy="489982"/>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15373" y="9307955"/>
            <a:ext cx="2918831" cy="489982"/>
          </a:xfrm>
          <a:prstGeom prst="rect">
            <a:avLst/>
          </a:prstGeom>
        </p:spPr>
        <p:txBody>
          <a:bodyPr vert="horz" lIns="91440" tIns="45720" rIns="91440" bIns="45720" rtlCol="0" anchor="b"/>
          <a:lstStyle>
            <a:lvl1pPr algn="r">
              <a:defRPr sz="1200"/>
            </a:lvl1pPr>
          </a:lstStyle>
          <a:p>
            <a:fld id="{7FB190FA-6B6A-4F47-AAC9-762294B5F947}" type="slidenum">
              <a:rPr lang="ru-RU" smtClean="0"/>
              <a:pPr/>
              <a:t>‹#›</a:t>
            </a:fld>
            <a:endParaRPr lang="ru-RU"/>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bg>
      <p:bgRef idx="1002">
        <a:schemeClr val="bg2"/>
      </p:bgRef>
    </p:bg>
    <p:spTree>
      <p:nvGrpSpPr>
        <p:cNvPr id="1" name=""/>
        <p:cNvGrpSpPr/>
        <p:nvPr/>
      </p:nvGrpSpPr>
      <p:grpSpPr>
        <a:xfrm>
          <a:off x="0" y="0"/>
          <a:ext cx="0" cy="0"/>
          <a:chOff x="0" y="0"/>
          <a:chExt cx="0" cy="0"/>
        </a:xfrm>
      </p:grpSpPr>
      <p:sp>
        <p:nvSpPr>
          <p:cNvPr id="9" name="Заголовок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ru-RU" smtClean="0"/>
              <a:t>Образец заголовка</a:t>
            </a:r>
            <a:endParaRPr kumimoji="0" lang="en-US"/>
          </a:p>
        </p:txBody>
      </p:sp>
      <p:sp>
        <p:nvSpPr>
          <p:cNvPr id="17" name="Подзаголовок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ru-RU" smtClean="0"/>
              <a:t>Образец подзаголовка</a:t>
            </a:r>
            <a:endParaRPr kumimoji="0" lang="en-US"/>
          </a:p>
        </p:txBody>
      </p:sp>
      <p:sp>
        <p:nvSpPr>
          <p:cNvPr id="30" name="Дата 29"/>
          <p:cNvSpPr>
            <a:spLocks noGrp="1"/>
          </p:cNvSpPr>
          <p:nvPr>
            <p:ph type="dt" sz="half" idx="10"/>
          </p:nvPr>
        </p:nvSpPr>
        <p:spPr/>
        <p:txBody>
          <a:bodyPr/>
          <a:lstStyle/>
          <a:p>
            <a:fld id="{7EAF463A-BC7C-46EE-9F1E-7F377CCA4891}" type="datetimeFigureOut">
              <a:rPr lang="en-US" smtClean="0"/>
              <a:pPr/>
              <a:t>2/4/2015</a:t>
            </a:fld>
            <a:endParaRPr lang="en-US"/>
          </a:p>
        </p:txBody>
      </p:sp>
      <p:sp>
        <p:nvSpPr>
          <p:cNvPr id="19" name="Нижний колонтитул 18"/>
          <p:cNvSpPr>
            <a:spLocks noGrp="1"/>
          </p:cNvSpPr>
          <p:nvPr>
            <p:ph type="ftr" sz="quarter" idx="11"/>
          </p:nvPr>
        </p:nvSpPr>
        <p:spPr/>
        <p:txBody>
          <a:bodyPr/>
          <a:lstStyle/>
          <a:p>
            <a:endParaRPr lang="en-US"/>
          </a:p>
        </p:txBody>
      </p:sp>
      <p:sp>
        <p:nvSpPr>
          <p:cNvPr id="27" name="Номер слайда 26"/>
          <p:cNvSpPr>
            <a:spLocks noGrp="1"/>
          </p:cNvSpPr>
          <p:nvPr>
            <p:ph type="sldNum" sz="quarter" idx="12"/>
          </p:nvPr>
        </p:nvSpPr>
        <p:spPr/>
        <p:txBody>
          <a:bodyPr/>
          <a:lstStyle/>
          <a:p>
            <a:fld id="{A483448D-3A78-4528-A469-B745A65DA480}" type="slidenum">
              <a:rPr lang="en-US" smtClean="0"/>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7EAF463A-BC7C-46EE-9F1E-7F377CCA4891}" type="datetimeFigureOut">
              <a:rPr lang="en-US" smtClean="0"/>
              <a:pPr/>
              <a:t>2/4/2015</a:t>
            </a:fld>
            <a:endParaRPr lang="en-US"/>
          </a:p>
        </p:txBody>
      </p:sp>
      <p:sp>
        <p:nvSpPr>
          <p:cNvPr id="5" name="Нижний колонтитул 4"/>
          <p:cNvSpPr>
            <a:spLocks noGrp="1"/>
          </p:cNvSpPr>
          <p:nvPr>
            <p:ph type="ftr" sz="quarter" idx="11"/>
          </p:nvPr>
        </p:nvSpPr>
        <p:spPr/>
        <p:txBody>
          <a:bodyPr/>
          <a:lstStyle/>
          <a:p>
            <a:endParaRPr lang="en-US"/>
          </a:p>
        </p:txBody>
      </p:sp>
      <p:sp>
        <p:nvSpPr>
          <p:cNvPr id="6" name="Номер слайда 5"/>
          <p:cNvSpPr>
            <a:spLocks noGrp="1"/>
          </p:cNvSpPr>
          <p:nvPr>
            <p:ph type="sldNum" sz="quarter" idx="12"/>
          </p:nvPr>
        </p:nvSpPr>
        <p:spPr/>
        <p:txBody>
          <a:bodyPr/>
          <a:lstStyle/>
          <a:p>
            <a:fld id="{A483448D-3A78-4528-A469-B745A65DA480}"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914401"/>
            <a:ext cx="2057400" cy="5211763"/>
          </a:xfrm>
        </p:spPr>
        <p:txBody>
          <a:bodyPr vert="eaVer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457200" y="914401"/>
            <a:ext cx="6019800" cy="5211763"/>
          </a:xfrm>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7EAF463A-BC7C-46EE-9F1E-7F377CCA4891}" type="datetimeFigureOut">
              <a:rPr lang="en-US" smtClean="0"/>
              <a:pPr/>
              <a:t>2/4/2015</a:t>
            </a:fld>
            <a:endParaRPr lang="en-US"/>
          </a:p>
        </p:txBody>
      </p:sp>
      <p:sp>
        <p:nvSpPr>
          <p:cNvPr id="5" name="Нижний колонтитул 4"/>
          <p:cNvSpPr>
            <a:spLocks noGrp="1"/>
          </p:cNvSpPr>
          <p:nvPr>
            <p:ph type="ftr" sz="quarter" idx="11"/>
          </p:nvPr>
        </p:nvSpPr>
        <p:spPr/>
        <p:txBody>
          <a:bodyPr/>
          <a:lstStyle/>
          <a:p>
            <a:endParaRPr lang="en-US"/>
          </a:p>
        </p:txBody>
      </p:sp>
      <p:sp>
        <p:nvSpPr>
          <p:cNvPr id="6" name="Номер слайда 5"/>
          <p:cNvSpPr>
            <a:spLocks noGrp="1"/>
          </p:cNvSpPr>
          <p:nvPr>
            <p:ph type="sldNum" sz="quarter" idx="12"/>
          </p:nvPr>
        </p:nvSpPr>
        <p:spPr/>
        <p:txBody>
          <a:bodyPr/>
          <a:lstStyle/>
          <a:p>
            <a:fld id="{A483448D-3A78-4528-A469-B745A65DA480}"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Содержимое 2"/>
          <p:cNvSpPr>
            <a:spLocks noGrp="1"/>
          </p:cNvSpPr>
          <p:nvPr>
            <p:ph idx="1"/>
          </p:nvPr>
        </p:nvSpPr>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7EAF463A-BC7C-46EE-9F1E-7F377CCA4891}" type="datetimeFigureOut">
              <a:rPr lang="en-US" smtClean="0"/>
              <a:pPr/>
              <a:t>2/4/2015</a:t>
            </a:fld>
            <a:endParaRPr lang="en-US"/>
          </a:p>
        </p:txBody>
      </p:sp>
      <p:sp>
        <p:nvSpPr>
          <p:cNvPr id="5" name="Нижний колонтитул 4"/>
          <p:cNvSpPr>
            <a:spLocks noGrp="1"/>
          </p:cNvSpPr>
          <p:nvPr>
            <p:ph type="ftr" sz="quarter" idx="11"/>
          </p:nvPr>
        </p:nvSpPr>
        <p:spPr/>
        <p:txBody>
          <a:bodyPr/>
          <a:lstStyle/>
          <a:p>
            <a:endParaRPr lang="en-US"/>
          </a:p>
        </p:txBody>
      </p:sp>
      <p:sp>
        <p:nvSpPr>
          <p:cNvPr id="6" name="Номер слайда 5"/>
          <p:cNvSpPr>
            <a:spLocks noGrp="1"/>
          </p:cNvSpPr>
          <p:nvPr>
            <p:ph type="sldNum" sz="quarter" idx="12"/>
          </p:nvPr>
        </p:nvSpPr>
        <p:spPr/>
        <p:txBody>
          <a:bodyPr/>
          <a:lstStyle/>
          <a:p>
            <a:fld id="{A483448D-3A78-4528-A469-B745A65DA480}"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bg>
      <p:bgRef idx="1002">
        <a:schemeClr val="bg2"/>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ru-RU" smtClean="0"/>
              <a:t>Образец заголовка</a:t>
            </a:r>
            <a:endParaRPr kumimoji="0" lang="en-US"/>
          </a:p>
        </p:txBody>
      </p:sp>
      <p:sp>
        <p:nvSpPr>
          <p:cNvPr id="3" name="Текст 2"/>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ru-RU" smtClean="0"/>
              <a:t>Образец текста</a:t>
            </a:r>
          </a:p>
        </p:txBody>
      </p:sp>
      <p:sp>
        <p:nvSpPr>
          <p:cNvPr id="4" name="Дата 3"/>
          <p:cNvSpPr>
            <a:spLocks noGrp="1"/>
          </p:cNvSpPr>
          <p:nvPr>
            <p:ph type="dt" sz="half" idx="10"/>
          </p:nvPr>
        </p:nvSpPr>
        <p:spPr/>
        <p:txBody>
          <a:bodyPr/>
          <a:lstStyle/>
          <a:p>
            <a:fld id="{7EAF463A-BC7C-46EE-9F1E-7F377CCA4891}" type="datetimeFigureOut">
              <a:rPr lang="en-US" smtClean="0"/>
              <a:pPr/>
              <a:t>2/4/2015</a:t>
            </a:fld>
            <a:endParaRPr lang="en-US"/>
          </a:p>
        </p:txBody>
      </p:sp>
      <p:sp>
        <p:nvSpPr>
          <p:cNvPr id="5" name="Нижний колонтитул 4"/>
          <p:cNvSpPr>
            <a:spLocks noGrp="1"/>
          </p:cNvSpPr>
          <p:nvPr>
            <p:ph type="ftr" sz="quarter" idx="11"/>
          </p:nvPr>
        </p:nvSpPr>
        <p:spPr/>
        <p:txBody>
          <a:bodyPr/>
          <a:lstStyle/>
          <a:p>
            <a:endParaRPr lang="en-US"/>
          </a:p>
        </p:txBody>
      </p:sp>
      <p:sp>
        <p:nvSpPr>
          <p:cNvPr id="6" name="Номер слайда 5"/>
          <p:cNvSpPr>
            <a:spLocks noGrp="1"/>
          </p:cNvSpPr>
          <p:nvPr>
            <p:ph type="sldNum" sz="quarter" idx="12"/>
          </p:nvPr>
        </p:nvSpPr>
        <p:spPr/>
        <p:txBody>
          <a:bodyPr/>
          <a:lstStyle/>
          <a:p>
            <a:fld id="{A483448D-3A78-4528-A469-B745A65DA480}" type="slidenum">
              <a:rPr lang="en-US" smtClean="0"/>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704088"/>
            <a:ext cx="8229600" cy="1143000"/>
          </a:xfrm>
        </p:spPr>
        <p:txBody>
          <a:bodyPr/>
          <a:lstStyle/>
          <a:p>
            <a:r>
              <a:rPr kumimoji="0" lang="ru-RU" smtClean="0"/>
              <a:t>Образец заголовка</a:t>
            </a:r>
            <a:endParaRPr kumimoji="0" lang="en-US"/>
          </a:p>
        </p:txBody>
      </p:sp>
      <p:sp>
        <p:nvSpPr>
          <p:cNvPr id="3" name="Содержимое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Содержимое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p>
            <a:fld id="{7EAF463A-BC7C-46EE-9F1E-7F377CCA4891}" type="datetimeFigureOut">
              <a:rPr lang="en-US" smtClean="0"/>
              <a:pPr/>
              <a:t>2/4/2015</a:t>
            </a:fld>
            <a:endParaRPr lang="en-US"/>
          </a:p>
        </p:txBody>
      </p:sp>
      <p:sp>
        <p:nvSpPr>
          <p:cNvPr id="6" name="Нижний колонтитул 5"/>
          <p:cNvSpPr>
            <a:spLocks noGrp="1"/>
          </p:cNvSpPr>
          <p:nvPr>
            <p:ph type="ftr" sz="quarter" idx="11"/>
          </p:nvPr>
        </p:nvSpPr>
        <p:spPr/>
        <p:txBody>
          <a:bodyPr/>
          <a:lstStyle/>
          <a:p>
            <a:endParaRPr lang="en-US"/>
          </a:p>
        </p:txBody>
      </p:sp>
      <p:sp>
        <p:nvSpPr>
          <p:cNvPr id="7" name="Номер слайда 6"/>
          <p:cNvSpPr>
            <a:spLocks noGrp="1"/>
          </p:cNvSpPr>
          <p:nvPr>
            <p:ph type="sldNum" sz="quarter" idx="12"/>
          </p:nvPr>
        </p:nvSpPr>
        <p:spPr/>
        <p:txBody>
          <a:bodyPr/>
          <a:lstStyle/>
          <a:p>
            <a:fld id="{A483448D-3A78-4528-A469-B745A65DA480}"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704088"/>
            <a:ext cx="8229600" cy="1143000"/>
          </a:xfrm>
        </p:spPr>
        <p:txBody>
          <a:bodyPr tIns="45720" anchor="b"/>
          <a:lstStyle>
            <a:lvl1pPr>
              <a:defRPr/>
            </a:lvl1pPr>
          </a:lstStyle>
          <a:p>
            <a:r>
              <a:rPr kumimoji="0" lang="ru-RU" smtClean="0"/>
              <a:t>Образец заголовка</a:t>
            </a:r>
            <a:endParaRPr kumimoji="0" lang="en-US"/>
          </a:p>
        </p:txBody>
      </p:sp>
      <p:sp>
        <p:nvSpPr>
          <p:cNvPr id="3" name="Текст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4" name="Текст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5" name="Содержимое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6" name="Содержимое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7" name="Дата 6"/>
          <p:cNvSpPr>
            <a:spLocks noGrp="1"/>
          </p:cNvSpPr>
          <p:nvPr>
            <p:ph type="dt" sz="half" idx="10"/>
          </p:nvPr>
        </p:nvSpPr>
        <p:spPr/>
        <p:txBody>
          <a:bodyPr/>
          <a:lstStyle/>
          <a:p>
            <a:fld id="{7EAF463A-BC7C-46EE-9F1E-7F377CCA4891}" type="datetimeFigureOut">
              <a:rPr lang="en-US" smtClean="0"/>
              <a:pPr/>
              <a:t>2/4/2015</a:t>
            </a:fld>
            <a:endParaRPr lang="en-US"/>
          </a:p>
        </p:txBody>
      </p:sp>
      <p:sp>
        <p:nvSpPr>
          <p:cNvPr id="8" name="Нижний колонтитул 7"/>
          <p:cNvSpPr>
            <a:spLocks noGrp="1"/>
          </p:cNvSpPr>
          <p:nvPr>
            <p:ph type="ftr" sz="quarter" idx="11"/>
          </p:nvPr>
        </p:nvSpPr>
        <p:spPr/>
        <p:txBody>
          <a:bodyPr/>
          <a:lstStyle/>
          <a:p>
            <a:endParaRPr lang="en-US"/>
          </a:p>
        </p:txBody>
      </p:sp>
      <p:sp>
        <p:nvSpPr>
          <p:cNvPr id="9" name="Номер слайда 8"/>
          <p:cNvSpPr>
            <a:spLocks noGrp="1"/>
          </p:cNvSpPr>
          <p:nvPr>
            <p:ph type="sldNum" sz="quarter" idx="12"/>
          </p:nvPr>
        </p:nvSpPr>
        <p:spPr/>
        <p:txBody>
          <a:bodyPr/>
          <a:lstStyle/>
          <a:p>
            <a:fld id="{A483448D-3A78-4528-A469-B745A65DA480}"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ru-RU" smtClean="0"/>
              <a:t>Образец заголовка</a:t>
            </a:r>
            <a:endParaRPr kumimoji="0" lang="en-US"/>
          </a:p>
        </p:txBody>
      </p:sp>
      <p:sp>
        <p:nvSpPr>
          <p:cNvPr id="3" name="Дата 2"/>
          <p:cNvSpPr>
            <a:spLocks noGrp="1"/>
          </p:cNvSpPr>
          <p:nvPr>
            <p:ph type="dt" sz="half" idx="10"/>
          </p:nvPr>
        </p:nvSpPr>
        <p:spPr/>
        <p:txBody>
          <a:bodyPr/>
          <a:lstStyle/>
          <a:p>
            <a:fld id="{7EAF463A-BC7C-46EE-9F1E-7F377CCA4891}" type="datetimeFigureOut">
              <a:rPr lang="en-US" smtClean="0"/>
              <a:pPr/>
              <a:t>2/4/2015</a:t>
            </a:fld>
            <a:endParaRPr lang="en-US"/>
          </a:p>
        </p:txBody>
      </p:sp>
      <p:sp>
        <p:nvSpPr>
          <p:cNvPr id="4" name="Нижний колонтитул 3"/>
          <p:cNvSpPr>
            <a:spLocks noGrp="1"/>
          </p:cNvSpPr>
          <p:nvPr>
            <p:ph type="ftr" sz="quarter" idx="11"/>
          </p:nvPr>
        </p:nvSpPr>
        <p:spPr/>
        <p:txBody>
          <a:bodyPr/>
          <a:lstStyle/>
          <a:p>
            <a:endParaRPr lang="en-US"/>
          </a:p>
        </p:txBody>
      </p:sp>
      <p:sp>
        <p:nvSpPr>
          <p:cNvPr id="5" name="Номер слайда 4"/>
          <p:cNvSpPr>
            <a:spLocks noGrp="1"/>
          </p:cNvSpPr>
          <p:nvPr>
            <p:ph type="sldNum" sz="quarter" idx="12"/>
          </p:nvPr>
        </p:nvSpPr>
        <p:spPr/>
        <p:txBody>
          <a:bodyPr/>
          <a:lstStyle/>
          <a:p>
            <a:fld id="{A483448D-3A78-4528-A469-B745A65DA480}"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7EAF463A-BC7C-46EE-9F1E-7F377CCA4891}" type="datetimeFigureOut">
              <a:rPr lang="en-US" smtClean="0"/>
              <a:pPr/>
              <a:t>2/4/2015</a:t>
            </a:fld>
            <a:endParaRPr lang="en-US"/>
          </a:p>
        </p:txBody>
      </p:sp>
      <p:sp>
        <p:nvSpPr>
          <p:cNvPr id="3" name="Нижний колонтитул 2"/>
          <p:cNvSpPr>
            <a:spLocks noGrp="1"/>
          </p:cNvSpPr>
          <p:nvPr>
            <p:ph type="ftr" sz="quarter" idx="11"/>
          </p:nvPr>
        </p:nvSpPr>
        <p:spPr/>
        <p:txBody>
          <a:bodyPr/>
          <a:lstStyle/>
          <a:p>
            <a:endParaRPr lang="en-US"/>
          </a:p>
        </p:txBody>
      </p:sp>
      <p:sp>
        <p:nvSpPr>
          <p:cNvPr id="4" name="Номер слайда 3"/>
          <p:cNvSpPr>
            <a:spLocks noGrp="1"/>
          </p:cNvSpPr>
          <p:nvPr>
            <p:ph type="sldNum" sz="quarter" idx="12"/>
          </p:nvPr>
        </p:nvSpPr>
        <p:spPr/>
        <p:txBody>
          <a:bodyPr/>
          <a:lstStyle/>
          <a:p>
            <a:fld id="{A483448D-3A78-4528-A469-B745A65DA480}"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ru-RU" smtClean="0"/>
              <a:t>Образец заголовка</a:t>
            </a:r>
            <a:endParaRPr kumimoji="0" lang="en-US"/>
          </a:p>
        </p:txBody>
      </p:sp>
      <p:sp>
        <p:nvSpPr>
          <p:cNvPr id="3" name="Текст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ru-RU" smtClean="0"/>
              <a:t>Образец текста</a:t>
            </a:r>
          </a:p>
        </p:txBody>
      </p:sp>
      <p:sp>
        <p:nvSpPr>
          <p:cNvPr id="4" name="Содержимое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p>
            <a:fld id="{7EAF463A-BC7C-46EE-9F1E-7F377CCA4891}" type="datetimeFigureOut">
              <a:rPr lang="en-US" smtClean="0"/>
              <a:pPr/>
              <a:t>2/4/2015</a:t>
            </a:fld>
            <a:endParaRPr lang="en-US"/>
          </a:p>
        </p:txBody>
      </p:sp>
      <p:sp>
        <p:nvSpPr>
          <p:cNvPr id="6" name="Нижний колонтитул 5"/>
          <p:cNvSpPr>
            <a:spLocks noGrp="1"/>
          </p:cNvSpPr>
          <p:nvPr>
            <p:ph type="ftr" sz="quarter" idx="11"/>
          </p:nvPr>
        </p:nvSpPr>
        <p:spPr/>
        <p:txBody>
          <a:bodyPr/>
          <a:lstStyle/>
          <a:p>
            <a:endParaRPr lang="en-US"/>
          </a:p>
        </p:txBody>
      </p:sp>
      <p:sp>
        <p:nvSpPr>
          <p:cNvPr id="7" name="Номер слайда 6"/>
          <p:cNvSpPr>
            <a:spLocks noGrp="1"/>
          </p:cNvSpPr>
          <p:nvPr>
            <p:ph type="sldNum" sz="quarter" idx="12"/>
          </p:nvPr>
        </p:nvSpPr>
        <p:spPr/>
        <p:txBody>
          <a:bodyPr/>
          <a:lstStyle/>
          <a:p>
            <a:fld id="{A483448D-3A78-4528-A469-B745A65DA480}"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9" name="Прямоугольник с одним вырезанным скругленным углом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Прямоугольный треугольник 11"/>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Заголовок 1"/>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ru-RU" smtClean="0"/>
              <a:t>Образец заголовка</a:t>
            </a:r>
            <a:endParaRPr kumimoji="0" lang="en-US"/>
          </a:p>
        </p:txBody>
      </p:sp>
      <p:sp>
        <p:nvSpPr>
          <p:cNvPr id="4" name="Текст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ru-RU" smtClean="0"/>
              <a:t>Образец текста</a:t>
            </a:r>
          </a:p>
        </p:txBody>
      </p:sp>
      <p:sp>
        <p:nvSpPr>
          <p:cNvPr id="5" name="Дата 4"/>
          <p:cNvSpPr>
            <a:spLocks noGrp="1"/>
          </p:cNvSpPr>
          <p:nvPr>
            <p:ph type="dt" sz="half" idx="10"/>
          </p:nvPr>
        </p:nvSpPr>
        <p:spPr/>
        <p:txBody>
          <a:bodyPr/>
          <a:lstStyle/>
          <a:p>
            <a:fld id="{7EAF463A-BC7C-46EE-9F1E-7F377CCA4891}" type="datetimeFigureOut">
              <a:rPr lang="en-US" smtClean="0"/>
              <a:pPr/>
              <a:t>2/4/2015</a:t>
            </a:fld>
            <a:endParaRPr lang="en-US"/>
          </a:p>
        </p:txBody>
      </p:sp>
      <p:sp>
        <p:nvSpPr>
          <p:cNvPr id="6" name="Нижний колонтитул 5"/>
          <p:cNvSpPr>
            <a:spLocks noGrp="1"/>
          </p:cNvSpPr>
          <p:nvPr>
            <p:ph type="ftr" sz="quarter" idx="11"/>
          </p:nvPr>
        </p:nvSpPr>
        <p:spPr/>
        <p:txBody>
          <a:bodyPr/>
          <a:lstStyle/>
          <a:p>
            <a:endParaRPr lang="en-US"/>
          </a:p>
        </p:txBody>
      </p:sp>
      <p:sp>
        <p:nvSpPr>
          <p:cNvPr id="7" name="Номер слайда 6"/>
          <p:cNvSpPr>
            <a:spLocks noGrp="1"/>
          </p:cNvSpPr>
          <p:nvPr>
            <p:ph type="sldNum" sz="quarter" idx="12"/>
          </p:nvPr>
        </p:nvSpPr>
        <p:spPr>
          <a:xfrm>
            <a:off x="8077200" y="6356350"/>
            <a:ext cx="609600" cy="365125"/>
          </a:xfrm>
        </p:spPr>
        <p:txBody>
          <a:bodyPr/>
          <a:lstStyle/>
          <a:p>
            <a:fld id="{A483448D-3A78-4528-A469-B745A65DA480}" type="slidenum">
              <a:rPr lang="en-US" smtClean="0"/>
              <a:pPr/>
              <a:t>‹#›</a:t>
            </a:fld>
            <a:endParaRPr lang="en-US"/>
          </a:p>
        </p:txBody>
      </p:sp>
      <p:sp>
        <p:nvSpPr>
          <p:cNvPr id="3" name="Рисунок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ru-RU" smtClean="0"/>
              <a:t>Вставка рисунка</a:t>
            </a:r>
            <a:endParaRPr kumimoji="0" lang="en-US" dirty="0"/>
          </a:p>
        </p:txBody>
      </p:sp>
      <p:sp>
        <p:nvSpPr>
          <p:cNvPr id="10" name="Полилиния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Полилиния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Полилиния 6"/>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Полилиния 7"/>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Заголовок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ru-RU" smtClean="0"/>
              <a:t>Образец заголовка</a:t>
            </a:r>
            <a:endParaRPr kumimoji="0" lang="en-US"/>
          </a:p>
        </p:txBody>
      </p:sp>
      <p:sp>
        <p:nvSpPr>
          <p:cNvPr id="30" name="Текст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10" name="Дата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7EAF463A-BC7C-46EE-9F1E-7F377CCA4891}" type="datetimeFigureOut">
              <a:rPr lang="en-US" smtClean="0"/>
              <a:pPr/>
              <a:t>2/4/2015</a:t>
            </a:fld>
            <a:endParaRPr lang="en-US"/>
          </a:p>
        </p:txBody>
      </p:sp>
      <p:sp>
        <p:nvSpPr>
          <p:cNvPr id="22" name="Нижний колонтитул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en-US"/>
          </a:p>
        </p:txBody>
      </p:sp>
      <p:sp>
        <p:nvSpPr>
          <p:cNvPr id="18" name="Номер слайда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A483448D-3A78-4528-A469-B745A65DA480}" type="slidenum">
              <a:rPr lang="en-US" smtClean="0"/>
              <a:pPr/>
              <a:t>‹#›</a:t>
            </a:fld>
            <a:endParaRPr lang="en-US"/>
          </a:p>
        </p:txBody>
      </p:sp>
      <p:grpSp>
        <p:nvGrpSpPr>
          <p:cNvPr id="2" name="Группа 1"/>
          <p:cNvGrpSpPr/>
          <p:nvPr/>
        </p:nvGrpSpPr>
        <p:grpSpPr>
          <a:xfrm>
            <a:off x="-19017" y="202408"/>
            <a:ext cx="9180548" cy="649224"/>
            <a:chOff x="-19045" y="216550"/>
            <a:chExt cx="9180548" cy="649224"/>
          </a:xfrm>
        </p:grpSpPr>
        <p:sp>
          <p:nvSpPr>
            <p:cNvPr id="12" name="Полилиния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Полилиния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721" r:id="rId1"/>
    <p:sldLayoutId id="2147483722" r:id="rId2"/>
    <p:sldLayoutId id="2147483723" r:id="rId3"/>
    <p:sldLayoutId id="2147483724" r:id="rId4"/>
    <p:sldLayoutId id="2147483725" r:id="rId5"/>
    <p:sldLayoutId id="2147483726" r:id="rId6"/>
    <p:sldLayoutId id="2147483727" r:id="rId7"/>
    <p:sldLayoutId id="2147483728" r:id="rId8"/>
    <p:sldLayoutId id="2147483729" r:id="rId9"/>
    <p:sldLayoutId id="2147483730" r:id="rId10"/>
    <p:sldLayoutId id="2147483731" r:id="rId11"/>
  </p:sldLayoutIdLst>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62000" y="304800"/>
            <a:ext cx="7772400" cy="1362075"/>
          </a:xfrm>
        </p:spPr>
        <p:txBody>
          <a:bodyPr/>
          <a:lstStyle/>
          <a:p>
            <a:r>
              <a:rPr lang="kk-KZ" sz="2400" dirty="0" smtClean="0"/>
              <a:t>М.Мәметова атындағы №35 жалпы орта мектебі</a:t>
            </a:r>
            <a:endParaRPr lang="ru-RU" sz="2400" dirty="0"/>
          </a:p>
        </p:txBody>
      </p:sp>
      <p:sp>
        <p:nvSpPr>
          <p:cNvPr id="3" name="Текст 2"/>
          <p:cNvSpPr>
            <a:spLocks noGrp="1"/>
          </p:cNvSpPr>
          <p:nvPr>
            <p:ph type="body" idx="1"/>
          </p:nvPr>
        </p:nvSpPr>
        <p:spPr>
          <a:xfrm>
            <a:off x="381000" y="2819400"/>
            <a:ext cx="8266113" cy="3581400"/>
          </a:xfrm>
        </p:spPr>
        <p:txBody>
          <a:bodyPr>
            <a:normAutofit fontScale="85000" lnSpcReduction="20000"/>
          </a:bodyPr>
          <a:lstStyle/>
          <a:p>
            <a:r>
              <a:rPr lang="kk-KZ" sz="5400" dirty="0" smtClean="0"/>
              <a:t>Салалас құрмалас сөйлем</a:t>
            </a:r>
          </a:p>
          <a:p>
            <a:endParaRPr lang="kk-KZ" sz="5400" dirty="0" smtClean="0"/>
          </a:p>
          <a:p>
            <a:pPr algn="r"/>
            <a:r>
              <a:rPr lang="kk-KZ" sz="5400" dirty="0" smtClean="0"/>
              <a:t> </a:t>
            </a:r>
            <a:r>
              <a:rPr lang="kk-KZ" sz="3800" dirty="0" smtClean="0"/>
              <a:t>Пән мұғалімі:Серікбай Ж.Қ</a:t>
            </a:r>
            <a:endParaRPr lang="kk-KZ" sz="5400" dirty="0" smtClean="0"/>
          </a:p>
          <a:p>
            <a:endParaRPr lang="kk-KZ" sz="5400" dirty="0" smtClean="0"/>
          </a:p>
          <a:p>
            <a:r>
              <a:rPr lang="kk-KZ" sz="5400" dirty="0" smtClean="0"/>
              <a:t>   </a:t>
            </a:r>
            <a:endParaRPr lang="ru-RU" sz="5400"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81000" y="0"/>
            <a:ext cx="8458200" cy="6858000"/>
          </a:xfrm>
        </p:spPr>
        <p:txBody>
          <a:bodyPr/>
          <a:lstStyle/>
          <a:p>
            <a:r>
              <a:rPr lang="kk-KZ" dirty="0" smtClean="0"/>
              <a:t>Кітаппен жұмыс</a:t>
            </a:r>
            <a:br>
              <a:rPr lang="kk-KZ" dirty="0" smtClean="0"/>
            </a:br>
            <a:r>
              <a:rPr lang="kk-KZ" sz="2800" dirty="0" smtClean="0"/>
              <a:t>171-жаттығу</a:t>
            </a:r>
            <a:r>
              <a:rPr lang="kk-KZ" dirty="0" smtClean="0"/>
              <a:t> </a:t>
            </a:r>
            <a:br>
              <a:rPr lang="kk-KZ" dirty="0" smtClean="0"/>
            </a:br>
            <a:r>
              <a:rPr lang="kk-KZ" dirty="0" smtClean="0"/>
              <a:t/>
            </a:r>
            <a:br>
              <a:rPr lang="kk-KZ" dirty="0" smtClean="0"/>
            </a:br>
            <a:r>
              <a:rPr lang="kk-KZ" smtClean="0"/>
              <a:t/>
            </a:r>
            <a:br>
              <a:rPr lang="kk-KZ" smtClean="0"/>
            </a:br>
            <a:r>
              <a:rPr lang="kk-KZ" smtClean="0"/>
              <a:t>Сергіту сәті.</a:t>
            </a:r>
            <a:r>
              <a:rPr lang="kk-KZ" dirty="0" smtClean="0"/>
              <a:t/>
            </a:r>
            <a:br>
              <a:rPr lang="kk-KZ" dirty="0" smtClean="0"/>
            </a:br>
            <a:r>
              <a:rPr lang="kk-KZ" sz="2800" dirty="0" smtClean="0"/>
              <a:t/>
            </a:r>
            <a:br>
              <a:rPr lang="kk-KZ" sz="2800" dirty="0" smtClean="0"/>
            </a:br>
            <a:r>
              <a:rPr lang="kk-KZ" sz="2800" dirty="0" smtClean="0"/>
              <a:t>173-жаттығу </a:t>
            </a:r>
            <a:br>
              <a:rPr lang="kk-KZ" sz="2800" dirty="0" smtClean="0"/>
            </a:br>
            <a:r>
              <a:rPr lang="kk-KZ" sz="2800" dirty="0" smtClean="0"/>
              <a:t/>
            </a:r>
            <a:br>
              <a:rPr lang="kk-KZ" sz="2800" dirty="0" smtClean="0"/>
            </a:br>
            <a:r>
              <a:rPr lang="kk-KZ" sz="2800" dirty="0" smtClean="0"/>
              <a:t>Мәтіннен жай сөйлемдерді тауып,сабақтас құрмалас сөйлемге айналдырыңдар.</a:t>
            </a:r>
            <a:endParaRPr lang="ru-RU" sz="2800" dirty="0"/>
          </a:p>
        </p:txBody>
      </p:sp>
      <p:sp>
        <p:nvSpPr>
          <p:cNvPr id="3" name="Текст 2"/>
          <p:cNvSpPr>
            <a:spLocks noGrp="1"/>
          </p:cNvSpPr>
          <p:nvPr>
            <p:ph type="body" idx="1"/>
          </p:nvPr>
        </p:nvSpPr>
        <p:spPr>
          <a:xfrm>
            <a:off x="530352" y="2704664"/>
            <a:ext cx="7772400" cy="1333936"/>
          </a:xfrm>
        </p:spPr>
        <p:txBody>
          <a:bodyPr/>
          <a:lstStyle/>
          <a:p>
            <a:r>
              <a:rPr lang="kk-KZ" sz="2400" dirty="0" smtClean="0"/>
              <a:t>Мәтіндегі салалас ,сабақтас құрмаластарды бөліп жазыңдар.</a:t>
            </a:r>
            <a:endParaRPr lang="kk-KZ" dirty="0" smtClean="0"/>
          </a:p>
          <a:p>
            <a:endParaRPr lang="kk-KZ" dirty="0" smtClean="0"/>
          </a:p>
          <a:p>
            <a:endParaRPr lang="ru-RU"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0" y="0"/>
            <a:ext cx="9144000" cy="6858000"/>
          </a:xfrm>
        </p:spPr>
        <p:txBody>
          <a:bodyPr/>
          <a:lstStyle/>
          <a:p>
            <a:r>
              <a:rPr lang="kk-KZ" smtClean="0"/>
              <a:t>ВЕНН   ДИАГРАММАСЫ</a:t>
            </a:r>
            <a:endParaRPr lang="ru-RU" dirty="0"/>
          </a:p>
        </p:txBody>
      </p:sp>
      <p:sp>
        <p:nvSpPr>
          <p:cNvPr id="8" name="Блок-схема: узел 7"/>
          <p:cNvSpPr/>
          <p:nvPr/>
        </p:nvSpPr>
        <p:spPr>
          <a:xfrm>
            <a:off x="4191000" y="2209800"/>
            <a:ext cx="3886200" cy="3352800"/>
          </a:xfrm>
          <a:prstGeom prst="flowChartConnector">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k-KZ" dirty="0" smtClean="0"/>
              <a:t>Сабақтас.</a:t>
            </a:r>
            <a:endParaRPr lang="ru-RU" dirty="0"/>
          </a:p>
        </p:txBody>
      </p:sp>
      <p:sp>
        <p:nvSpPr>
          <p:cNvPr id="9" name="Блок-схема: узел 8"/>
          <p:cNvSpPr/>
          <p:nvPr/>
        </p:nvSpPr>
        <p:spPr>
          <a:xfrm>
            <a:off x="304800" y="2133600"/>
            <a:ext cx="4114800" cy="3429000"/>
          </a:xfrm>
          <a:prstGeom prst="flowChartConnector">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k-KZ" dirty="0" smtClean="0"/>
              <a:t>Салалас</a:t>
            </a:r>
            <a:endParaRPr lang="ru-RU"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381000"/>
            <a:ext cx="8229600" cy="5943600"/>
          </a:xfrm>
        </p:spPr>
        <p:txBody>
          <a:bodyPr>
            <a:normAutofit fontScale="90000"/>
          </a:bodyPr>
          <a:lstStyle/>
          <a:p>
            <a:r>
              <a:rPr lang="kk-KZ" dirty="0" smtClean="0"/>
              <a:t/>
            </a:r>
            <a:br>
              <a:rPr lang="kk-KZ" dirty="0" smtClean="0"/>
            </a:br>
            <a:r>
              <a:rPr lang="kk-KZ" dirty="0" smtClean="0"/>
              <a:t/>
            </a:r>
            <a:br>
              <a:rPr lang="kk-KZ" dirty="0" smtClean="0"/>
            </a:br>
            <a:r>
              <a:rPr lang="kk-KZ" dirty="0" smtClean="0"/>
              <a:t>            Үй жұмысы:</a:t>
            </a:r>
            <a:br>
              <a:rPr lang="kk-KZ" dirty="0" smtClean="0"/>
            </a:br>
            <a:r>
              <a:rPr lang="kk-KZ" dirty="0" smtClean="0"/>
              <a:t/>
            </a:r>
            <a:br>
              <a:rPr lang="kk-KZ" dirty="0" smtClean="0"/>
            </a:br>
            <a:r>
              <a:rPr lang="kk-KZ" dirty="0" smtClean="0"/>
              <a:t>Әдеби шығармалардан сабақтас құрмалас сөйлемге байланысты мәтін жазып келу.</a:t>
            </a:r>
            <a:br>
              <a:rPr lang="kk-KZ" dirty="0" smtClean="0"/>
            </a:br>
            <a:r>
              <a:rPr lang="kk-KZ" dirty="0" smtClean="0"/>
              <a:t>Бекіту.</a:t>
            </a:r>
            <a:br>
              <a:rPr lang="kk-KZ" dirty="0" smtClean="0"/>
            </a:br>
            <a:r>
              <a:rPr lang="kk-KZ" dirty="0" smtClean="0"/>
              <a:t/>
            </a:r>
            <a:br>
              <a:rPr lang="kk-KZ" dirty="0" smtClean="0"/>
            </a:br>
            <a:r>
              <a:rPr lang="kk-KZ" dirty="0" smtClean="0"/>
              <a:t>Кері байланыс.</a:t>
            </a:r>
            <a:endParaRPr lang="ru-RU"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62000" y="0"/>
            <a:ext cx="7772400" cy="6096000"/>
          </a:xfrm>
        </p:spPr>
        <p:txBody>
          <a:bodyPr>
            <a:normAutofit fontScale="90000"/>
          </a:bodyPr>
          <a:lstStyle/>
          <a:p>
            <a:r>
              <a:rPr lang="ru-RU" sz="2800" dirty="0" smtClean="0"/>
              <a:t/>
            </a:r>
            <a:br>
              <a:rPr lang="ru-RU" sz="2800" dirty="0" smtClean="0"/>
            </a:br>
            <a:r>
              <a:rPr lang="ru-RU" sz="2800" dirty="0" err="1" smtClean="0"/>
              <a:t>Сабақтың мақсаты:</a:t>
            </a:r>
            <a:r>
              <a:rPr lang="ru-RU" sz="2800" dirty="0" smtClean="0"/>
              <a:t/>
            </a:r>
            <a:br>
              <a:rPr lang="ru-RU" sz="2800" dirty="0" smtClean="0"/>
            </a:br>
            <a:r>
              <a:rPr lang="ru-RU" sz="2800" dirty="0" smtClean="0"/>
              <a:t/>
            </a:r>
            <a:br>
              <a:rPr lang="ru-RU" sz="2800" dirty="0" smtClean="0"/>
            </a:br>
            <a:r>
              <a:rPr lang="ru-RU" sz="2800" dirty="0" smtClean="0"/>
              <a:t>а) </a:t>
            </a:r>
            <a:r>
              <a:rPr lang="ru-RU" sz="2800" dirty="0" err="1" smtClean="0"/>
              <a:t>білімділік</a:t>
            </a:r>
            <a:r>
              <a:rPr lang="ru-RU" sz="2800" dirty="0" smtClean="0"/>
              <a:t>: </a:t>
            </a:r>
            <a:r>
              <a:rPr lang="ru-RU" sz="2800" dirty="0" err="1" smtClean="0"/>
              <a:t>Сабақтас құрмалас сөйлемнің түрлері туралы</a:t>
            </a:r>
            <a:r>
              <a:rPr lang="ru-RU" sz="2800" dirty="0" smtClean="0"/>
              <a:t> </a:t>
            </a:r>
            <a:r>
              <a:rPr lang="ru-RU" sz="2800" dirty="0" err="1" smtClean="0"/>
              <a:t>түсіндіру</a:t>
            </a:r>
            <a:r>
              <a:rPr lang="ru-RU" sz="2800" dirty="0" smtClean="0"/>
              <a:t>. </a:t>
            </a:r>
            <a:br>
              <a:rPr lang="ru-RU" sz="2800" dirty="0" smtClean="0"/>
            </a:br>
            <a:r>
              <a:rPr lang="ru-RU" sz="2800" dirty="0" err="1" smtClean="0"/>
              <a:t>ә</a:t>
            </a:r>
            <a:r>
              <a:rPr lang="ru-RU" sz="2800" dirty="0" smtClean="0"/>
              <a:t>) </a:t>
            </a:r>
            <a:r>
              <a:rPr lang="ru-RU" sz="2800" dirty="0" err="1" smtClean="0"/>
              <a:t>дамытушылық: Оқушылардың сабақтас құрмалас сөйлемнің.</a:t>
            </a:r>
            <a:r>
              <a:rPr lang="ru-RU" sz="2800" dirty="0" smtClean="0"/>
              <a:t> </a:t>
            </a:r>
            <a:r>
              <a:rPr lang="ru-RU" sz="2800" dirty="0" err="1" smtClean="0"/>
              <a:t>жасалуы</a:t>
            </a:r>
            <a:r>
              <a:rPr lang="ru-RU" sz="2800" dirty="0" smtClean="0"/>
              <a:t>, </a:t>
            </a:r>
            <a:r>
              <a:rPr lang="ru-RU" sz="2800" dirty="0" err="1" smtClean="0"/>
              <a:t>тұлғалық белгісін</a:t>
            </a:r>
            <a:r>
              <a:rPr lang="ru-RU" sz="2800" dirty="0" smtClean="0"/>
              <a:t> </a:t>
            </a:r>
            <a:r>
              <a:rPr lang="ru-RU" sz="2800" dirty="0" err="1" smtClean="0"/>
              <a:t>дәлелдей алуға, мысал</a:t>
            </a:r>
            <a:r>
              <a:rPr lang="ru-RU" sz="2800" dirty="0" smtClean="0"/>
              <a:t> </a:t>
            </a:r>
            <a:r>
              <a:rPr lang="ru-RU" sz="2800" dirty="0" err="1" smtClean="0"/>
              <a:t>келтіре</a:t>
            </a:r>
            <a:r>
              <a:rPr lang="ru-RU" sz="2800" dirty="0" smtClean="0"/>
              <a:t> </a:t>
            </a:r>
            <a:r>
              <a:rPr lang="ru-RU" sz="2800" dirty="0" err="1" smtClean="0"/>
              <a:t>отырып</a:t>
            </a:r>
            <a:r>
              <a:rPr lang="ru-RU" sz="2800" dirty="0" smtClean="0"/>
              <a:t>, </a:t>
            </a:r>
            <a:r>
              <a:rPr lang="ru-RU" sz="2800" dirty="0" err="1" smtClean="0"/>
              <a:t>талдай</a:t>
            </a:r>
            <a:r>
              <a:rPr lang="ru-RU" sz="2800" dirty="0" smtClean="0"/>
              <a:t> </a:t>
            </a:r>
            <a:r>
              <a:rPr lang="ru-RU" sz="2800" dirty="0" err="1" smtClean="0"/>
              <a:t>білуге</a:t>
            </a:r>
            <a:r>
              <a:rPr lang="ru-RU" sz="2800" dirty="0" smtClean="0"/>
              <a:t>, </a:t>
            </a:r>
            <a:r>
              <a:rPr lang="ru-RU" sz="2800" dirty="0" err="1" smtClean="0"/>
              <a:t>мүмкіндік туғызу.</a:t>
            </a:r>
            <a:r>
              <a:rPr lang="ru-RU" sz="2800" dirty="0" smtClean="0"/>
              <a:t/>
            </a:r>
            <a:br>
              <a:rPr lang="ru-RU" sz="2800" dirty="0" smtClean="0"/>
            </a:br>
            <a:r>
              <a:rPr lang="ru-RU" sz="2800" dirty="0" smtClean="0"/>
              <a:t/>
            </a:r>
            <a:br>
              <a:rPr lang="ru-RU" sz="2800" dirty="0" smtClean="0"/>
            </a:br>
            <a:r>
              <a:rPr lang="ru-RU" sz="2800" dirty="0" smtClean="0"/>
              <a:t>б) </a:t>
            </a:r>
            <a:r>
              <a:rPr lang="ru-RU" sz="2800" dirty="0" err="1" smtClean="0"/>
              <a:t>тәрбиелік</a:t>
            </a:r>
            <a:r>
              <a:rPr lang="ru-RU" sz="2800" dirty="0" smtClean="0"/>
              <a:t>: </a:t>
            </a:r>
            <a:r>
              <a:rPr lang="ru-RU" sz="2800" dirty="0" err="1" smtClean="0"/>
              <a:t>Оқушылардың тіл</a:t>
            </a:r>
            <a:r>
              <a:rPr lang="ru-RU" sz="2800" dirty="0" smtClean="0"/>
              <a:t> </a:t>
            </a:r>
            <a:r>
              <a:rPr lang="ru-RU" sz="2800" dirty="0" err="1" smtClean="0"/>
              <a:t>мәдениетін </a:t>
            </a:r>
            <a:r>
              <a:rPr lang="ru-RU" sz="2800" dirty="0" smtClean="0"/>
              <a:t>жете </a:t>
            </a:r>
            <a:r>
              <a:rPr lang="ru-RU" sz="2800" dirty="0" err="1" smtClean="0"/>
              <a:t>меңгеруге</a:t>
            </a:r>
            <a:r>
              <a:rPr lang="ru-RU" sz="2800" dirty="0" smtClean="0"/>
              <a:t>, </a:t>
            </a:r>
            <a:r>
              <a:rPr lang="ru-RU" sz="2800" dirty="0" err="1" smtClean="0"/>
              <a:t>зейінді</a:t>
            </a:r>
            <a:r>
              <a:rPr lang="ru-RU" sz="2800" dirty="0" smtClean="0"/>
              <a:t>, </a:t>
            </a:r>
            <a:r>
              <a:rPr lang="ru-RU" sz="2800" dirty="0" err="1" smtClean="0"/>
              <a:t>ұшқыр болуға</a:t>
            </a:r>
            <a:r>
              <a:rPr lang="ru-RU" sz="2800" dirty="0" smtClean="0"/>
              <a:t>, </a:t>
            </a:r>
            <a:r>
              <a:rPr lang="ru-RU" sz="2800" dirty="0" err="1" smtClean="0"/>
              <a:t>адамгершілікке</a:t>
            </a:r>
            <a:r>
              <a:rPr lang="ru-RU" sz="2800" dirty="0" smtClean="0"/>
              <a:t> баулу.</a:t>
            </a:r>
            <a:br>
              <a:rPr lang="ru-RU" sz="2800" dirty="0" smtClean="0"/>
            </a:br>
            <a:r>
              <a:rPr lang="ru-RU" sz="1800" dirty="0" smtClean="0"/>
              <a:t/>
            </a:r>
            <a:br>
              <a:rPr lang="ru-RU" sz="1800" dirty="0" smtClean="0"/>
            </a:br>
            <a:r>
              <a:rPr lang="ru-RU" sz="1800" dirty="0" smtClean="0"/>
              <a:t/>
            </a:r>
            <a:br>
              <a:rPr lang="ru-RU" sz="1800" dirty="0" smtClean="0"/>
            </a:br>
            <a:endParaRPr lang="ru-RU" sz="1800"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30352" y="533400"/>
            <a:ext cx="7772400" cy="2145792"/>
          </a:xfrm>
        </p:spPr>
        <p:txBody>
          <a:bodyPr/>
          <a:lstStyle/>
          <a:p>
            <a:r>
              <a:rPr lang="kk-KZ" dirty="0" smtClean="0"/>
              <a:t>Ұйымдастыру кезеңі:</a:t>
            </a:r>
            <a:endParaRPr lang="ru-RU" dirty="0"/>
          </a:p>
        </p:txBody>
      </p:sp>
      <p:sp>
        <p:nvSpPr>
          <p:cNvPr id="3" name="Текст 2"/>
          <p:cNvSpPr>
            <a:spLocks noGrp="1"/>
          </p:cNvSpPr>
          <p:nvPr>
            <p:ph type="body" idx="1"/>
          </p:nvPr>
        </p:nvSpPr>
        <p:spPr/>
        <p:txBody>
          <a:bodyPr>
            <a:noAutofit/>
          </a:bodyPr>
          <a:lstStyle/>
          <a:p>
            <a:r>
              <a:rPr lang="kk-KZ" sz="8000" i="1" dirty="0" smtClean="0"/>
              <a:t>Топ басшылар тілек айтады.</a:t>
            </a:r>
            <a:endParaRPr lang="ru-RU" sz="8000" i="1"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0" y="0"/>
            <a:ext cx="9144000" cy="6858000"/>
          </a:xfrm>
        </p:spPr>
        <p:txBody>
          <a:bodyPr/>
          <a:lstStyle/>
          <a:p>
            <a:endParaRPr lang="ru-RU" dirty="0"/>
          </a:p>
        </p:txBody>
      </p:sp>
      <p:sp>
        <p:nvSpPr>
          <p:cNvPr id="4" name="Овал 3"/>
          <p:cNvSpPr/>
          <p:nvPr/>
        </p:nvSpPr>
        <p:spPr>
          <a:xfrm>
            <a:off x="457200" y="152400"/>
            <a:ext cx="7239000" cy="12192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k-KZ" dirty="0" smtClean="0"/>
              <a:t>Құрмалас сөйлем                                                                                                            </a:t>
            </a:r>
            <a:endParaRPr lang="ru-RU" dirty="0"/>
          </a:p>
        </p:txBody>
      </p:sp>
      <p:cxnSp>
        <p:nvCxnSpPr>
          <p:cNvPr id="6" name="Прямая со стрелкой 5"/>
          <p:cNvCxnSpPr/>
          <p:nvPr/>
        </p:nvCxnSpPr>
        <p:spPr>
          <a:xfrm rot="10800000" flipV="1">
            <a:off x="2057400" y="1600200"/>
            <a:ext cx="914400" cy="4572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8" name="Прямая со стрелкой 7"/>
          <p:cNvCxnSpPr/>
          <p:nvPr/>
        </p:nvCxnSpPr>
        <p:spPr>
          <a:xfrm>
            <a:off x="5029200" y="1600200"/>
            <a:ext cx="990600" cy="5334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12" name="Овал 11"/>
          <p:cNvSpPr/>
          <p:nvPr/>
        </p:nvSpPr>
        <p:spPr>
          <a:xfrm>
            <a:off x="762000" y="2057400"/>
            <a:ext cx="2133600" cy="9144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k-KZ" dirty="0" smtClean="0"/>
              <a:t>Салалас</a:t>
            </a:r>
            <a:endParaRPr lang="ru-RU" dirty="0"/>
          </a:p>
        </p:txBody>
      </p:sp>
      <p:sp>
        <p:nvSpPr>
          <p:cNvPr id="14" name="Овал 13"/>
          <p:cNvSpPr/>
          <p:nvPr/>
        </p:nvSpPr>
        <p:spPr>
          <a:xfrm>
            <a:off x="5181600" y="2133600"/>
            <a:ext cx="2362200" cy="9144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k-KZ" dirty="0" smtClean="0"/>
              <a:t>Сабақтас</a:t>
            </a:r>
            <a:endParaRPr lang="ru-RU" dirty="0"/>
          </a:p>
        </p:txBody>
      </p:sp>
      <p:cxnSp>
        <p:nvCxnSpPr>
          <p:cNvPr id="16" name="Прямая со стрелкой 15"/>
          <p:cNvCxnSpPr/>
          <p:nvPr/>
        </p:nvCxnSpPr>
        <p:spPr>
          <a:xfrm rot="10800000" flipV="1">
            <a:off x="838200" y="2971800"/>
            <a:ext cx="306388" cy="3048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8" name="Прямая со стрелкой 17"/>
          <p:cNvCxnSpPr/>
          <p:nvPr/>
        </p:nvCxnSpPr>
        <p:spPr>
          <a:xfrm rot="16200000" flipH="1">
            <a:off x="2133600" y="3048000"/>
            <a:ext cx="304800" cy="3048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8" name="Прямая со стрелкой 27"/>
          <p:cNvCxnSpPr/>
          <p:nvPr/>
        </p:nvCxnSpPr>
        <p:spPr>
          <a:xfrm rot="5400000">
            <a:off x="381000" y="3962400"/>
            <a:ext cx="304800" cy="1524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29" name="Овал 28"/>
          <p:cNvSpPr/>
          <p:nvPr/>
        </p:nvSpPr>
        <p:spPr>
          <a:xfrm>
            <a:off x="0" y="3352800"/>
            <a:ext cx="1752600" cy="4572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k-KZ" dirty="0" smtClean="0"/>
              <a:t>Ыңғайлас</a:t>
            </a:r>
            <a:endParaRPr lang="ru-RU" dirty="0"/>
          </a:p>
        </p:txBody>
      </p:sp>
      <p:cxnSp>
        <p:nvCxnSpPr>
          <p:cNvPr id="32" name="Прямая со стрелкой 31"/>
          <p:cNvCxnSpPr/>
          <p:nvPr/>
        </p:nvCxnSpPr>
        <p:spPr>
          <a:xfrm rot="16200000" flipH="1">
            <a:off x="3009900" y="3924300"/>
            <a:ext cx="304800" cy="762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35" name="Овал 34"/>
          <p:cNvSpPr/>
          <p:nvPr/>
        </p:nvSpPr>
        <p:spPr>
          <a:xfrm>
            <a:off x="0" y="4191000"/>
            <a:ext cx="1676400" cy="5334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k-KZ" dirty="0" smtClean="0"/>
              <a:t>талғаулы</a:t>
            </a:r>
            <a:endParaRPr lang="ru-RU" dirty="0"/>
          </a:p>
        </p:txBody>
      </p:sp>
      <p:sp>
        <p:nvSpPr>
          <p:cNvPr id="36" name="Овал 35"/>
          <p:cNvSpPr/>
          <p:nvPr/>
        </p:nvSpPr>
        <p:spPr>
          <a:xfrm>
            <a:off x="2362200" y="4114800"/>
            <a:ext cx="2057400" cy="6858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k-KZ" dirty="0" smtClean="0"/>
              <a:t>кезектес</a:t>
            </a:r>
            <a:endParaRPr lang="ru-RU" dirty="0"/>
          </a:p>
        </p:txBody>
      </p:sp>
      <p:cxnSp>
        <p:nvCxnSpPr>
          <p:cNvPr id="40" name="Прямая со стрелкой 39"/>
          <p:cNvCxnSpPr/>
          <p:nvPr/>
        </p:nvCxnSpPr>
        <p:spPr>
          <a:xfrm rot="16200000" flipH="1">
            <a:off x="381000" y="3886200"/>
            <a:ext cx="2362200" cy="2286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42" name="Прямая со стрелкой 41"/>
          <p:cNvCxnSpPr>
            <a:stCxn id="12" idx="4"/>
          </p:cNvCxnSpPr>
          <p:nvPr/>
        </p:nvCxnSpPr>
        <p:spPr>
          <a:xfrm rot="16200000" flipH="1">
            <a:off x="1066800" y="3733800"/>
            <a:ext cx="2133600" cy="6096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43" name="Овал 42"/>
          <p:cNvSpPr/>
          <p:nvPr/>
        </p:nvSpPr>
        <p:spPr>
          <a:xfrm>
            <a:off x="0" y="5029200"/>
            <a:ext cx="1752600" cy="6096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k-KZ" dirty="0" smtClean="0"/>
              <a:t>Себеп-салдар</a:t>
            </a:r>
            <a:endParaRPr lang="ru-RU" dirty="0"/>
          </a:p>
        </p:txBody>
      </p:sp>
      <p:sp>
        <p:nvSpPr>
          <p:cNvPr id="44" name="Овал 43"/>
          <p:cNvSpPr/>
          <p:nvPr/>
        </p:nvSpPr>
        <p:spPr>
          <a:xfrm>
            <a:off x="2133600" y="5105400"/>
            <a:ext cx="2133600" cy="762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k-KZ" dirty="0" smtClean="0"/>
              <a:t>түсіндірмелі</a:t>
            </a:r>
            <a:endParaRPr lang="ru-RU" dirty="0"/>
          </a:p>
        </p:txBody>
      </p:sp>
      <p:sp>
        <p:nvSpPr>
          <p:cNvPr id="47" name="Овал 46"/>
          <p:cNvSpPr/>
          <p:nvPr/>
        </p:nvSpPr>
        <p:spPr>
          <a:xfrm>
            <a:off x="4267200" y="2971800"/>
            <a:ext cx="2057400" cy="762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k-KZ" dirty="0" smtClean="0"/>
              <a:t>Мезгіл бағыныңқы</a:t>
            </a:r>
            <a:endParaRPr lang="ru-RU" dirty="0"/>
          </a:p>
        </p:txBody>
      </p:sp>
      <p:sp>
        <p:nvSpPr>
          <p:cNvPr id="48" name="Овал 47"/>
          <p:cNvSpPr/>
          <p:nvPr/>
        </p:nvSpPr>
        <p:spPr>
          <a:xfrm>
            <a:off x="6781800" y="3276600"/>
            <a:ext cx="2362200" cy="8382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k-KZ" dirty="0" smtClean="0"/>
              <a:t>Мақсат бағыныңқы</a:t>
            </a:r>
            <a:endParaRPr lang="ru-RU" dirty="0"/>
          </a:p>
        </p:txBody>
      </p:sp>
      <p:sp>
        <p:nvSpPr>
          <p:cNvPr id="49" name="Овал 48"/>
          <p:cNvSpPr/>
          <p:nvPr/>
        </p:nvSpPr>
        <p:spPr>
          <a:xfrm>
            <a:off x="4419600" y="3810000"/>
            <a:ext cx="1981200" cy="9906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k-KZ" dirty="0" smtClean="0"/>
              <a:t>Себеп бағыныңқы</a:t>
            </a:r>
            <a:endParaRPr lang="ru-RU" dirty="0"/>
          </a:p>
        </p:txBody>
      </p:sp>
      <p:sp>
        <p:nvSpPr>
          <p:cNvPr id="50" name="Овал 49"/>
          <p:cNvSpPr/>
          <p:nvPr/>
        </p:nvSpPr>
        <p:spPr>
          <a:xfrm>
            <a:off x="5791200" y="4572000"/>
            <a:ext cx="3505200" cy="8382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k-KZ" dirty="0" smtClean="0"/>
              <a:t>Қарсылықты бағының</a:t>
            </a:r>
          </a:p>
          <a:p>
            <a:pPr algn="ctr"/>
            <a:r>
              <a:rPr lang="kk-KZ" dirty="0" smtClean="0"/>
              <a:t>қы</a:t>
            </a:r>
            <a:endParaRPr lang="ru-RU" dirty="0"/>
          </a:p>
        </p:txBody>
      </p:sp>
      <p:sp>
        <p:nvSpPr>
          <p:cNvPr id="51" name="Овал 50"/>
          <p:cNvSpPr/>
          <p:nvPr/>
        </p:nvSpPr>
        <p:spPr>
          <a:xfrm>
            <a:off x="4800600" y="5334000"/>
            <a:ext cx="1981200" cy="8382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k-KZ" dirty="0" smtClean="0"/>
              <a:t>Қимыл сын бағыңыңқы</a:t>
            </a:r>
            <a:endParaRPr lang="ru-RU" dirty="0"/>
          </a:p>
        </p:txBody>
      </p:sp>
      <p:sp>
        <p:nvSpPr>
          <p:cNvPr id="52" name="Овал 51"/>
          <p:cNvSpPr/>
          <p:nvPr/>
        </p:nvSpPr>
        <p:spPr>
          <a:xfrm>
            <a:off x="6858000" y="5943600"/>
            <a:ext cx="2133600" cy="762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k-KZ" dirty="0" smtClean="0"/>
              <a:t>Шартты бағыныңқы</a:t>
            </a:r>
            <a:endParaRPr lang="ru-RU" dirty="0"/>
          </a:p>
        </p:txBody>
      </p:sp>
      <p:sp>
        <p:nvSpPr>
          <p:cNvPr id="53" name="Овал 52"/>
          <p:cNvSpPr/>
          <p:nvPr/>
        </p:nvSpPr>
        <p:spPr>
          <a:xfrm>
            <a:off x="1905000" y="3352800"/>
            <a:ext cx="1905000" cy="6858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k-KZ" dirty="0" smtClean="0"/>
              <a:t>Жалғаулық-сыз</a:t>
            </a:r>
            <a:endParaRPr lang="ru-RU" dirty="0"/>
          </a:p>
        </p:txBody>
      </p:sp>
      <p:cxnSp>
        <p:nvCxnSpPr>
          <p:cNvPr id="55" name="Прямая со стрелкой 54"/>
          <p:cNvCxnSpPr/>
          <p:nvPr/>
        </p:nvCxnSpPr>
        <p:spPr>
          <a:xfrm>
            <a:off x="7162800" y="2971800"/>
            <a:ext cx="457200" cy="2286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57" name="Прямая со стрелкой 56"/>
          <p:cNvCxnSpPr/>
          <p:nvPr/>
        </p:nvCxnSpPr>
        <p:spPr>
          <a:xfrm rot="5400000">
            <a:off x="7124700" y="4229100"/>
            <a:ext cx="381000" cy="1524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59" name="Прямая со стрелкой 58"/>
          <p:cNvCxnSpPr/>
          <p:nvPr/>
        </p:nvCxnSpPr>
        <p:spPr>
          <a:xfrm rot="16200000" flipH="1">
            <a:off x="7658100" y="5524500"/>
            <a:ext cx="381000" cy="3048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64" name="Прямая со стрелкой 63"/>
          <p:cNvCxnSpPr/>
          <p:nvPr/>
        </p:nvCxnSpPr>
        <p:spPr>
          <a:xfrm rot="10800000" flipV="1">
            <a:off x="5715000" y="5181600"/>
            <a:ext cx="228600" cy="762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66" name="Прямая со стрелкой 65"/>
          <p:cNvCxnSpPr/>
          <p:nvPr/>
        </p:nvCxnSpPr>
        <p:spPr>
          <a:xfrm rot="16200000" flipH="1">
            <a:off x="5715000" y="3733800"/>
            <a:ext cx="152400" cy="1524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28600" y="304800"/>
            <a:ext cx="8686800" cy="6400800"/>
          </a:xfrm>
        </p:spPr>
        <p:txBody>
          <a:bodyPr/>
          <a:lstStyle/>
          <a:p>
            <a:r>
              <a:rPr lang="kk-KZ" sz="2000" dirty="0" smtClean="0"/>
              <a:t>Үй тапсырмасын тест сұрақтары арқылы тексеру.</a:t>
            </a:r>
            <a:br>
              <a:rPr lang="kk-KZ" sz="2000" dirty="0" smtClean="0"/>
            </a:br>
            <a:r>
              <a:rPr lang="ru-RU" sz="2000" u="sng" dirty="0" smtClean="0"/>
              <a:t> </a:t>
            </a:r>
            <a:r>
              <a:rPr lang="ru-RU" sz="2000" u="sng" dirty="0" err="1" smtClean="0"/>
              <a:t>Салалас</a:t>
            </a:r>
            <a:r>
              <a:rPr lang="ru-RU" sz="2000" u="sng" dirty="0" smtClean="0"/>
              <a:t> </a:t>
            </a:r>
            <a:r>
              <a:rPr lang="ru-RU" sz="2000" u="sng" dirty="0" err="1" smtClean="0"/>
              <a:t>құрмалас сөйлем түрін анықтаңыз.</a:t>
            </a:r>
            <a:r>
              <a:rPr lang="ru-RU" sz="2000" u="sng" dirty="0" smtClean="0"/>
              <a:t> </a:t>
            </a:r>
            <a:br>
              <a:rPr lang="ru-RU" sz="2000" u="sng" dirty="0" smtClean="0"/>
            </a:br>
            <a:r>
              <a:rPr lang="ru-RU" sz="2000" u="sng" dirty="0" smtClean="0"/>
              <a:t>А) </a:t>
            </a:r>
            <a:r>
              <a:rPr lang="ru-RU" sz="2000" u="sng" dirty="0" err="1" smtClean="0"/>
              <a:t>Қарсылықты</a:t>
            </a:r>
            <a:r>
              <a:rPr lang="ru-RU" sz="2000" u="sng" dirty="0" smtClean="0"/>
              <a:t>. </a:t>
            </a:r>
            <a:br>
              <a:rPr lang="ru-RU" sz="2000" u="sng" dirty="0" smtClean="0"/>
            </a:br>
            <a:r>
              <a:rPr lang="ru-RU" sz="2000" u="sng" dirty="0" smtClean="0"/>
              <a:t>В) </a:t>
            </a:r>
            <a:r>
              <a:rPr lang="ru-RU" sz="2000" u="sng" dirty="0" err="1" smtClean="0"/>
              <a:t>Мезгіл</a:t>
            </a:r>
            <a:r>
              <a:rPr lang="ru-RU" sz="2000" u="sng" dirty="0" smtClean="0"/>
              <a:t>. </a:t>
            </a:r>
            <a:br>
              <a:rPr lang="ru-RU" sz="2000" u="sng" dirty="0" smtClean="0"/>
            </a:br>
            <a:r>
              <a:rPr lang="ru-RU" sz="2000" u="sng" dirty="0" smtClean="0"/>
              <a:t>С) </a:t>
            </a:r>
            <a:r>
              <a:rPr lang="ru-RU" sz="2000" u="sng" dirty="0" err="1" smtClean="0"/>
              <a:t>Мекен</a:t>
            </a:r>
            <a:r>
              <a:rPr lang="ru-RU" sz="2000" u="sng" dirty="0" smtClean="0"/>
              <a:t>. </a:t>
            </a:r>
            <a:br>
              <a:rPr lang="ru-RU" sz="2000" u="sng" dirty="0" smtClean="0"/>
            </a:br>
            <a:r>
              <a:rPr lang="ru-RU" sz="2000" u="sng" dirty="0" smtClean="0"/>
              <a:t>D) </a:t>
            </a:r>
            <a:r>
              <a:rPr lang="ru-RU" sz="2000" u="sng" dirty="0" err="1" smtClean="0"/>
              <a:t>Мақсат</a:t>
            </a:r>
            <a:r>
              <a:rPr lang="ru-RU" sz="2000" u="sng" dirty="0" smtClean="0"/>
              <a:t>. </a:t>
            </a:r>
            <a:br>
              <a:rPr lang="ru-RU" sz="2000" u="sng" dirty="0" smtClean="0"/>
            </a:br>
            <a:r>
              <a:rPr lang="ru-RU" sz="2000" u="sng" dirty="0" smtClean="0"/>
              <a:t>Е) </a:t>
            </a:r>
            <a:r>
              <a:rPr lang="ru-RU" sz="2000" u="sng" dirty="0" err="1" smtClean="0"/>
              <a:t>Себеп</a:t>
            </a:r>
            <a:r>
              <a:rPr lang="ru-RU" sz="2000" u="sng" dirty="0" smtClean="0"/>
              <a:t>. </a:t>
            </a:r>
            <a:br>
              <a:rPr lang="ru-RU" sz="2000" u="sng" dirty="0" smtClean="0"/>
            </a:br>
            <a:r>
              <a:rPr lang="ru-RU" sz="2000" u="sng" dirty="0" smtClean="0"/>
              <a:t> </a:t>
            </a:r>
            <a:r>
              <a:rPr lang="ru-RU" sz="2000" dirty="0" smtClean="0"/>
              <a:t/>
            </a:r>
            <a:br>
              <a:rPr lang="ru-RU" sz="2000" dirty="0" smtClean="0"/>
            </a:br>
            <a:r>
              <a:rPr lang="ru-RU" sz="2000" u="sng" dirty="0" err="1" smtClean="0"/>
              <a:t>Ыңғайлас салалас</a:t>
            </a:r>
            <a:r>
              <a:rPr lang="ru-RU" sz="2000" u="sng" dirty="0" smtClean="0"/>
              <a:t> </a:t>
            </a:r>
            <a:r>
              <a:rPr lang="ru-RU" sz="2000" u="sng" dirty="0" err="1" smtClean="0"/>
              <a:t>құрмалас сөйлем жалғаулығын анықтаңыз</a:t>
            </a:r>
            <a:r>
              <a:rPr lang="ru-RU" sz="2000" u="sng" dirty="0" smtClean="0"/>
              <a:t>. </a:t>
            </a:r>
            <a:br>
              <a:rPr lang="ru-RU" sz="2000" u="sng" dirty="0" smtClean="0"/>
            </a:br>
            <a:r>
              <a:rPr lang="ru-RU" sz="2000" u="sng" dirty="0" smtClean="0"/>
              <a:t>А) </a:t>
            </a:r>
            <a:r>
              <a:rPr lang="ru-RU" sz="2000" u="sng" dirty="0" err="1" smtClean="0"/>
              <a:t>Немесе</a:t>
            </a:r>
            <a:r>
              <a:rPr lang="ru-RU" sz="2000" u="sng" dirty="0" smtClean="0"/>
              <a:t>. </a:t>
            </a:r>
            <a:br>
              <a:rPr lang="ru-RU" sz="2000" u="sng" dirty="0" smtClean="0"/>
            </a:br>
            <a:r>
              <a:rPr lang="ru-RU" sz="2000" u="sng" dirty="0" smtClean="0"/>
              <a:t>В) </a:t>
            </a:r>
            <a:r>
              <a:rPr lang="ru-RU" sz="2000" u="sng" dirty="0" err="1" smtClean="0"/>
              <a:t>Және</a:t>
            </a:r>
            <a:r>
              <a:rPr lang="ru-RU" sz="2000" u="sng" dirty="0" smtClean="0"/>
              <a:t>. </a:t>
            </a:r>
            <a:br>
              <a:rPr lang="ru-RU" sz="2000" u="sng" dirty="0" smtClean="0"/>
            </a:br>
            <a:r>
              <a:rPr lang="ru-RU" sz="2000" u="sng" dirty="0" smtClean="0"/>
              <a:t>С) </a:t>
            </a:r>
            <a:r>
              <a:rPr lang="ru-RU" sz="2000" u="sng" dirty="0" err="1" smtClean="0"/>
              <a:t>Әлде</a:t>
            </a:r>
            <a:r>
              <a:rPr lang="ru-RU" sz="2000" u="sng" dirty="0" smtClean="0"/>
              <a:t>. </a:t>
            </a:r>
            <a:br>
              <a:rPr lang="ru-RU" sz="2000" u="sng" dirty="0" smtClean="0"/>
            </a:br>
            <a:r>
              <a:rPr lang="ru-RU" sz="2000" u="sng" dirty="0" smtClean="0"/>
              <a:t>D) </a:t>
            </a:r>
            <a:r>
              <a:rPr lang="ru-RU" sz="2000" u="sng" dirty="0" err="1" smtClean="0"/>
              <a:t>Себебі</a:t>
            </a:r>
            <a:r>
              <a:rPr lang="ru-RU" sz="2000" u="sng" dirty="0" smtClean="0"/>
              <a:t>. </a:t>
            </a:r>
            <a:br>
              <a:rPr lang="ru-RU" sz="2000" u="sng" dirty="0" smtClean="0"/>
            </a:br>
            <a:r>
              <a:rPr lang="ru-RU" sz="2000" u="sng" dirty="0" smtClean="0"/>
              <a:t>Е) </a:t>
            </a:r>
            <a:r>
              <a:rPr lang="ru-RU" sz="2000" u="sng" dirty="0" err="1" smtClean="0"/>
              <a:t>Сөйтсе</a:t>
            </a:r>
            <a:r>
              <a:rPr lang="ru-RU" sz="2000" u="sng" dirty="0" smtClean="0"/>
              <a:t>. </a:t>
            </a:r>
            <a:br>
              <a:rPr lang="ru-RU" sz="2000" u="sng" dirty="0" smtClean="0"/>
            </a:br>
            <a:r>
              <a:rPr lang="ru-RU" sz="2000" dirty="0" smtClean="0"/>
              <a:t/>
            </a:r>
            <a:br>
              <a:rPr lang="ru-RU" sz="2000" dirty="0" smtClean="0"/>
            </a:br>
            <a:r>
              <a:rPr lang="ru-RU" sz="2000" u="sng" dirty="0" err="1" smtClean="0"/>
              <a:t>Кезектес</a:t>
            </a:r>
            <a:r>
              <a:rPr lang="ru-RU" sz="2000" u="sng" dirty="0" smtClean="0"/>
              <a:t> </a:t>
            </a:r>
            <a:r>
              <a:rPr lang="ru-RU" sz="2000" u="sng" dirty="0" err="1" smtClean="0"/>
              <a:t>салалас</a:t>
            </a:r>
            <a:r>
              <a:rPr lang="ru-RU" sz="2000" u="sng" dirty="0" smtClean="0"/>
              <a:t> </a:t>
            </a:r>
            <a:r>
              <a:rPr lang="ru-RU" sz="2000" u="sng" dirty="0" err="1" smtClean="0"/>
              <a:t>құрмалас сөйлем жалғаулығын анықтаңыз.</a:t>
            </a:r>
            <a:r>
              <a:rPr lang="ru-RU" sz="2000" u="sng" dirty="0" smtClean="0"/>
              <a:t> </a:t>
            </a:r>
            <a:br>
              <a:rPr lang="ru-RU" sz="2000" u="sng" dirty="0" smtClean="0"/>
            </a:br>
            <a:r>
              <a:rPr lang="ru-RU" sz="2000" u="sng" dirty="0" smtClean="0"/>
              <a:t>А) </a:t>
            </a:r>
            <a:r>
              <a:rPr lang="ru-RU" sz="2000" u="sng" dirty="0" err="1" smtClean="0"/>
              <a:t>бірақ</a:t>
            </a:r>
            <a:r>
              <a:rPr lang="ru-RU" sz="2000" u="sng" dirty="0" smtClean="0"/>
              <a:t>. </a:t>
            </a:r>
            <a:br>
              <a:rPr lang="ru-RU" sz="2000" u="sng" dirty="0" smtClean="0"/>
            </a:br>
            <a:endParaRPr lang="ru-RU" sz="2000"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0" y="0"/>
            <a:ext cx="9144000" cy="6629400"/>
          </a:xfrm>
        </p:spPr>
        <p:style>
          <a:lnRef idx="2">
            <a:schemeClr val="accent1"/>
          </a:lnRef>
          <a:fillRef idx="1">
            <a:schemeClr val="lt1"/>
          </a:fillRef>
          <a:effectRef idx="0">
            <a:schemeClr val="accent1"/>
          </a:effectRef>
          <a:fontRef idx="minor">
            <a:schemeClr val="dk1"/>
          </a:fontRef>
        </p:style>
        <p:txBody>
          <a:bodyPr numCol="1">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r>
              <a:rPr lang="ru-RU" sz="1400" u="sng" dirty="0" smtClean="0">
                <a:ln/>
                <a:solidFill>
                  <a:schemeClr val="accent3"/>
                </a:solidFill>
                <a:effectLst/>
              </a:rPr>
              <a:t/>
            </a:r>
            <a:br>
              <a:rPr lang="ru-RU" sz="1400" u="sng" dirty="0" smtClean="0">
                <a:ln/>
                <a:solidFill>
                  <a:schemeClr val="accent3"/>
                </a:solidFill>
                <a:effectLst/>
              </a:rPr>
            </a:br>
            <a:r>
              <a:rPr lang="ru-RU" sz="1400" u="sng" dirty="0" smtClean="0">
                <a:ln/>
                <a:solidFill>
                  <a:schemeClr val="accent3"/>
                </a:solidFill>
                <a:effectLst/>
              </a:rPr>
              <a:t>В) та. </a:t>
            </a:r>
            <a:br>
              <a:rPr lang="ru-RU" sz="1400" u="sng" dirty="0" smtClean="0">
                <a:ln/>
                <a:solidFill>
                  <a:schemeClr val="accent3"/>
                </a:solidFill>
                <a:effectLst/>
              </a:rPr>
            </a:br>
            <a:r>
              <a:rPr lang="ru-RU" sz="1400" u="sng" dirty="0" smtClean="0">
                <a:ln/>
                <a:solidFill>
                  <a:schemeClr val="accent3"/>
                </a:solidFill>
                <a:effectLst/>
              </a:rPr>
              <a:t>С) </a:t>
            </a:r>
            <a:r>
              <a:rPr lang="ru-RU" sz="1400" u="sng" dirty="0" err="1" smtClean="0">
                <a:ln/>
                <a:solidFill>
                  <a:schemeClr val="accent3"/>
                </a:solidFill>
                <a:effectLst/>
              </a:rPr>
              <a:t>бірде</a:t>
            </a:r>
            <a:r>
              <a:rPr lang="ru-RU" sz="1400" u="sng" dirty="0" smtClean="0">
                <a:ln/>
                <a:solidFill>
                  <a:schemeClr val="accent3"/>
                </a:solidFill>
                <a:effectLst/>
              </a:rPr>
              <a:t>. </a:t>
            </a:r>
            <a:br>
              <a:rPr lang="ru-RU" sz="1400" u="sng" dirty="0" smtClean="0">
                <a:ln/>
                <a:solidFill>
                  <a:schemeClr val="accent3"/>
                </a:solidFill>
                <a:effectLst/>
              </a:rPr>
            </a:br>
            <a:r>
              <a:rPr lang="ru-RU" sz="1400" u="sng" dirty="0" smtClean="0">
                <a:ln/>
                <a:solidFill>
                  <a:schemeClr val="accent3"/>
                </a:solidFill>
                <a:effectLst/>
              </a:rPr>
              <a:t>D) </a:t>
            </a:r>
            <a:r>
              <a:rPr lang="ru-RU" sz="1400" u="sng" dirty="0" err="1" smtClean="0">
                <a:ln/>
                <a:solidFill>
                  <a:schemeClr val="accent3"/>
                </a:solidFill>
                <a:effectLst/>
              </a:rPr>
              <a:t>немесе</a:t>
            </a:r>
            <a:r>
              <a:rPr lang="ru-RU" sz="1400" u="sng" dirty="0" smtClean="0">
                <a:ln/>
                <a:solidFill>
                  <a:schemeClr val="accent3"/>
                </a:solidFill>
                <a:effectLst/>
              </a:rPr>
              <a:t>. </a:t>
            </a:r>
            <a:br>
              <a:rPr lang="ru-RU" sz="1400" u="sng" dirty="0" smtClean="0">
                <a:ln/>
                <a:solidFill>
                  <a:schemeClr val="accent3"/>
                </a:solidFill>
                <a:effectLst/>
              </a:rPr>
            </a:br>
            <a:r>
              <a:rPr lang="ru-RU" sz="1400" u="sng" dirty="0" smtClean="0">
                <a:ln/>
                <a:solidFill>
                  <a:schemeClr val="accent3"/>
                </a:solidFill>
                <a:effectLst/>
              </a:rPr>
              <a:t>Е) </a:t>
            </a:r>
            <a:r>
              <a:rPr lang="ru-RU" sz="1400" u="sng" dirty="0" err="1" smtClean="0">
                <a:ln/>
                <a:solidFill>
                  <a:schemeClr val="accent3"/>
                </a:solidFill>
                <a:effectLst/>
              </a:rPr>
              <a:t>әйтпесе</a:t>
            </a:r>
            <a:r>
              <a:rPr lang="ru-RU" sz="1400" u="sng" dirty="0" smtClean="0">
                <a:ln/>
                <a:solidFill>
                  <a:schemeClr val="accent3"/>
                </a:solidFill>
                <a:effectLst/>
              </a:rPr>
              <a:t>. </a:t>
            </a:r>
            <a:br>
              <a:rPr lang="ru-RU" sz="1400" u="sng" dirty="0" smtClean="0">
                <a:ln/>
                <a:solidFill>
                  <a:schemeClr val="accent3"/>
                </a:solidFill>
                <a:effectLst/>
              </a:rPr>
            </a:br>
            <a:r>
              <a:rPr lang="ru-RU" sz="1400" dirty="0" smtClean="0">
                <a:ln/>
                <a:solidFill>
                  <a:schemeClr val="accent3"/>
                </a:solidFill>
                <a:effectLst/>
              </a:rPr>
              <a:t/>
            </a:r>
            <a:br>
              <a:rPr lang="ru-RU" sz="1400" dirty="0" smtClean="0">
                <a:ln/>
                <a:solidFill>
                  <a:schemeClr val="accent3"/>
                </a:solidFill>
                <a:effectLst/>
              </a:rPr>
            </a:br>
            <a:r>
              <a:rPr lang="ru-RU" sz="1400" u="sng" dirty="0" err="1" smtClean="0">
                <a:ln/>
                <a:solidFill>
                  <a:schemeClr val="accent3"/>
                </a:solidFill>
                <a:effectLst/>
              </a:rPr>
              <a:t>Себеп-салдар</a:t>
            </a:r>
            <a:r>
              <a:rPr lang="ru-RU" sz="1400" u="sng" dirty="0" smtClean="0">
                <a:ln/>
                <a:solidFill>
                  <a:schemeClr val="accent3"/>
                </a:solidFill>
                <a:effectLst/>
              </a:rPr>
              <a:t> </a:t>
            </a:r>
            <a:r>
              <a:rPr lang="ru-RU" sz="1400" u="sng" dirty="0" err="1" smtClean="0">
                <a:ln/>
                <a:solidFill>
                  <a:schemeClr val="accent3"/>
                </a:solidFill>
                <a:effectLst/>
              </a:rPr>
              <a:t>салалас</a:t>
            </a:r>
            <a:r>
              <a:rPr lang="ru-RU" sz="1400" u="sng" dirty="0" smtClean="0">
                <a:ln/>
                <a:solidFill>
                  <a:schemeClr val="accent3"/>
                </a:solidFill>
                <a:effectLst/>
              </a:rPr>
              <a:t> </a:t>
            </a:r>
            <a:r>
              <a:rPr lang="ru-RU" sz="1400" u="sng" dirty="0" err="1" smtClean="0">
                <a:ln/>
                <a:solidFill>
                  <a:schemeClr val="accent3"/>
                </a:solidFill>
                <a:effectLst/>
              </a:rPr>
              <a:t>құрмалас сөйлем жалғаулығын анықтаңыз</a:t>
            </a:r>
            <a:r>
              <a:rPr lang="ru-RU" sz="1400" u="sng" dirty="0" smtClean="0">
                <a:ln/>
                <a:solidFill>
                  <a:schemeClr val="accent3"/>
                </a:solidFill>
                <a:effectLst/>
              </a:rPr>
              <a:t>. </a:t>
            </a:r>
            <a:br>
              <a:rPr lang="ru-RU" sz="1400" u="sng" dirty="0" smtClean="0">
                <a:ln/>
                <a:solidFill>
                  <a:schemeClr val="accent3"/>
                </a:solidFill>
                <a:effectLst/>
              </a:rPr>
            </a:br>
            <a:r>
              <a:rPr lang="ru-RU" sz="1400" u="sng" dirty="0" smtClean="0">
                <a:ln/>
                <a:solidFill>
                  <a:schemeClr val="accent3"/>
                </a:solidFill>
                <a:effectLst/>
              </a:rPr>
              <a:t>А) </a:t>
            </a:r>
            <a:r>
              <a:rPr lang="ru-RU" sz="1400" u="sng" dirty="0" err="1" smtClean="0">
                <a:ln/>
                <a:solidFill>
                  <a:schemeClr val="accent3"/>
                </a:solidFill>
                <a:effectLst/>
              </a:rPr>
              <a:t>өйткені</a:t>
            </a:r>
            <a:r>
              <a:rPr lang="ru-RU" sz="1400" u="sng" dirty="0" smtClean="0">
                <a:ln/>
                <a:solidFill>
                  <a:schemeClr val="accent3"/>
                </a:solidFill>
                <a:effectLst/>
              </a:rPr>
              <a:t>. </a:t>
            </a:r>
            <a:br>
              <a:rPr lang="ru-RU" sz="1400" u="sng" dirty="0" smtClean="0">
                <a:ln/>
                <a:solidFill>
                  <a:schemeClr val="accent3"/>
                </a:solidFill>
                <a:effectLst/>
              </a:rPr>
            </a:br>
            <a:r>
              <a:rPr lang="ru-RU" sz="1400" u="sng" dirty="0" smtClean="0">
                <a:ln/>
                <a:solidFill>
                  <a:schemeClr val="accent3"/>
                </a:solidFill>
                <a:effectLst/>
              </a:rPr>
              <a:t>В) </a:t>
            </a:r>
            <a:r>
              <a:rPr lang="ru-RU" sz="1400" u="sng" dirty="0" err="1" smtClean="0">
                <a:ln/>
                <a:solidFill>
                  <a:schemeClr val="accent3"/>
                </a:solidFill>
                <a:effectLst/>
              </a:rPr>
              <a:t>сонда</a:t>
            </a:r>
            <a:r>
              <a:rPr lang="ru-RU" sz="1400" u="sng" dirty="0" smtClean="0">
                <a:ln/>
                <a:solidFill>
                  <a:schemeClr val="accent3"/>
                </a:solidFill>
                <a:effectLst/>
              </a:rPr>
              <a:t> да. </a:t>
            </a:r>
            <a:br>
              <a:rPr lang="ru-RU" sz="1400" u="sng" dirty="0" smtClean="0">
                <a:ln/>
                <a:solidFill>
                  <a:schemeClr val="accent3"/>
                </a:solidFill>
                <a:effectLst/>
              </a:rPr>
            </a:br>
            <a:r>
              <a:rPr lang="ru-RU" sz="1400" u="sng" dirty="0" smtClean="0">
                <a:ln/>
                <a:solidFill>
                  <a:schemeClr val="accent3"/>
                </a:solidFill>
                <a:effectLst/>
              </a:rPr>
              <a:t>С) </a:t>
            </a:r>
            <a:r>
              <a:rPr lang="ru-RU" sz="1400" u="sng" dirty="0" err="1" smtClean="0">
                <a:ln/>
                <a:solidFill>
                  <a:schemeClr val="accent3"/>
                </a:solidFill>
                <a:effectLst/>
              </a:rPr>
              <a:t>біресе</a:t>
            </a:r>
            <a:r>
              <a:rPr lang="ru-RU" sz="1400" u="sng" dirty="0" smtClean="0">
                <a:ln/>
                <a:solidFill>
                  <a:schemeClr val="accent3"/>
                </a:solidFill>
                <a:effectLst/>
              </a:rPr>
              <a:t>. </a:t>
            </a:r>
            <a:br>
              <a:rPr lang="ru-RU" sz="1400" u="sng" dirty="0" smtClean="0">
                <a:ln/>
                <a:solidFill>
                  <a:schemeClr val="accent3"/>
                </a:solidFill>
                <a:effectLst/>
              </a:rPr>
            </a:br>
            <a:r>
              <a:rPr lang="ru-RU" sz="1400" u="sng" dirty="0" smtClean="0">
                <a:ln/>
                <a:solidFill>
                  <a:schemeClr val="accent3"/>
                </a:solidFill>
                <a:effectLst/>
              </a:rPr>
              <a:t>D) </a:t>
            </a:r>
            <a:r>
              <a:rPr lang="ru-RU" sz="1400" u="sng" dirty="0" err="1" smtClean="0">
                <a:ln/>
                <a:solidFill>
                  <a:schemeClr val="accent3"/>
                </a:solidFill>
                <a:effectLst/>
              </a:rPr>
              <a:t>бірақ</a:t>
            </a:r>
            <a:r>
              <a:rPr lang="ru-RU" sz="1400" u="sng" dirty="0" smtClean="0">
                <a:ln/>
                <a:solidFill>
                  <a:schemeClr val="accent3"/>
                </a:solidFill>
                <a:effectLst/>
              </a:rPr>
              <a:t>. </a:t>
            </a:r>
            <a:br>
              <a:rPr lang="ru-RU" sz="1400" u="sng" dirty="0" smtClean="0">
                <a:ln/>
                <a:solidFill>
                  <a:schemeClr val="accent3"/>
                </a:solidFill>
                <a:effectLst/>
              </a:rPr>
            </a:br>
            <a:r>
              <a:rPr lang="ru-RU" sz="1400" u="sng" dirty="0" smtClean="0">
                <a:ln/>
                <a:solidFill>
                  <a:schemeClr val="accent3"/>
                </a:solidFill>
                <a:effectLst/>
              </a:rPr>
              <a:t>Е) </a:t>
            </a:r>
            <a:r>
              <a:rPr lang="ru-RU" sz="1400" u="sng" dirty="0" err="1" smtClean="0">
                <a:ln/>
                <a:solidFill>
                  <a:schemeClr val="accent3"/>
                </a:solidFill>
                <a:effectLst/>
              </a:rPr>
              <a:t>әйтпесе</a:t>
            </a:r>
            <a:r>
              <a:rPr lang="ru-RU" sz="1400" u="sng" dirty="0" smtClean="0">
                <a:ln/>
                <a:solidFill>
                  <a:schemeClr val="accent3"/>
                </a:solidFill>
                <a:effectLst/>
              </a:rPr>
              <a:t>. </a:t>
            </a:r>
            <a:br>
              <a:rPr lang="ru-RU" sz="1400" u="sng" dirty="0" smtClean="0">
                <a:ln/>
                <a:solidFill>
                  <a:schemeClr val="accent3"/>
                </a:solidFill>
                <a:effectLst/>
              </a:rPr>
            </a:br>
            <a:r>
              <a:rPr lang="ru-RU" sz="1400" dirty="0" smtClean="0">
                <a:ln/>
                <a:solidFill>
                  <a:schemeClr val="accent3"/>
                </a:solidFill>
                <a:effectLst/>
              </a:rPr>
              <a:t/>
            </a:r>
            <a:br>
              <a:rPr lang="ru-RU" sz="1400" dirty="0" smtClean="0">
                <a:ln/>
                <a:solidFill>
                  <a:schemeClr val="accent3"/>
                </a:solidFill>
                <a:effectLst/>
              </a:rPr>
            </a:br>
            <a:r>
              <a:rPr lang="ru-RU" sz="1400" u="sng" dirty="0" err="1" smtClean="0">
                <a:ln/>
                <a:solidFill>
                  <a:schemeClr val="accent3"/>
                </a:solidFill>
                <a:effectLst/>
              </a:rPr>
              <a:t>Түсіндірмелі салалас</a:t>
            </a:r>
            <a:r>
              <a:rPr lang="ru-RU" sz="1400" u="sng" dirty="0" smtClean="0">
                <a:ln/>
                <a:solidFill>
                  <a:schemeClr val="accent3"/>
                </a:solidFill>
                <a:effectLst/>
              </a:rPr>
              <a:t> </a:t>
            </a:r>
            <a:r>
              <a:rPr lang="ru-RU" sz="1400" u="sng" dirty="0" err="1" smtClean="0">
                <a:ln/>
                <a:solidFill>
                  <a:schemeClr val="accent3"/>
                </a:solidFill>
                <a:effectLst/>
              </a:rPr>
              <a:t>құрмалас сөйлем жалғаулықтарын анықтаңыз</a:t>
            </a:r>
            <a:r>
              <a:rPr lang="ru-RU" sz="1400" u="sng" dirty="0" smtClean="0">
                <a:ln/>
                <a:solidFill>
                  <a:schemeClr val="accent3"/>
                </a:solidFill>
                <a:effectLst/>
              </a:rPr>
              <a:t>. </a:t>
            </a:r>
            <a:br>
              <a:rPr lang="ru-RU" sz="1400" u="sng" dirty="0" smtClean="0">
                <a:ln/>
                <a:solidFill>
                  <a:schemeClr val="accent3"/>
                </a:solidFill>
                <a:effectLst/>
              </a:rPr>
            </a:br>
            <a:r>
              <a:rPr lang="ru-RU" sz="1400" u="sng" dirty="0" smtClean="0">
                <a:ln/>
                <a:solidFill>
                  <a:schemeClr val="accent3"/>
                </a:solidFill>
                <a:effectLst/>
              </a:rPr>
              <a:t>А) </a:t>
            </a:r>
            <a:r>
              <a:rPr lang="ru-RU" sz="1400" u="sng" dirty="0" err="1" smtClean="0">
                <a:ln/>
                <a:solidFill>
                  <a:schemeClr val="accent3"/>
                </a:solidFill>
                <a:effectLst/>
              </a:rPr>
              <a:t>Өйткені</a:t>
            </a:r>
            <a:r>
              <a:rPr lang="ru-RU" sz="1400" u="sng" dirty="0" smtClean="0">
                <a:ln/>
                <a:solidFill>
                  <a:schemeClr val="accent3"/>
                </a:solidFill>
                <a:effectLst/>
              </a:rPr>
              <a:t>, </a:t>
            </a:r>
            <a:r>
              <a:rPr lang="ru-RU" sz="1400" u="sng" dirty="0" err="1" smtClean="0">
                <a:ln/>
                <a:solidFill>
                  <a:schemeClr val="accent3"/>
                </a:solidFill>
                <a:effectLst/>
              </a:rPr>
              <a:t>себебі</a:t>
            </a:r>
            <a:r>
              <a:rPr lang="ru-RU" sz="1400" u="sng" dirty="0" smtClean="0">
                <a:ln/>
                <a:solidFill>
                  <a:schemeClr val="accent3"/>
                </a:solidFill>
                <a:effectLst/>
              </a:rPr>
              <a:t>. </a:t>
            </a:r>
            <a:br>
              <a:rPr lang="ru-RU" sz="1400" u="sng" dirty="0" smtClean="0">
                <a:ln/>
                <a:solidFill>
                  <a:schemeClr val="accent3"/>
                </a:solidFill>
                <a:effectLst/>
              </a:rPr>
            </a:br>
            <a:r>
              <a:rPr lang="ru-RU" sz="1400" u="sng" dirty="0" smtClean="0">
                <a:ln/>
                <a:solidFill>
                  <a:schemeClr val="accent3"/>
                </a:solidFill>
                <a:effectLst/>
              </a:rPr>
              <a:t>В) </a:t>
            </a:r>
            <a:r>
              <a:rPr lang="ru-RU" sz="1400" u="sng" dirty="0" err="1" smtClean="0">
                <a:ln/>
                <a:solidFill>
                  <a:schemeClr val="accent3"/>
                </a:solidFill>
                <a:effectLst/>
              </a:rPr>
              <a:t>Жалғаулығы жоқ</a:t>
            </a:r>
            <a:r>
              <a:rPr lang="ru-RU" sz="1400" u="sng" dirty="0" smtClean="0">
                <a:ln/>
                <a:solidFill>
                  <a:schemeClr val="accent3"/>
                </a:solidFill>
                <a:effectLst/>
              </a:rPr>
              <a:t>. </a:t>
            </a:r>
            <a:br>
              <a:rPr lang="ru-RU" sz="1400" u="sng" dirty="0" smtClean="0">
                <a:ln/>
                <a:solidFill>
                  <a:schemeClr val="accent3"/>
                </a:solidFill>
                <a:effectLst/>
              </a:rPr>
            </a:br>
            <a:r>
              <a:rPr lang="ru-RU" sz="1400" u="sng" dirty="0" smtClean="0">
                <a:ln/>
                <a:solidFill>
                  <a:schemeClr val="accent3"/>
                </a:solidFill>
                <a:effectLst/>
              </a:rPr>
              <a:t>С) </a:t>
            </a:r>
            <a:r>
              <a:rPr lang="ru-RU" sz="1400" u="sng" dirty="0" err="1" smtClean="0">
                <a:ln/>
                <a:solidFill>
                  <a:schemeClr val="accent3"/>
                </a:solidFill>
                <a:effectLst/>
              </a:rPr>
              <a:t>Сол</a:t>
            </a:r>
            <a:r>
              <a:rPr lang="ru-RU" sz="1400" u="sng" dirty="0" smtClean="0">
                <a:ln/>
                <a:solidFill>
                  <a:schemeClr val="accent3"/>
                </a:solidFill>
                <a:effectLst/>
              </a:rPr>
              <a:t> </a:t>
            </a:r>
            <a:r>
              <a:rPr lang="ru-RU" sz="1400" u="sng" dirty="0" err="1" smtClean="0">
                <a:ln/>
                <a:solidFill>
                  <a:schemeClr val="accent3"/>
                </a:solidFill>
                <a:effectLst/>
              </a:rPr>
              <a:t>үшін</a:t>
            </a:r>
            <a:r>
              <a:rPr lang="ru-RU" sz="1400" u="sng" dirty="0" smtClean="0">
                <a:ln/>
                <a:solidFill>
                  <a:schemeClr val="accent3"/>
                </a:solidFill>
                <a:effectLst/>
              </a:rPr>
              <a:t>, </a:t>
            </a:r>
            <a:r>
              <a:rPr lang="ru-RU" sz="1400" u="sng" dirty="0" err="1" smtClean="0">
                <a:ln/>
                <a:solidFill>
                  <a:schemeClr val="accent3"/>
                </a:solidFill>
                <a:effectLst/>
              </a:rPr>
              <a:t>себебі</a:t>
            </a:r>
            <a:r>
              <a:rPr lang="ru-RU" sz="1400" u="sng" dirty="0" smtClean="0">
                <a:ln/>
                <a:solidFill>
                  <a:schemeClr val="accent3"/>
                </a:solidFill>
                <a:effectLst/>
              </a:rPr>
              <a:t>. </a:t>
            </a:r>
            <a:br>
              <a:rPr lang="ru-RU" sz="1400" u="sng" dirty="0" smtClean="0">
                <a:ln/>
                <a:solidFill>
                  <a:schemeClr val="accent3"/>
                </a:solidFill>
                <a:effectLst/>
              </a:rPr>
            </a:br>
            <a:r>
              <a:rPr lang="ru-RU" sz="1400" u="sng" dirty="0" smtClean="0">
                <a:ln/>
                <a:solidFill>
                  <a:schemeClr val="accent3"/>
                </a:solidFill>
                <a:effectLst/>
              </a:rPr>
              <a:t>D) </a:t>
            </a:r>
            <a:r>
              <a:rPr lang="ru-RU" sz="1400" u="sng" dirty="0" err="1" smtClean="0">
                <a:ln/>
                <a:solidFill>
                  <a:schemeClr val="accent3"/>
                </a:solidFill>
                <a:effectLst/>
              </a:rPr>
              <a:t>Сөйтсе </a:t>
            </a:r>
            <a:r>
              <a:rPr lang="ru-RU" sz="1400" u="sng" dirty="0" smtClean="0">
                <a:ln/>
                <a:solidFill>
                  <a:schemeClr val="accent3"/>
                </a:solidFill>
                <a:effectLst/>
              </a:rPr>
              <a:t>де, </a:t>
            </a:r>
            <a:r>
              <a:rPr lang="ru-RU" sz="1400" u="sng" dirty="0" err="1" smtClean="0">
                <a:ln/>
                <a:solidFill>
                  <a:schemeClr val="accent3"/>
                </a:solidFill>
                <a:effectLst/>
              </a:rPr>
              <a:t>әйтсе </a:t>
            </a:r>
            <a:r>
              <a:rPr lang="ru-RU" sz="1400" u="sng" dirty="0" smtClean="0">
                <a:ln/>
                <a:solidFill>
                  <a:schemeClr val="accent3"/>
                </a:solidFill>
                <a:effectLst/>
              </a:rPr>
              <a:t>де. </a:t>
            </a:r>
            <a:br>
              <a:rPr lang="ru-RU" sz="1400" u="sng" dirty="0" smtClean="0">
                <a:ln/>
                <a:solidFill>
                  <a:schemeClr val="accent3"/>
                </a:solidFill>
                <a:effectLst/>
              </a:rPr>
            </a:br>
            <a:r>
              <a:rPr lang="ru-RU" sz="1400" u="sng" dirty="0" smtClean="0">
                <a:ln/>
                <a:solidFill>
                  <a:schemeClr val="accent3"/>
                </a:solidFill>
                <a:effectLst/>
              </a:rPr>
              <a:t>Е) </a:t>
            </a:r>
            <a:r>
              <a:rPr lang="ru-RU" sz="1400" u="sng" dirty="0" err="1" smtClean="0">
                <a:ln/>
                <a:solidFill>
                  <a:schemeClr val="accent3"/>
                </a:solidFill>
                <a:effectLst/>
              </a:rPr>
              <a:t>Әйтпесе</a:t>
            </a:r>
            <a:r>
              <a:rPr lang="ru-RU" sz="1400" u="sng" dirty="0" smtClean="0">
                <a:ln/>
                <a:solidFill>
                  <a:schemeClr val="accent3"/>
                </a:solidFill>
                <a:effectLst/>
              </a:rPr>
              <a:t>, </a:t>
            </a:r>
            <a:r>
              <a:rPr lang="ru-RU" sz="1400" u="sng" dirty="0" err="1" smtClean="0">
                <a:ln/>
                <a:solidFill>
                  <a:schemeClr val="accent3"/>
                </a:solidFill>
                <a:effectLst/>
              </a:rPr>
              <a:t>немесе</a:t>
            </a:r>
            <a:r>
              <a:rPr lang="ru-RU" sz="1400" u="sng" dirty="0" smtClean="0">
                <a:ln/>
                <a:solidFill>
                  <a:schemeClr val="accent3"/>
                </a:solidFill>
                <a:effectLst/>
              </a:rPr>
              <a:t>. </a:t>
            </a:r>
            <a:br>
              <a:rPr lang="ru-RU" sz="1400" u="sng" dirty="0" smtClean="0">
                <a:ln/>
                <a:solidFill>
                  <a:schemeClr val="accent3"/>
                </a:solidFill>
                <a:effectLst/>
              </a:rPr>
            </a:br>
            <a:r>
              <a:rPr lang="ru-RU" sz="1400" dirty="0" smtClean="0">
                <a:ln/>
                <a:solidFill>
                  <a:schemeClr val="accent3"/>
                </a:solidFill>
                <a:effectLst/>
              </a:rPr>
              <a:t/>
            </a:r>
            <a:br>
              <a:rPr lang="ru-RU" sz="1400" dirty="0" smtClean="0">
                <a:ln/>
                <a:solidFill>
                  <a:schemeClr val="accent3"/>
                </a:solidFill>
                <a:effectLst/>
              </a:rPr>
            </a:br>
            <a:r>
              <a:rPr lang="ru-RU" sz="1400" u="sng" dirty="0" err="1" smtClean="0">
                <a:ln/>
                <a:solidFill>
                  <a:schemeClr val="accent3"/>
                </a:solidFill>
                <a:effectLst/>
              </a:rPr>
              <a:t>Салалас</a:t>
            </a:r>
            <a:r>
              <a:rPr lang="ru-RU" sz="1400" u="sng" dirty="0" smtClean="0">
                <a:ln/>
                <a:solidFill>
                  <a:schemeClr val="accent3"/>
                </a:solidFill>
                <a:effectLst/>
              </a:rPr>
              <a:t> </a:t>
            </a:r>
            <a:r>
              <a:rPr lang="ru-RU" sz="1400" u="sng" dirty="0" err="1" smtClean="0">
                <a:ln/>
                <a:solidFill>
                  <a:schemeClr val="accent3"/>
                </a:solidFill>
                <a:effectLst/>
              </a:rPr>
              <a:t>құрмалас сөйлемнің түрін анықтаңыз</a:t>
            </a:r>
            <a:r>
              <a:rPr lang="ru-RU" sz="1400" u="sng" dirty="0" smtClean="0">
                <a:ln/>
                <a:solidFill>
                  <a:schemeClr val="accent3"/>
                </a:solidFill>
                <a:effectLst/>
              </a:rPr>
              <a:t>. </a:t>
            </a:r>
            <a:br>
              <a:rPr lang="ru-RU" sz="1400" u="sng" dirty="0" smtClean="0">
                <a:ln/>
                <a:solidFill>
                  <a:schemeClr val="accent3"/>
                </a:solidFill>
                <a:effectLst/>
              </a:rPr>
            </a:br>
            <a:r>
              <a:rPr lang="ru-RU" sz="1400" u="sng" dirty="0" err="1" smtClean="0">
                <a:ln/>
                <a:solidFill>
                  <a:schemeClr val="accent3"/>
                </a:solidFill>
                <a:effectLst/>
              </a:rPr>
              <a:t>Биыл</a:t>
            </a:r>
            <a:r>
              <a:rPr lang="ru-RU" sz="1400" u="sng" dirty="0" smtClean="0">
                <a:ln/>
                <a:solidFill>
                  <a:schemeClr val="accent3"/>
                </a:solidFill>
                <a:effectLst/>
              </a:rPr>
              <a:t> </a:t>
            </a:r>
            <a:r>
              <a:rPr lang="ru-RU" sz="1400" u="sng" dirty="0" err="1" smtClean="0">
                <a:ln/>
                <a:solidFill>
                  <a:schemeClr val="accent3"/>
                </a:solidFill>
                <a:effectLst/>
              </a:rPr>
              <a:t>мектеп</a:t>
            </a:r>
            <a:r>
              <a:rPr lang="ru-RU" sz="1400" u="sng" dirty="0" smtClean="0">
                <a:ln/>
                <a:solidFill>
                  <a:schemeClr val="accent3"/>
                </a:solidFill>
                <a:effectLst/>
              </a:rPr>
              <a:t> </a:t>
            </a:r>
            <a:r>
              <a:rPr lang="ru-RU" sz="1400" u="sng" dirty="0" err="1" smtClean="0">
                <a:ln/>
                <a:solidFill>
                  <a:schemeClr val="accent3"/>
                </a:solidFill>
                <a:effectLst/>
              </a:rPr>
              <a:t>бітіремін</a:t>
            </a:r>
            <a:r>
              <a:rPr lang="ru-RU" sz="1400" u="sng" dirty="0" smtClean="0">
                <a:ln/>
                <a:solidFill>
                  <a:schemeClr val="accent3"/>
                </a:solidFill>
                <a:effectLst/>
              </a:rPr>
              <a:t> </a:t>
            </a:r>
            <a:r>
              <a:rPr lang="ru-RU" sz="1400" u="sng" dirty="0" err="1" smtClean="0">
                <a:ln/>
                <a:solidFill>
                  <a:schemeClr val="accent3"/>
                </a:solidFill>
                <a:effectLst/>
              </a:rPr>
              <a:t>және оқуға түсемін.</a:t>
            </a:r>
            <a:r>
              <a:rPr lang="ru-RU" sz="1400" u="sng" dirty="0" smtClean="0">
                <a:ln/>
                <a:solidFill>
                  <a:schemeClr val="accent3"/>
                </a:solidFill>
                <a:effectLst/>
              </a:rPr>
              <a:t> </a:t>
            </a:r>
            <a:br>
              <a:rPr lang="ru-RU" sz="1400" u="sng" dirty="0" smtClean="0">
                <a:ln/>
                <a:solidFill>
                  <a:schemeClr val="accent3"/>
                </a:solidFill>
                <a:effectLst/>
              </a:rPr>
            </a:br>
            <a:r>
              <a:rPr lang="ru-RU" sz="1400" u="sng" dirty="0" smtClean="0">
                <a:ln/>
                <a:solidFill>
                  <a:schemeClr val="accent3"/>
                </a:solidFill>
                <a:effectLst/>
              </a:rPr>
              <a:t>А) </a:t>
            </a:r>
            <a:r>
              <a:rPr lang="ru-RU" sz="1400" u="sng" dirty="0" err="1" smtClean="0">
                <a:ln/>
                <a:solidFill>
                  <a:schemeClr val="accent3"/>
                </a:solidFill>
                <a:effectLst/>
              </a:rPr>
              <a:t>Қарсылықты</a:t>
            </a:r>
            <a:r>
              <a:rPr lang="ru-RU" sz="1400" u="sng" dirty="0" smtClean="0">
                <a:ln/>
                <a:solidFill>
                  <a:schemeClr val="accent3"/>
                </a:solidFill>
                <a:effectLst/>
              </a:rPr>
              <a:t>. </a:t>
            </a:r>
            <a:br>
              <a:rPr lang="ru-RU" sz="1400" u="sng" dirty="0" smtClean="0">
                <a:ln/>
                <a:solidFill>
                  <a:schemeClr val="accent3"/>
                </a:solidFill>
                <a:effectLst/>
              </a:rPr>
            </a:br>
            <a:r>
              <a:rPr lang="ru-RU" sz="1400" u="sng" dirty="0" smtClean="0">
                <a:ln/>
                <a:solidFill>
                  <a:schemeClr val="accent3"/>
                </a:solidFill>
                <a:effectLst/>
              </a:rPr>
              <a:t>В) </a:t>
            </a:r>
            <a:r>
              <a:rPr lang="ru-RU" sz="1400" u="sng" dirty="0" err="1" smtClean="0">
                <a:ln/>
                <a:solidFill>
                  <a:schemeClr val="accent3"/>
                </a:solidFill>
                <a:effectLst/>
              </a:rPr>
              <a:t>Ыңғайлас</a:t>
            </a:r>
            <a:r>
              <a:rPr lang="ru-RU" sz="1400" u="sng" dirty="0" smtClean="0">
                <a:ln/>
                <a:solidFill>
                  <a:schemeClr val="accent3"/>
                </a:solidFill>
                <a:effectLst/>
              </a:rPr>
              <a:t>. </a:t>
            </a:r>
            <a:br>
              <a:rPr lang="ru-RU" sz="1400" u="sng" dirty="0" smtClean="0">
                <a:ln/>
                <a:solidFill>
                  <a:schemeClr val="accent3"/>
                </a:solidFill>
                <a:effectLst/>
              </a:rPr>
            </a:br>
            <a:r>
              <a:rPr lang="ru-RU" sz="1400" u="sng" dirty="0" smtClean="0">
                <a:ln/>
                <a:solidFill>
                  <a:schemeClr val="accent3"/>
                </a:solidFill>
                <a:effectLst/>
              </a:rPr>
              <a:t>С) </a:t>
            </a:r>
            <a:r>
              <a:rPr lang="ru-RU" sz="1400" u="sng" dirty="0" err="1" smtClean="0">
                <a:ln/>
                <a:solidFill>
                  <a:schemeClr val="accent3"/>
                </a:solidFill>
                <a:effectLst/>
              </a:rPr>
              <a:t>Кезектес</a:t>
            </a:r>
            <a:r>
              <a:rPr lang="ru-RU" sz="1400" u="sng" dirty="0" smtClean="0">
                <a:ln/>
                <a:solidFill>
                  <a:schemeClr val="accent3"/>
                </a:solidFill>
                <a:effectLst/>
              </a:rPr>
              <a:t>. </a:t>
            </a:r>
            <a:br>
              <a:rPr lang="ru-RU" sz="1400" u="sng" dirty="0" smtClean="0">
                <a:ln/>
                <a:solidFill>
                  <a:schemeClr val="accent3"/>
                </a:solidFill>
                <a:effectLst/>
              </a:rPr>
            </a:br>
            <a:r>
              <a:rPr lang="ru-RU" sz="1400" u="sng" dirty="0" smtClean="0">
                <a:ln/>
                <a:solidFill>
                  <a:schemeClr val="accent3"/>
                </a:solidFill>
                <a:effectLst/>
              </a:rPr>
              <a:t>D) </a:t>
            </a:r>
            <a:r>
              <a:rPr lang="ru-RU" sz="1400" u="sng" dirty="0" err="1" smtClean="0">
                <a:ln/>
                <a:solidFill>
                  <a:schemeClr val="accent3"/>
                </a:solidFill>
                <a:effectLst/>
              </a:rPr>
              <a:t>Талғаулы</a:t>
            </a:r>
            <a:r>
              <a:rPr lang="ru-RU" sz="1400" u="sng" dirty="0" smtClean="0">
                <a:ln/>
                <a:solidFill>
                  <a:schemeClr val="accent3"/>
                </a:solidFill>
                <a:effectLst/>
              </a:rPr>
              <a:t>. </a:t>
            </a:r>
            <a:br>
              <a:rPr lang="ru-RU" sz="1400" u="sng" dirty="0" smtClean="0">
                <a:ln/>
                <a:solidFill>
                  <a:schemeClr val="accent3"/>
                </a:solidFill>
                <a:effectLst/>
              </a:rPr>
            </a:br>
            <a:r>
              <a:rPr lang="ru-RU" sz="1400" u="sng" dirty="0" smtClean="0">
                <a:ln/>
                <a:solidFill>
                  <a:schemeClr val="accent3"/>
                </a:solidFill>
                <a:effectLst/>
              </a:rPr>
              <a:t>Е) </a:t>
            </a:r>
            <a:r>
              <a:rPr lang="ru-RU" sz="1400" u="sng" dirty="0" err="1" smtClean="0">
                <a:ln/>
                <a:solidFill>
                  <a:schemeClr val="accent3"/>
                </a:solidFill>
                <a:effectLst/>
              </a:rPr>
              <a:t>Түсіндірмелі</a:t>
            </a:r>
            <a:r>
              <a:rPr lang="ru-RU" sz="1400" u="sng" dirty="0" smtClean="0">
                <a:ln/>
                <a:solidFill>
                  <a:schemeClr val="accent3"/>
                </a:solidFill>
                <a:effectLst/>
              </a:rPr>
              <a:t>. </a:t>
            </a:r>
            <a:br>
              <a:rPr lang="ru-RU" sz="1400" u="sng" dirty="0" smtClean="0">
                <a:ln/>
                <a:solidFill>
                  <a:schemeClr val="accent3"/>
                </a:solidFill>
                <a:effectLst/>
              </a:rPr>
            </a:br>
            <a:r>
              <a:rPr lang="ru-RU" sz="1400" dirty="0" smtClean="0">
                <a:ln/>
                <a:solidFill>
                  <a:schemeClr val="accent3"/>
                </a:solidFill>
                <a:effectLst/>
              </a:rPr>
              <a:t/>
            </a:r>
            <a:br>
              <a:rPr lang="ru-RU" sz="1400" dirty="0" smtClean="0">
                <a:ln/>
                <a:solidFill>
                  <a:schemeClr val="accent3"/>
                </a:solidFill>
                <a:effectLst/>
              </a:rPr>
            </a:br>
            <a:r>
              <a:rPr lang="ru-RU" sz="1400" u="sng" dirty="0" err="1" smtClean="0">
                <a:ln/>
                <a:solidFill>
                  <a:schemeClr val="accent3"/>
                </a:solidFill>
                <a:effectLst/>
              </a:rPr>
              <a:t>Құрмалас сөйлем түрін анықтаңыз</a:t>
            </a:r>
            <a:r>
              <a:rPr lang="ru-RU" sz="1400" u="sng" dirty="0" smtClean="0">
                <a:ln/>
                <a:solidFill>
                  <a:schemeClr val="accent3"/>
                </a:solidFill>
                <a:effectLst/>
              </a:rPr>
              <a:t>. </a:t>
            </a:r>
            <a:br>
              <a:rPr lang="ru-RU" sz="1400" u="sng" dirty="0" smtClean="0">
                <a:ln/>
                <a:solidFill>
                  <a:schemeClr val="accent3"/>
                </a:solidFill>
                <a:effectLst/>
              </a:rPr>
            </a:br>
            <a:r>
              <a:rPr lang="ru-RU" sz="1400" u="sng" dirty="0" err="1" smtClean="0">
                <a:ln/>
                <a:solidFill>
                  <a:schemeClr val="accent3"/>
                </a:solidFill>
                <a:effectLst/>
              </a:rPr>
              <a:t>Оқуға түспеймін, өйткені жұмыс істеуім</a:t>
            </a:r>
            <a:r>
              <a:rPr lang="ru-RU" sz="1400" u="sng" dirty="0" smtClean="0">
                <a:ln/>
                <a:solidFill>
                  <a:schemeClr val="accent3"/>
                </a:solidFill>
                <a:effectLst/>
              </a:rPr>
              <a:t> </a:t>
            </a:r>
            <a:r>
              <a:rPr lang="ru-RU" sz="1400" u="sng" dirty="0" err="1" smtClean="0">
                <a:ln/>
                <a:solidFill>
                  <a:schemeClr val="accent3"/>
                </a:solidFill>
                <a:effectLst/>
              </a:rPr>
              <a:t>керек</a:t>
            </a:r>
            <a:r>
              <a:rPr lang="ru-RU" sz="1400" u="sng" dirty="0" smtClean="0">
                <a:ln/>
                <a:solidFill>
                  <a:schemeClr val="accent3"/>
                </a:solidFill>
                <a:effectLst/>
              </a:rPr>
              <a:t>. </a:t>
            </a:r>
            <a:br>
              <a:rPr lang="ru-RU" sz="1400" u="sng" dirty="0" smtClean="0">
                <a:ln/>
                <a:solidFill>
                  <a:schemeClr val="accent3"/>
                </a:solidFill>
                <a:effectLst/>
              </a:rPr>
            </a:br>
            <a:r>
              <a:rPr lang="ru-RU" sz="1400" u="sng" dirty="0" smtClean="0">
                <a:ln/>
                <a:solidFill>
                  <a:schemeClr val="accent3"/>
                </a:solidFill>
                <a:effectLst/>
              </a:rPr>
              <a:t>А) </a:t>
            </a:r>
            <a:r>
              <a:rPr lang="ru-RU" sz="1400" u="sng" dirty="0" err="1" smtClean="0">
                <a:ln/>
                <a:solidFill>
                  <a:schemeClr val="accent3"/>
                </a:solidFill>
                <a:effectLst/>
              </a:rPr>
              <a:t>Кезектес</a:t>
            </a:r>
            <a:r>
              <a:rPr lang="ru-RU" sz="1400" u="sng" dirty="0" smtClean="0">
                <a:ln/>
                <a:solidFill>
                  <a:schemeClr val="accent3"/>
                </a:solidFill>
                <a:effectLst/>
              </a:rPr>
              <a:t>.</a:t>
            </a:r>
            <a:endParaRPr lang="ru-RU" sz="1400" dirty="0">
              <a:ln/>
              <a:solidFill>
                <a:schemeClr val="accent3"/>
              </a:solidFill>
              <a:effectLst/>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381000"/>
            <a:ext cx="8305800" cy="6248400"/>
          </a:xfrm>
        </p:spPr>
        <p:txBody>
          <a:bodyPr>
            <a:noAutofit/>
          </a:bodyPr>
          <a:lstStyle/>
          <a:p>
            <a:r>
              <a:rPr lang="ru-RU" sz="1400" u="sng" dirty="0" smtClean="0"/>
              <a:t/>
            </a:r>
            <a:br>
              <a:rPr lang="ru-RU" sz="1400" u="sng" dirty="0" smtClean="0"/>
            </a:br>
            <a:r>
              <a:rPr lang="ru-RU" sz="1400" u="sng" dirty="0" smtClean="0"/>
              <a:t>В) </a:t>
            </a:r>
            <a:r>
              <a:rPr lang="ru-RU" sz="1400" u="sng" dirty="0" err="1" smtClean="0"/>
              <a:t>Ыңғайластық</a:t>
            </a:r>
            <a:r>
              <a:rPr lang="ru-RU" sz="1400" u="sng" dirty="0" smtClean="0"/>
              <a:t>. </a:t>
            </a:r>
            <a:br>
              <a:rPr lang="ru-RU" sz="1400" u="sng" dirty="0" smtClean="0"/>
            </a:br>
            <a:r>
              <a:rPr lang="ru-RU" sz="1400" u="sng" dirty="0" smtClean="0"/>
              <a:t>С) </a:t>
            </a:r>
            <a:r>
              <a:rPr lang="ru-RU" sz="1400" u="sng" dirty="0" err="1" smtClean="0"/>
              <a:t>Талғаулы</a:t>
            </a:r>
            <a:r>
              <a:rPr lang="ru-RU" sz="1400" u="sng" dirty="0" smtClean="0"/>
              <a:t>. </a:t>
            </a:r>
            <a:br>
              <a:rPr lang="ru-RU" sz="1400" u="sng" dirty="0" smtClean="0"/>
            </a:br>
            <a:r>
              <a:rPr lang="ru-RU" sz="1400" u="sng" dirty="0" smtClean="0"/>
              <a:t>D) </a:t>
            </a:r>
            <a:r>
              <a:rPr lang="ru-RU" sz="1400" u="sng" dirty="0" err="1" smtClean="0"/>
              <a:t>Түсіндірмелі</a:t>
            </a:r>
            <a:r>
              <a:rPr lang="ru-RU" sz="1400" u="sng" dirty="0" smtClean="0"/>
              <a:t>. </a:t>
            </a:r>
            <a:br>
              <a:rPr lang="ru-RU" sz="1400" u="sng" dirty="0" smtClean="0"/>
            </a:br>
            <a:r>
              <a:rPr lang="ru-RU" sz="1400" u="sng" dirty="0" smtClean="0"/>
              <a:t>Е) </a:t>
            </a:r>
            <a:r>
              <a:rPr lang="ru-RU" sz="1400" u="sng" dirty="0" err="1" smtClean="0"/>
              <a:t>Себеп-салдар</a:t>
            </a:r>
            <a:r>
              <a:rPr lang="ru-RU" sz="1400" u="sng" dirty="0" smtClean="0"/>
              <a:t>. </a:t>
            </a:r>
            <a:br>
              <a:rPr lang="ru-RU" sz="1400" u="sng" dirty="0" smtClean="0"/>
            </a:br>
            <a:r>
              <a:rPr lang="ru-RU" sz="1400" dirty="0" smtClean="0"/>
              <a:t/>
            </a:r>
            <a:br>
              <a:rPr lang="ru-RU" sz="1400" dirty="0" smtClean="0"/>
            </a:br>
            <a:r>
              <a:rPr lang="ru-RU" sz="1400" u="sng" dirty="0" err="1" smtClean="0"/>
              <a:t>Құрмалас сөйлем түрін анықтаңыз</a:t>
            </a:r>
            <a:r>
              <a:rPr lang="ru-RU" sz="1400" u="sng" dirty="0" smtClean="0"/>
              <a:t>. </a:t>
            </a:r>
            <a:br>
              <a:rPr lang="ru-RU" sz="1400" u="sng" dirty="0" smtClean="0"/>
            </a:br>
            <a:r>
              <a:rPr lang="ru-RU" sz="1400" u="sng" dirty="0" err="1" smtClean="0"/>
              <a:t>Ол</a:t>
            </a:r>
            <a:r>
              <a:rPr lang="ru-RU" sz="1400" u="sng" dirty="0" smtClean="0"/>
              <a:t> </a:t>
            </a:r>
            <a:r>
              <a:rPr lang="ru-RU" sz="1400" u="sng" dirty="0" err="1" smtClean="0"/>
              <a:t>көп уайымдап</a:t>
            </a:r>
            <a:r>
              <a:rPr lang="ru-RU" sz="1400" u="sng" dirty="0" smtClean="0"/>
              <a:t>, </a:t>
            </a:r>
            <a:r>
              <a:rPr lang="ru-RU" sz="1400" u="sng" dirty="0" err="1" smtClean="0"/>
              <a:t>үйге келді</a:t>
            </a:r>
            <a:r>
              <a:rPr lang="ru-RU" sz="1400" u="sng" dirty="0" smtClean="0"/>
              <a:t>. </a:t>
            </a:r>
            <a:br>
              <a:rPr lang="ru-RU" sz="1400" u="sng" dirty="0" smtClean="0"/>
            </a:br>
            <a:r>
              <a:rPr lang="ru-RU" sz="1400" u="sng" dirty="0" smtClean="0"/>
              <a:t>А) </a:t>
            </a:r>
            <a:r>
              <a:rPr lang="ru-RU" sz="1400" u="sng" dirty="0" err="1" smtClean="0"/>
              <a:t>Салалас</a:t>
            </a:r>
            <a:r>
              <a:rPr lang="ru-RU" sz="1400" u="sng" dirty="0" smtClean="0"/>
              <a:t> </a:t>
            </a:r>
            <a:r>
              <a:rPr lang="ru-RU" sz="1400" u="sng" dirty="0" err="1" smtClean="0"/>
              <a:t>құрмалас сөйлем</a:t>
            </a:r>
            <a:r>
              <a:rPr lang="ru-RU" sz="1400" u="sng" dirty="0" smtClean="0"/>
              <a:t>. </a:t>
            </a:r>
            <a:br>
              <a:rPr lang="ru-RU" sz="1400" u="sng" dirty="0" smtClean="0"/>
            </a:br>
            <a:r>
              <a:rPr lang="ru-RU" sz="1400" u="sng" dirty="0" smtClean="0"/>
              <a:t>В) </a:t>
            </a:r>
            <a:r>
              <a:rPr lang="ru-RU" sz="1400" u="sng" dirty="0" err="1" smtClean="0"/>
              <a:t>Аралас</a:t>
            </a:r>
            <a:r>
              <a:rPr lang="ru-RU" sz="1400" u="sng" dirty="0" smtClean="0"/>
              <a:t> </a:t>
            </a:r>
            <a:r>
              <a:rPr lang="ru-RU" sz="1400" u="sng" dirty="0" err="1" smtClean="0"/>
              <a:t>құрмалас сөйлем</a:t>
            </a:r>
            <a:r>
              <a:rPr lang="ru-RU" sz="1400" u="sng" dirty="0" smtClean="0"/>
              <a:t>. </a:t>
            </a:r>
            <a:br>
              <a:rPr lang="ru-RU" sz="1400" u="sng" dirty="0" smtClean="0"/>
            </a:br>
            <a:r>
              <a:rPr lang="ru-RU" sz="1400" u="sng" dirty="0" smtClean="0"/>
              <a:t>С) </a:t>
            </a:r>
            <a:r>
              <a:rPr lang="ru-RU" sz="1400" u="sng" dirty="0" err="1" smtClean="0"/>
              <a:t>Қимыл-сын бағыныңқы</a:t>
            </a:r>
            <a:r>
              <a:rPr lang="ru-RU" sz="1400" u="sng" dirty="0" smtClean="0"/>
              <a:t>. </a:t>
            </a:r>
            <a:br>
              <a:rPr lang="ru-RU" sz="1400" u="sng" dirty="0" smtClean="0"/>
            </a:br>
            <a:r>
              <a:rPr lang="ru-RU" sz="1400" u="sng" dirty="0" smtClean="0"/>
              <a:t>D) </a:t>
            </a:r>
            <a:r>
              <a:rPr lang="ru-RU" sz="1400" u="sng" dirty="0" err="1" smtClean="0"/>
              <a:t>Мақсат бағыныңқы</a:t>
            </a:r>
            <a:r>
              <a:rPr lang="ru-RU" sz="1400" u="sng" dirty="0" smtClean="0"/>
              <a:t>. </a:t>
            </a:r>
            <a:br>
              <a:rPr lang="ru-RU" sz="1400" u="sng" dirty="0" smtClean="0"/>
            </a:br>
            <a:r>
              <a:rPr lang="ru-RU" sz="1400" u="sng" dirty="0" smtClean="0"/>
              <a:t>Е) </a:t>
            </a:r>
            <a:r>
              <a:rPr lang="ru-RU" sz="1400" u="sng" dirty="0" err="1" smtClean="0"/>
              <a:t>Себеп</a:t>
            </a:r>
            <a:r>
              <a:rPr lang="ru-RU" sz="1400" u="sng" dirty="0" smtClean="0"/>
              <a:t> </a:t>
            </a:r>
            <a:r>
              <a:rPr lang="ru-RU" sz="1400" u="sng" dirty="0" err="1" smtClean="0"/>
              <a:t>бағыныңқы</a:t>
            </a:r>
            <a:r>
              <a:rPr lang="ru-RU" sz="1400" u="sng" dirty="0" smtClean="0"/>
              <a:t>. </a:t>
            </a:r>
            <a:br>
              <a:rPr lang="ru-RU" sz="1400" u="sng" dirty="0" smtClean="0"/>
            </a:br>
            <a:r>
              <a:rPr lang="ru-RU" sz="1400" dirty="0" smtClean="0"/>
              <a:t/>
            </a:r>
            <a:br>
              <a:rPr lang="ru-RU" sz="1400" dirty="0" smtClean="0"/>
            </a:br>
            <a:r>
              <a:rPr lang="ru-RU" sz="1400" u="sng" dirty="0" err="1" smtClean="0"/>
              <a:t>Кезектес</a:t>
            </a:r>
            <a:r>
              <a:rPr lang="ru-RU" sz="1400" u="sng" dirty="0" smtClean="0"/>
              <a:t> </a:t>
            </a:r>
            <a:r>
              <a:rPr lang="ru-RU" sz="1400" u="sng" dirty="0" err="1" smtClean="0"/>
              <a:t>салалас</a:t>
            </a:r>
            <a:r>
              <a:rPr lang="ru-RU" sz="1400" u="sng" dirty="0" smtClean="0"/>
              <a:t> </a:t>
            </a:r>
            <a:r>
              <a:rPr lang="ru-RU" sz="1400" u="sng" dirty="0" err="1" smtClean="0"/>
              <a:t>құрмалас сөйлем шылауларын</a:t>
            </a:r>
            <a:r>
              <a:rPr lang="ru-RU" sz="1400" u="sng" dirty="0" smtClean="0"/>
              <a:t> </a:t>
            </a:r>
            <a:r>
              <a:rPr lang="ru-RU" sz="1400" u="sng" dirty="0" err="1" smtClean="0"/>
              <a:t>көрсетіңіз</a:t>
            </a:r>
            <a:r>
              <a:rPr lang="ru-RU" sz="1400" u="sng" dirty="0" smtClean="0"/>
              <a:t>. </a:t>
            </a:r>
            <a:br>
              <a:rPr lang="ru-RU" sz="1400" u="sng" dirty="0" smtClean="0"/>
            </a:br>
            <a:r>
              <a:rPr lang="ru-RU" sz="1400" u="sng" dirty="0" smtClean="0"/>
              <a:t>А) </a:t>
            </a:r>
            <a:r>
              <a:rPr lang="ru-RU" sz="1400" u="sng" dirty="0" err="1" smtClean="0"/>
              <a:t>Сондықтан</a:t>
            </a:r>
            <a:r>
              <a:rPr lang="ru-RU" sz="1400" u="sng" dirty="0" smtClean="0"/>
              <a:t>. </a:t>
            </a:r>
            <a:br>
              <a:rPr lang="ru-RU" sz="1400" u="sng" dirty="0" smtClean="0"/>
            </a:br>
            <a:r>
              <a:rPr lang="ru-RU" sz="1400" u="sng" dirty="0" smtClean="0"/>
              <a:t>В) </a:t>
            </a:r>
            <a:r>
              <a:rPr lang="ru-RU" sz="1400" u="sng" dirty="0" err="1" smtClean="0"/>
              <a:t>Өйткені</a:t>
            </a:r>
            <a:r>
              <a:rPr lang="ru-RU" sz="1400" u="sng" dirty="0" smtClean="0"/>
              <a:t>. </a:t>
            </a:r>
            <a:br>
              <a:rPr lang="ru-RU" sz="1400" u="sng" dirty="0" smtClean="0"/>
            </a:br>
            <a:r>
              <a:rPr lang="ru-RU" sz="1400" u="sng" dirty="0" smtClean="0"/>
              <a:t>С) </a:t>
            </a:r>
            <a:r>
              <a:rPr lang="ru-RU" sz="1400" u="sng" dirty="0" err="1" smtClean="0"/>
              <a:t>Бірде</a:t>
            </a:r>
            <a:r>
              <a:rPr lang="ru-RU" sz="1400" u="sng" dirty="0" smtClean="0"/>
              <a:t>. </a:t>
            </a:r>
            <a:br>
              <a:rPr lang="ru-RU" sz="1400" u="sng" dirty="0" smtClean="0"/>
            </a:br>
            <a:r>
              <a:rPr lang="ru-RU" sz="1400" u="sng" dirty="0" smtClean="0"/>
              <a:t>D) </a:t>
            </a:r>
            <a:r>
              <a:rPr lang="ru-RU" sz="1400" u="sng" dirty="0" err="1" smtClean="0"/>
              <a:t>Әйтсе </a:t>
            </a:r>
            <a:r>
              <a:rPr lang="ru-RU" sz="1400" u="sng" dirty="0" smtClean="0"/>
              <a:t>де. </a:t>
            </a:r>
            <a:br>
              <a:rPr lang="ru-RU" sz="1400" u="sng" dirty="0" smtClean="0"/>
            </a:br>
            <a:r>
              <a:rPr lang="ru-RU" sz="1400" u="sng" dirty="0" smtClean="0"/>
              <a:t>Е) </a:t>
            </a:r>
            <a:r>
              <a:rPr lang="ru-RU" sz="1400" u="sng" dirty="0" err="1" smtClean="0"/>
              <a:t>Немесе</a:t>
            </a:r>
            <a:r>
              <a:rPr lang="ru-RU" sz="1400" u="sng" dirty="0" smtClean="0"/>
              <a:t>. </a:t>
            </a:r>
            <a:br>
              <a:rPr lang="ru-RU" sz="1400" u="sng" dirty="0" smtClean="0"/>
            </a:br>
            <a:r>
              <a:rPr lang="ru-RU" sz="1400" dirty="0" smtClean="0"/>
              <a:t/>
            </a:r>
            <a:br>
              <a:rPr lang="ru-RU" sz="1400" dirty="0" smtClean="0"/>
            </a:br>
            <a:r>
              <a:rPr lang="ru-RU" sz="1400" u="sng" dirty="0" err="1" smtClean="0"/>
              <a:t>Қарсылықты салалас</a:t>
            </a:r>
            <a:r>
              <a:rPr lang="ru-RU" sz="1400" u="sng" dirty="0" smtClean="0"/>
              <a:t> </a:t>
            </a:r>
            <a:r>
              <a:rPr lang="ru-RU" sz="1400" u="sng" dirty="0" err="1" smtClean="0"/>
              <a:t>құрмалас сөйлем шылауын</a:t>
            </a:r>
            <a:r>
              <a:rPr lang="ru-RU" sz="1400" u="sng" dirty="0" smtClean="0"/>
              <a:t> </a:t>
            </a:r>
            <a:r>
              <a:rPr lang="ru-RU" sz="1400" u="sng" dirty="0" err="1" smtClean="0"/>
              <a:t>көрсетіңіз</a:t>
            </a:r>
            <a:r>
              <a:rPr lang="ru-RU" sz="1400" u="sng" dirty="0" smtClean="0"/>
              <a:t>. </a:t>
            </a:r>
            <a:br>
              <a:rPr lang="ru-RU" sz="1400" u="sng" dirty="0" smtClean="0"/>
            </a:br>
            <a:r>
              <a:rPr lang="ru-RU" sz="1400" u="sng" dirty="0" smtClean="0"/>
              <a:t>А) </a:t>
            </a:r>
            <a:r>
              <a:rPr lang="ru-RU" sz="1400" u="sng" dirty="0" err="1" smtClean="0"/>
              <a:t>Бірақ</a:t>
            </a:r>
            <a:r>
              <a:rPr lang="ru-RU" sz="1400" u="sng" dirty="0" smtClean="0"/>
              <a:t>. </a:t>
            </a:r>
            <a:br>
              <a:rPr lang="ru-RU" sz="1400" u="sng" dirty="0" smtClean="0"/>
            </a:br>
            <a:r>
              <a:rPr lang="ru-RU" sz="1400" u="sng" dirty="0" smtClean="0"/>
              <a:t>В) </a:t>
            </a:r>
            <a:r>
              <a:rPr lang="ru-RU" sz="1400" u="sng" dirty="0" err="1" smtClean="0"/>
              <a:t>Және</a:t>
            </a:r>
            <a:r>
              <a:rPr lang="ru-RU" sz="1400" u="sng" dirty="0" smtClean="0"/>
              <a:t>. </a:t>
            </a:r>
            <a:br>
              <a:rPr lang="ru-RU" sz="1400" u="sng" dirty="0" smtClean="0"/>
            </a:br>
            <a:r>
              <a:rPr lang="ru-RU" sz="1400" u="sng" dirty="0" smtClean="0"/>
              <a:t>С) </a:t>
            </a:r>
            <a:r>
              <a:rPr lang="ru-RU" sz="1400" u="sng" dirty="0" err="1" smtClean="0"/>
              <a:t>Әлде</a:t>
            </a:r>
            <a:r>
              <a:rPr lang="ru-RU" sz="1400" u="sng" dirty="0" smtClean="0"/>
              <a:t>. </a:t>
            </a:r>
            <a:br>
              <a:rPr lang="ru-RU" sz="1400" u="sng" dirty="0" smtClean="0"/>
            </a:br>
            <a:r>
              <a:rPr lang="ru-RU" sz="1400" u="sng" dirty="0" smtClean="0"/>
              <a:t>D) </a:t>
            </a:r>
            <a:r>
              <a:rPr lang="ru-RU" sz="1400" u="sng" dirty="0" err="1" smtClean="0"/>
              <a:t>Себебі</a:t>
            </a:r>
            <a:r>
              <a:rPr lang="ru-RU" sz="1400" u="sng" dirty="0" smtClean="0"/>
              <a:t>. </a:t>
            </a:r>
            <a:br>
              <a:rPr lang="ru-RU" sz="1400" u="sng" dirty="0" smtClean="0"/>
            </a:br>
            <a:r>
              <a:rPr lang="ru-RU" sz="1400" u="sng" dirty="0" smtClean="0"/>
              <a:t>Е) </a:t>
            </a:r>
            <a:r>
              <a:rPr lang="ru-RU" sz="1400" u="sng" dirty="0" err="1" smtClean="0"/>
              <a:t>Әйтпесе</a:t>
            </a:r>
            <a:r>
              <a:rPr lang="ru-RU" sz="1400" u="sng" dirty="0" smtClean="0"/>
              <a:t>. </a:t>
            </a:r>
            <a:br>
              <a:rPr lang="ru-RU" sz="1400" u="sng" dirty="0" smtClean="0"/>
            </a:br>
            <a:r>
              <a:rPr lang="ru-RU" sz="1400" dirty="0" smtClean="0"/>
              <a:t/>
            </a:r>
            <a:br>
              <a:rPr lang="ru-RU" sz="1400" dirty="0" smtClean="0"/>
            </a:br>
            <a:endParaRPr lang="ru-RU" sz="1600"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04800" y="0"/>
            <a:ext cx="8458200" cy="6324600"/>
          </a:xfrm>
        </p:spPr>
        <p:txBody>
          <a:bodyPr numCol="2">
            <a:normAutofit/>
          </a:bodyPr>
          <a:lstStyle/>
          <a:p>
            <a:r>
              <a:rPr lang="kk-KZ" sz="4000" dirty="0" smtClean="0"/>
              <a:t>1А                6В</a:t>
            </a:r>
            <a:br>
              <a:rPr lang="kk-KZ" sz="4000" dirty="0" smtClean="0"/>
            </a:br>
            <a:r>
              <a:rPr lang="kk-KZ" sz="4000" dirty="0" smtClean="0"/>
              <a:t>2В                7Е</a:t>
            </a:r>
            <a:br>
              <a:rPr lang="kk-KZ" sz="4000" dirty="0" smtClean="0"/>
            </a:br>
            <a:r>
              <a:rPr lang="kk-KZ" sz="4000" dirty="0" smtClean="0"/>
              <a:t>3С                8С</a:t>
            </a:r>
            <a:br>
              <a:rPr lang="kk-KZ" sz="4000" dirty="0" smtClean="0"/>
            </a:br>
            <a:r>
              <a:rPr lang="kk-KZ" sz="4000" dirty="0" smtClean="0"/>
              <a:t>4А                9С</a:t>
            </a:r>
            <a:br>
              <a:rPr lang="kk-KZ" sz="4000" dirty="0" smtClean="0"/>
            </a:br>
            <a:r>
              <a:rPr lang="kk-KZ" sz="4000" dirty="0" smtClean="0"/>
              <a:t>5В                10А</a:t>
            </a:r>
            <a:br>
              <a:rPr lang="kk-KZ" sz="4000" dirty="0" smtClean="0"/>
            </a:br>
            <a:r>
              <a:rPr lang="kk-KZ" sz="4000" dirty="0" smtClean="0"/>
              <a:t/>
            </a:r>
            <a:br>
              <a:rPr lang="kk-KZ" sz="4000" dirty="0" smtClean="0"/>
            </a:br>
            <a:r>
              <a:rPr lang="kk-KZ" sz="4000" dirty="0" smtClean="0"/>
              <a:t>«5»  -   9-10 балл</a:t>
            </a:r>
            <a:br>
              <a:rPr lang="kk-KZ" sz="4000" dirty="0" smtClean="0"/>
            </a:br>
            <a:r>
              <a:rPr lang="kk-KZ" sz="4000" dirty="0" smtClean="0"/>
              <a:t>«4»   -  7-8 балл</a:t>
            </a:r>
            <a:br>
              <a:rPr lang="kk-KZ" sz="4000" dirty="0" smtClean="0"/>
            </a:br>
            <a:r>
              <a:rPr lang="kk-KZ" sz="4000" dirty="0" smtClean="0"/>
              <a:t>«3»  -   4-6 балл</a:t>
            </a:r>
            <a:br>
              <a:rPr lang="kk-KZ" sz="4000" dirty="0" smtClean="0"/>
            </a:br>
            <a:r>
              <a:rPr lang="kk-KZ" sz="4000" dirty="0" smtClean="0"/>
              <a:t>«2»  -   3-0 балл</a:t>
            </a:r>
            <a:br>
              <a:rPr lang="kk-KZ" sz="4000" dirty="0" smtClean="0"/>
            </a:br>
            <a:r>
              <a:rPr lang="kk-KZ" sz="4000" dirty="0" smtClean="0"/>
              <a:t/>
            </a:r>
            <a:br>
              <a:rPr lang="kk-KZ" sz="4000" dirty="0" smtClean="0"/>
            </a:br>
            <a:r>
              <a:rPr lang="kk-KZ" sz="4000" dirty="0" smtClean="0"/>
              <a:t/>
            </a:r>
            <a:br>
              <a:rPr lang="kk-KZ" sz="4000" dirty="0" smtClean="0"/>
            </a:br>
            <a:r>
              <a:rPr lang="kk-KZ" sz="4000" dirty="0" smtClean="0"/>
              <a:t/>
            </a:r>
            <a:br>
              <a:rPr lang="kk-KZ" sz="4000" dirty="0" smtClean="0"/>
            </a:br>
            <a:r>
              <a:rPr lang="kk-KZ" sz="4000" dirty="0" smtClean="0"/>
              <a:t>       </a:t>
            </a:r>
            <a:endParaRPr lang="ru-RU" sz="4000"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52400" y="0"/>
            <a:ext cx="8763000" cy="1600200"/>
          </a:xfrm>
        </p:spPr>
        <p:txBody>
          <a:bodyPr>
            <a:normAutofit/>
          </a:bodyPr>
          <a:lstStyle/>
          <a:p>
            <a:pPr algn="ctr"/>
            <a:r>
              <a:rPr lang="kk-KZ" sz="8800" dirty="0" smtClean="0"/>
              <a:t>Жаңа сабақ </a:t>
            </a:r>
            <a:endParaRPr lang="ru-RU" sz="8800" dirty="0"/>
          </a:p>
        </p:txBody>
      </p:sp>
      <p:sp>
        <p:nvSpPr>
          <p:cNvPr id="3" name="Подзаголовок 2"/>
          <p:cNvSpPr>
            <a:spLocks noGrp="1"/>
          </p:cNvSpPr>
          <p:nvPr>
            <p:ph type="subTitle" idx="1"/>
          </p:nvPr>
        </p:nvSpPr>
        <p:spPr>
          <a:xfrm>
            <a:off x="228600" y="1828800"/>
            <a:ext cx="8311896" cy="4648200"/>
          </a:xfrm>
        </p:spPr>
        <p:txBody>
          <a:bodyPr>
            <a:normAutofit fontScale="77500" lnSpcReduction="20000"/>
          </a:bodyPr>
          <a:lstStyle/>
          <a:p>
            <a:pPr algn="l"/>
            <a:r>
              <a:rPr lang="kk-KZ" dirty="0" smtClean="0"/>
              <a:t>Сабақтас құрмаластың жасалу жолы бағыныңқы сөйлемнің баяндауышына қарай белгіленеді.</a:t>
            </a:r>
          </a:p>
          <a:p>
            <a:pPr algn="l"/>
            <a:r>
              <a:rPr lang="kk-KZ" dirty="0" smtClean="0"/>
              <a:t> Шартты рай:-са,-се</a:t>
            </a:r>
          </a:p>
          <a:p>
            <a:pPr algn="l"/>
            <a:r>
              <a:rPr lang="kk-KZ" dirty="0" smtClean="0"/>
              <a:t> Көсемше:-а,-е,-й,-ып,-іп,-п,-қалы,-гелі,-ғалы,-гелі</a:t>
            </a:r>
          </a:p>
          <a:p>
            <a:pPr algn="l"/>
            <a:r>
              <a:rPr lang="kk-KZ" dirty="0" smtClean="0"/>
              <a:t>Есімше </a:t>
            </a:r>
            <a:r>
              <a:rPr lang="ru-RU" dirty="0" smtClean="0"/>
              <a:t>:</a:t>
            </a:r>
          </a:p>
          <a:p>
            <a:pPr algn="l"/>
            <a:r>
              <a:rPr lang="kk-KZ" dirty="0" smtClean="0"/>
              <a:t>ған(ген)+-ша(-ше)</a:t>
            </a:r>
          </a:p>
          <a:p>
            <a:pPr algn="l"/>
            <a:r>
              <a:rPr lang="kk-KZ" dirty="0" smtClean="0"/>
              <a:t>ған(-ген)+-дай (-дей)</a:t>
            </a:r>
          </a:p>
          <a:p>
            <a:pPr algn="l"/>
            <a:r>
              <a:rPr lang="kk-KZ" dirty="0" smtClean="0"/>
              <a:t>ған(ген)+-да(-де)</a:t>
            </a:r>
          </a:p>
          <a:p>
            <a:pPr algn="l"/>
            <a:r>
              <a:rPr lang="kk-KZ" dirty="0" smtClean="0"/>
              <a:t>ған(ген)+-мен</a:t>
            </a:r>
          </a:p>
          <a:p>
            <a:pPr algn="l"/>
            <a:r>
              <a:rPr lang="kk-KZ" dirty="0" smtClean="0"/>
              <a:t>ған(ген)+-+-дықтан (-діктен)</a:t>
            </a:r>
          </a:p>
          <a:p>
            <a:pPr algn="l"/>
            <a:r>
              <a:rPr lang="kk-KZ" dirty="0" smtClean="0"/>
              <a:t>ған(ген)+-сайын,соң,кезде,уақытта</a:t>
            </a:r>
          </a:p>
          <a:p>
            <a:pPr algn="l"/>
            <a:r>
              <a:rPr lang="kk-KZ" dirty="0" smtClean="0"/>
              <a:t>ған(ген)+-ға+шейін</a:t>
            </a:r>
          </a:p>
          <a:p>
            <a:pPr algn="l"/>
            <a:r>
              <a:rPr lang="kk-KZ" dirty="0" smtClean="0"/>
              <a:t>ған(ген)+-нан(-нен)+бері,кейін,бұрын</a:t>
            </a:r>
          </a:p>
          <a:p>
            <a:pPr algn="l"/>
            <a:r>
              <a:rPr lang="kk-KZ" dirty="0" smtClean="0"/>
              <a:t>Етістік негізі:ысымен,-ісімен</a:t>
            </a:r>
          </a:p>
          <a:p>
            <a:pPr algn="l"/>
            <a:endParaRPr lang="kk-KZ" dirty="0" smtClean="0"/>
          </a:p>
          <a:p>
            <a:pPr algn="l"/>
            <a:endParaRPr lang="kk-KZ" dirty="0" smtClean="0"/>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Поток">
  <a:themeElements>
    <a:clrScheme name="Поток">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Поток">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Поток">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Flow</Template>
  <TotalTime>100</TotalTime>
  <Words>160</Words>
  <Application>Microsoft Office PowerPoint</Application>
  <PresentationFormat>Экран (4:3)</PresentationFormat>
  <Paragraphs>49</Paragraphs>
  <Slides>12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12</vt:i4>
      </vt:variant>
    </vt:vector>
  </HeadingPairs>
  <TitlesOfParts>
    <vt:vector size="13" baseType="lpstr">
      <vt:lpstr>Поток</vt:lpstr>
      <vt:lpstr>М.Мәметова атындағы №35 жалпы орта мектебі</vt:lpstr>
      <vt:lpstr> Сабақтың мақсаты:  а) білімділік: Сабақтас құрмалас сөйлемнің түрлері туралы түсіндіру.  ә) дамытушылық: Оқушылардың сабақтас құрмалас сөйлемнің. жасалуы, тұлғалық белгісін дәлелдей алуға, мысал келтіре отырып, талдай білуге, мүмкіндік туғызу.  б) тәрбиелік: Оқушылардың тіл мәдениетін жете меңгеруге, зейінді, ұшқыр болуға, адамгершілікке баулу.   </vt:lpstr>
      <vt:lpstr>Ұйымдастыру кезеңі:</vt:lpstr>
      <vt:lpstr>Слайд 4</vt:lpstr>
      <vt:lpstr>Үй тапсырмасын тест сұрақтары арқылы тексеру.  Салалас құрмалас сөйлем түрін анықтаңыз.  А) Қарсылықты.  В) Мезгіл.  С) Мекен.  D) Мақсат.  Е) Себеп.    Ыңғайлас салалас құрмалас сөйлем жалғаулығын анықтаңыз.  А) Немесе.  В) Және.  С) Әлде.  D) Себебі.  Е) Сөйтсе.   Кезектес салалас құрмалас сөйлем жалғаулығын анықтаңыз.  А) бірақ.  </vt:lpstr>
      <vt:lpstr> В) та.  С) бірде.  D) немесе.  Е) әйтпесе.   Себеп-салдар салалас құрмалас сөйлем жалғаулығын анықтаңыз.  А) өйткені.  В) сонда да.  С) біресе.  D) бірақ.  Е) әйтпесе.   Түсіндірмелі салалас құрмалас сөйлем жалғаулықтарын анықтаңыз.  А) Өйткені, себебі.  В) Жалғаулығы жоқ.  С) Сол үшін, себебі.  D) Сөйтсе де, әйтсе де.  Е) Әйтпесе, немесе.   Салалас құрмалас сөйлемнің түрін анықтаңыз.  Биыл мектеп бітіремін және оқуға түсемін.  А) Қарсылықты.  В) Ыңғайлас.  С) Кезектес.  D) Талғаулы.  Е) Түсіндірмелі.   Құрмалас сөйлем түрін анықтаңыз.  Оқуға түспеймін, өйткені жұмыс істеуім керек.  А) Кезектес.</vt:lpstr>
      <vt:lpstr> В) Ыңғайластық.  С) Талғаулы.  D) Түсіндірмелі.  Е) Себеп-салдар.   Құрмалас сөйлем түрін анықтаңыз.  Ол көп уайымдап, үйге келді.  А) Салалас құрмалас сөйлем.  В) Аралас құрмалас сөйлем.  С) Қимыл-сын бағыныңқы.  D) Мақсат бағыныңқы.  Е) Себеп бағыныңқы.   Кезектес салалас құрмалас сөйлем шылауларын көрсетіңіз.  А) Сондықтан.  В) Өйткені.  С) Бірде.  D) Әйтсе де.  Е) Немесе.   Қарсылықты салалас құрмалас сөйлем шылауын көрсетіңіз.  А) Бірақ.  В) Және.  С) Әлде.  D) Себебі.  Е) Әйтпесе.   </vt:lpstr>
      <vt:lpstr>1А                6В 2В                7Е 3С                8С 4А                9С 5В                10А  «5»  -   9-10 балл «4»   -  7-8 балл «3»  -   4-6 балл «2»  -   3-0 балл           </vt:lpstr>
      <vt:lpstr>Жаңа сабақ </vt:lpstr>
      <vt:lpstr>Кітаппен жұмыс 171-жаттығу    Сергіту сәті.  173-жаттығу   Мәтіннен жай сөйлемдерді тауып,сабақтас құрмалас сөйлемге айналдырыңдар.</vt:lpstr>
      <vt:lpstr>ВЕНН   ДИАГРАММАСЫ</vt:lpstr>
      <vt:lpstr>              Үй жұмысы:  Әдеби шығармалардан сабақтас құрмалас сөйлемге байланысты мәтін жазып келу. Бекіту.  Кері байланыс.</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cp:lastModifiedBy>Admin</cp:lastModifiedBy>
  <cp:revision>13</cp:revision>
  <dcterms:modified xsi:type="dcterms:W3CDTF">2015-02-04T08:18:01Z</dcterms:modified>
</cp:coreProperties>
</file>