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2" r:id="rId2"/>
    <p:sldId id="263" r:id="rId3"/>
    <p:sldId id="269" r:id="rId4"/>
    <p:sldId id="268" r:id="rId5"/>
    <p:sldId id="267" r:id="rId6"/>
    <p:sldId id="264" r:id="rId7"/>
    <p:sldId id="273" r:id="rId8"/>
    <p:sldId id="272" r:id="rId9"/>
    <p:sldId id="271" r:id="rId10"/>
    <p:sldId id="265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96B39-76A8-4B37-BF77-F07172EF3A6E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26F95-FF93-41F5-B5B4-D254F51FA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10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11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12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13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14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15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16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17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18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19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2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20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3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4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5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6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7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8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9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5900"/>
            <a:ext cx="8221663" cy="1244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83C3E-796C-4416-B434-97C4C7E3C04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8.xml"/><Relationship Id="rId18" Type="http://schemas.openxmlformats.org/officeDocument/2006/relationships/slide" Target="slide10.xml"/><Relationship Id="rId3" Type="http://schemas.openxmlformats.org/officeDocument/2006/relationships/audio" Target="../media/audio1.wav"/><Relationship Id="rId7" Type="http://schemas.openxmlformats.org/officeDocument/2006/relationships/slide" Target="slide16.xml"/><Relationship Id="rId12" Type="http://schemas.openxmlformats.org/officeDocument/2006/relationships/slide" Target="slide19.xml"/><Relationship Id="rId17" Type="http://schemas.openxmlformats.org/officeDocument/2006/relationships/slide" Target="slide9.xml"/><Relationship Id="rId2" Type="http://schemas.openxmlformats.org/officeDocument/2006/relationships/notesSlide" Target="../notesSlides/notesSlide5.xml"/><Relationship Id="rId16" Type="http://schemas.openxmlformats.org/officeDocument/2006/relationships/slide" Target="slide8.xml"/><Relationship Id="rId20" Type="http://schemas.openxmlformats.org/officeDocument/2006/relationships/slide" Target="slide1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6.xml"/><Relationship Id="rId11" Type="http://schemas.openxmlformats.org/officeDocument/2006/relationships/slide" Target="slide20.xml"/><Relationship Id="rId5" Type="http://schemas.openxmlformats.org/officeDocument/2006/relationships/image" Target="../media/image1.jpeg"/><Relationship Id="rId15" Type="http://schemas.openxmlformats.org/officeDocument/2006/relationships/slide" Target="slide12.xml"/><Relationship Id="rId10" Type="http://schemas.openxmlformats.org/officeDocument/2006/relationships/slide" Target="slide13.xml"/><Relationship Id="rId19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7.xml"/><Relationship Id="rId1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2357430"/>
            <a:ext cx="5715040" cy="101566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kk-KZ" sz="6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“Кім білгір?”</a:t>
            </a:r>
            <a:endParaRPr lang="ru-RU" sz="6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285728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қтөбе облысы, Мұғалжар ауданы,</a:t>
            </a: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Ембі қалалық №2 орта мектеп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4143380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Ұйымдастырған: қазақ тілі мен әдебиетінің мұғалімі      Эльвира Магауевна Курантаева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357166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“Естілген нәрсені ұмыт-пастыққа төрт түрлі себеп бар”,-дейді Абай атамыз отыз бірінші қара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сөзінде.Ол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қандай себептер?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928802"/>
            <a:ext cx="85011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әуелі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көкірегі байлаулы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берік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болмақ керек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нәрсені естігенде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көргенде ғибрәтлану керек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көңілденіп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тұшынып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ынтамен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ұғу керек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үшінші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нәрсені ішінен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уақыт қайтарып ойланып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көңілге бекіту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төртінші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ой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кесел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нәрселерден қашық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болу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747396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Берілген зат есімдерді етістікке</a:t>
            </a: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 айналдырыңыз.</a:t>
            </a: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Бас-</a:t>
            </a: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Аяқ-</a:t>
            </a: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Ақыл-</a:t>
            </a: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Бейне-</a:t>
            </a: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Ашу -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8794" y="1785926"/>
            <a:ext cx="692948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Бас-бастау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Аяқ – аяқтау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Ақыл – ақылдасу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Бейне – бейнелеу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Ашу-ашулану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071546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6000" b="1" dirty="0" smtClean="0">
                <a:latin typeface="Times New Roman" pitchFamily="18" charset="0"/>
                <a:cs typeface="Times New Roman" pitchFamily="18" charset="0"/>
              </a:rPr>
              <a:t>“Еңбек түбі – береке”</a:t>
            </a:r>
          </a:p>
          <a:p>
            <a:pPr algn="just"/>
            <a:endParaRPr lang="kk-KZ" sz="4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4000" i="1" dirty="0" smtClean="0">
                <a:latin typeface="Times New Roman" pitchFamily="18" charset="0"/>
                <a:cs typeface="Times New Roman" pitchFamily="18" charset="0"/>
              </a:rPr>
              <a:t>Сызықшаның қойылу себебі қандай?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3643314"/>
            <a:ext cx="8786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Бастауыш та, баяндауыш та зат есім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714356"/>
            <a:ext cx="64294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Есімдіктердің мағыналық топтарын ата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000240"/>
            <a:ext cx="77153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1.Жіктеу есімдігі.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2.Сілтеу есімдігі.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3.Сұрау есімдігі.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4.Өздік есімдігі.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5.Жалпылау есімдігі.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6.Болымсыздық есімдігі.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7.Белгісіздік есімдігі.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785794"/>
            <a:ext cx="7715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-мақ,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мек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-бақ,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-бек,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-пақ,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-пек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жұрнақтары арқылы қай шақ жасалады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35756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Мақсатты келер шақ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4282" y="428604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Үстеудің мағыналық түрлерін ата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1142984"/>
            <a:ext cx="64294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1.Мезгіл үстеуі.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2.Мекен үстеуі.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3.Сын-қимыл үстеуі.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4.Мөлшер үстеуі.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5.Күшейткіш үстеуі.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6.Мақсат үстеуі.</a:t>
            </a:r>
          </a:p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7.Себеп-салдар үстеуі.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96" y="642918"/>
            <a:ext cx="7286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Сөздің бастапқы мағыналы бөлшегі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571744"/>
            <a:ext cx="5214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түбір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8596" y="571480"/>
            <a:ext cx="74295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одан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көп сөздер тіркесіп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келіп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ұғымды  білдіретін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мағынасы жағынан біріккен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сөздер сияқты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күрделі сөздер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4143380"/>
            <a:ext cx="6143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Тіркесті сөздер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428604"/>
            <a:ext cx="84296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“Жаздыгүні,биыл,түрегелді” 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сөздерінің  құрамына енген түбір-лердің тұлғалары сақталмай, кейбір дыбыстық  өзгерістерге ұшыраған. </a:t>
            </a:r>
          </a:p>
          <a:p>
            <a:pPr algn="just"/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Бұлар ғылым тілінде қандай сөздер деп аталады?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4429132"/>
            <a:ext cx="6572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Кіріккен сөздер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928670"/>
            <a:ext cx="78581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ҚР ҰҒА  қысқарған сөзінің мағынасын аш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357562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Қазақстан Республикасы Ұлттық ғылыми академиясы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28"/>
            <a:ext cx="84296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i="1" dirty="0" smtClean="0">
                <a:latin typeface="Times New Roman" pitchFamily="18" charset="0"/>
                <a:cs typeface="Times New Roman" pitchFamily="18" charset="0"/>
              </a:rPr>
              <a:t>                       І кезең.</a:t>
            </a:r>
          </a:p>
          <a:p>
            <a: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“Сөз тапқанға қолқа жоқ”</a:t>
            </a:r>
            <a:b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000240"/>
            <a:ext cx="8072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000" i="1" dirty="0" smtClean="0">
                <a:latin typeface="Times New Roman" pitchFamily="18" charset="0"/>
                <a:cs typeface="Times New Roman" pitchFamily="18" charset="0"/>
              </a:rPr>
              <a:t>Шарты: Сұраққа тек қана берілген әріптермен басталатын сөздермен жауап беру.Әрбір жауап 1 ұпаймен бағаланады.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857232"/>
            <a:ext cx="73581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Қос сөздің неше түрі бар?</a:t>
            </a:r>
          </a:p>
          <a:p>
            <a:pPr algn="just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Мысал келтір.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71670" y="2143116"/>
            <a:ext cx="6429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Қос сөздер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86124"/>
            <a:ext cx="40719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қайталама қос сөздер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3286124"/>
            <a:ext cx="40719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қосарлама қос сөздер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1140110" y="2853000"/>
            <a:ext cx="1002990" cy="576000"/>
          </a:xfrm>
          <a:prstGeom prst="straightConnector1">
            <a:avLst/>
          </a:prstGeom>
          <a:ln w="730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860742" y="2857496"/>
            <a:ext cx="997274" cy="571504"/>
          </a:xfrm>
          <a:prstGeom prst="straightConnector1">
            <a:avLst/>
          </a:prstGeom>
          <a:ln w="730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85786" y="4500570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көре-көре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9256" y="4500570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бала-шаға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57166"/>
            <a:ext cx="842965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i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ІІ кезең.</a:t>
            </a:r>
          </a:p>
          <a:p>
            <a: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kk-KZ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“бәйге”</a:t>
            </a:r>
          </a:p>
          <a:p>
            <a:endParaRPr lang="kk-KZ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285992"/>
            <a:ext cx="7929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Шарты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4000" i="1" dirty="0" smtClean="0">
                <a:latin typeface="Times New Roman" pitchFamily="18" charset="0"/>
                <a:cs typeface="Times New Roman" pitchFamily="18" charset="0"/>
              </a:rPr>
              <a:t>әр сайыскерге 5 сұрақтан қойылады, жауабы 1 ұпаймен бағаланады.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28604"/>
            <a:ext cx="842965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i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ІІІкезең.</a:t>
            </a:r>
          </a:p>
          <a:p>
            <a: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kk-KZ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kk-KZ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ДОДА</a:t>
            </a:r>
            <a:r>
              <a:rPr lang="kk-KZ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endParaRPr lang="kk-KZ" sz="7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kk-KZ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85720" y="2214554"/>
            <a:ext cx="857256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Сайыскерлер ұяшық таңдау арқылы ұпай жинайды. Бір сайыскер сұраққа жауап бере алмаса,басқа сайыскердің жауап беріп,ұпай алуына мүмкіншілік бар.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1500174"/>
            <a:ext cx="2571768" cy="121444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kk-K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ӘДЕБИЕТ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286256"/>
            <a:ext cx="2643206" cy="121444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kk-K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СӨЗЖАСАМ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44" y="2928934"/>
            <a:ext cx="2643206" cy="121444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kk-K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МОРФОЛОГИЯ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6" action="ppaction://hlinksldjump"/>
          </p:cNvPr>
          <p:cNvSpPr/>
          <p:nvPr/>
        </p:nvSpPr>
        <p:spPr>
          <a:xfrm>
            <a:off x="2857488" y="150017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00364" y="435769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000364" y="292893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071934" y="150017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429256" y="292893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858148" y="435769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50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643702" y="435769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429256" y="435769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214810" y="435769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214810" y="292893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286380" y="150017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500826" y="150017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715272" y="150017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50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7858148" y="292893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50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6643702" y="2928934"/>
            <a:ext cx="114300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8596" y="1071546"/>
            <a:ext cx="66488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Қобыландының мінген аты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5852" y="2571744"/>
            <a:ext cx="5429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Тайбуырыл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96" y="500042"/>
            <a:ext cx="7027117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“Асыл сөзді іздесең,</a:t>
            </a:r>
          </a:p>
          <a:p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Абайды оқы, ерінбе.</a:t>
            </a:r>
          </a:p>
          <a:p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Адамдықты көздесең,</a:t>
            </a:r>
          </a:p>
          <a:p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Жат тоқып ал көңілге”.</a:t>
            </a:r>
          </a:p>
          <a:p>
            <a:r>
              <a:rPr lang="kk-KZ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Кімнің сөзі?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714884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Сұлтанмахмұт Торайғыров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571480"/>
            <a:ext cx="72866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“Он тоғызыншы ғасырдағы Жетісу ақындарының алтын діңгегі” деп М.Әуезов кімді бағалаған?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3429000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Сүйінбай Аронұлы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 l="13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785794"/>
            <a:ext cx="77153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“Күлтегін” атты тарихи шығарманы бүгінгі нұс-қада жырлаған  қазақтың белгілі ақыны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4286256"/>
            <a:ext cx="5929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Қадыр Мырза Әли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467</Words>
  <Application>Microsoft Office PowerPoint</Application>
  <PresentationFormat>Экран (4:3)</PresentationFormat>
  <Paragraphs>120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39</cp:revision>
  <dcterms:created xsi:type="dcterms:W3CDTF">2015-02-21T19:33:28Z</dcterms:created>
  <dcterms:modified xsi:type="dcterms:W3CDTF">2015-02-24T09:57:38Z</dcterms:modified>
</cp:coreProperties>
</file>