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_rels/presentation.xml.rels" ContentType="application/vnd.openxmlformats-package.relationships+xml"/>
  <Override PartName="/ppt/slides/_rels/slide43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4.xml.rels" ContentType="application/vnd.openxmlformats-package.relationships+xml"/>
  <Override PartName="/ppt/slides/_rels/slide33.xml.rels" ContentType="application/vnd.openxmlformats-package.relationships+xml"/>
  <Override PartName="/ppt/slides/_rels/slide32.xml.rels" ContentType="application/vnd.openxmlformats-package.relationships+xml"/>
  <Override PartName="/ppt/slides/_rels/slide31.xml.rels" ContentType="application/vnd.openxmlformats-package.relationships+xml"/>
  <Override PartName="/ppt/slides/_rels/slide30.xml.rels" ContentType="application/vnd.openxmlformats-package.relationships+xml"/>
  <Override PartName="/ppt/slides/_rels/slide28.xml.rels" ContentType="application/vnd.openxmlformats-package.relationships+xml"/>
  <Override PartName="/ppt/slides/_rels/slide7.xml.rels" ContentType="application/vnd.openxmlformats-package.relationships+xml"/>
  <Override PartName="/ppt/slides/_rels/slide24.xml.rels" ContentType="application/vnd.openxmlformats-package.relationships+xml"/>
  <Override PartName="/ppt/slides/_rels/slide6.xml.rels" ContentType="application/vnd.openxmlformats-package.relationships+xml"/>
  <Override PartName="/ppt/slides/_rels/slide23.xml.rels" ContentType="application/vnd.openxmlformats-package.relationships+xml"/>
  <Override PartName="/ppt/slides/_rels/slide5.xml.rels" ContentType="application/vnd.openxmlformats-package.relationships+xml"/>
  <Override PartName="/ppt/slides/_rels/slide22.xml.rels" ContentType="application/vnd.openxmlformats-package.relationships+xml"/>
  <Override PartName="/ppt/slides/_rels/slide17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29.xml.rels" ContentType="application/vnd.openxmlformats-package.relationships+xml"/>
  <Override PartName="/ppt/slides/_rels/slide14.xml.rels" ContentType="application/vnd.openxmlformats-package.relationships+xml"/>
  <Override PartName="/ppt/slides/_rels/slide38.xml.rels" ContentType="application/vnd.openxmlformats-package.relationships+xml"/>
  <Override PartName="/ppt/slides/_rels/slide13.xml.rels" ContentType="application/vnd.openxmlformats-package.relationships+xml"/>
  <Override PartName="/ppt/slides/_rels/slide37.xml.rels" ContentType="application/vnd.openxmlformats-package.relationships+xml"/>
  <Override PartName="/ppt/slides/_rels/slide12.xml.rels" ContentType="application/vnd.openxmlformats-package.relationships+xml"/>
  <Override PartName="/ppt/slides/_rels/slide9.xml.rels" ContentType="application/vnd.openxmlformats-package.relationships+xml"/>
  <Override PartName="/ppt/slides/_rels/slide26.xml.rels" ContentType="application/vnd.openxmlformats-package.relationships+xml"/>
  <Override PartName="/ppt/slides/_rels/slide36.xml.rels" ContentType="application/vnd.openxmlformats-package.relationships+xml"/>
  <Override PartName="/ppt/slides/_rels/slide11.xml.rels" ContentType="application/vnd.openxmlformats-package.relationships+xml"/>
  <Override PartName="/ppt/slides/_rels/slide8.xml.rels" ContentType="application/vnd.openxmlformats-package.relationships+xml"/>
  <Override PartName="/ppt/slides/_rels/slide25.xml.rels" ContentType="application/vnd.openxmlformats-package.relationships+xml"/>
  <Override PartName="/ppt/slides/_rels/slide35.xml.rels" ContentType="application/vnd.openxmlformats-package.relationships+xml"/>
  <Override PartName="/ppt/slides/_rels/slide10.xml.rels" ContentType="application/vnd.openxmlformats-package.relationships+xml"/>
  <Override PartName="/ppt/slides/_rels/slide21.xml.rels" ContentType="application/vnd.openxmlformats-package.relationships+xml"/>
  <Override PartName="/ppt/slides/_rels/slide4.xml.rels" ContentType="application/vnd.openxmlformats-package.relationships+xml"/>
  <Override PartName="/ppt/slides/_rels/slide3.xml.rels" ContentType="application/vnd.openxmlformats-package.relationships+xml"/>
  <Override PartName="/ppt/slides/_rels/slide20.xml.rels" ContentType="application/vnd.openxmlformats-package.relationships+xml"/>
  <Override PartName="/ppt/slides/_rels/slide19.xml.rels" ContentType="application/vnd.openxmlformats-package.relationships+xml"/>
  <Override PartName="/ppt/slides/_rels/slide2.xml.rels" ContentType="application/vnd.openxmlformats-package.relationships+xml"/>
  <Override PartName="/ppt/slides/_rels/slide27.xml.rels" ContentType="application/vnd.openxmlformats-package.relationships+xml"/>
  <Override PartName="/ppt/slides/_rels/slide18.xml.rels" ContentType="application/vnd.openxmlformats-package.relationships+xml"/>
  <Override PartName="/ppt/slides/_rels/slide1.xml.rels" ContentType="application/vnd.openxmlformats-package.relationships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9.xml" ContentType="application/vnd.openxmlformats-officedocument.presentationml.slide+xml"/>
  <Override PartName="/ppt/slides/slide28.xml" ContentType="application/vnd.openxmlformats-officedocument.presentationml.slide+xml"/>
  <Override PartName="/ppt/slides/slide27.xml" ContentType="application/vnd.openxmlformats-officedocument.presentationml.slide+xml"/>
  <Override PartName="/ppt/slides/slide26.xml" ContentType="application/vnd.openxmlformats-officedocument.presentationml.slide+xml"/>
  <Override PartName="/ppt/slides/slide25.xml" ContentType="application/vnd.openxmlformats-officedocument.presentationml.slide+xml"/>
  <Override PartName="/ppt/slides/slide24.xml" ContentType="application/vnd.openxmlformats-officedocument.presentationml.slide+xml"/>
  <Override PartName="/ppt/slides/slide23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43.xml" ContentType="application/vnd.openxmlformats-officedocument.presentationml.slide+xml"/>
  <Override PartName="/ppt/slides/slide9.xml" ContentType="application/vnd.openxmlformats-officedocument.presentationml.slide+xml"/>
  <Override PartName="/ppt/slides/slide18.xml" ContentType="application/vnd.openxmlformats-officedocument.presentationml.slide+xml"/>
  <Override PartName="/ppt/slides/slide42.xml" ContentType="application/vnd.openxmlformats-officedocument.presentationml.slide+xml"/>
  <Override PartName="/ppt/slides/slide8.xml" ContentType="application/vnd.openxmlformats-officedocument.presentationml.slide+xml"/>
  <Override PartName="/ppt/slides/slide17.xml" ContentType="application/vnd.openxmlformats-officedocument.presentationml.slide+xml"/>
  <Override PartName="/ppt/slides/slide41.xml" ContentType="application/vnd.openxmlformats-officedocument.presentationml.slide+xml"/>
  <Override PartName="/ppt/slides/slide7.xml" ContentType="application/vnd.openxmlformats-officedocument.presentationml.slide+xml"/>
  <Override PartName="/ppt/slides/slide16.xml" ContentType="application/vnd.openxmlformats-officedocument.presentationml.slide+xml"/>
  <Override PartName="/ppt/slides/slide40.xml" ContentType="application/vnd.openxmlformats-officedocument.presentationml.slide+xml"/>
  <Override PartName="/ppt/slides/slide6.xml" ContentType="application/vnd.openxmlformats-officedocument.presentationml.slide+xml"/>
  <Override PartName="/ppt/slides/slide15.xml" ContentType="application/vnd.openxmlformats-officedocument.presentationml.slide+xml"/>
  <Override PartName="/ppt/slides/slide5.xml" ContentType="application/vnd.openxmlformats-officedocument.presentationml.slide+xml"/>
  <Override PartName="/ppt/slides/slide14.xml" ContentType="application/vnd.openxmlformats-officedocument.presentationml.slide+xml"/>
  <Override PartName="/ppt/slides/slide4.xml" ContentType="application/vnd.openxmlformats-officedocument.presentationml.slide+xml"/>
  <Override PartName="/ppt/slides/slide13.xml" ContentType="application/vnd.openxmlformats-officedocument.presentationml.slide+xml"/>
  <Override PartName="/ppt/slides/slide3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11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media/image923.jpeg" ContentType="image/jpeg"/>
  <Override PartName="/ppt/media/image919.png" ContentType="image/png"/>
  <Override PartName="/ppt/media/image918.png" ContentType="image/png"/>
  <Override PartName="/ppt/media/image917.png" ContentType="image/png"/>
  <Override PartName="/ppt/media/image916.png" ContentType="image/png"/>
  <Override PartName="/ppt/media/image915.png" ContentType="image/png"/>
  <Override PartName="/ppt/media/image909.png" ContentType="image/png"/>
  <Override PartName="/ppt/media/image908.png" ContentType="image/png"/>
  <Override PartName="/ppt/media/image907.png" ContentType="image/png"/>
  <Override PartName="/ppt/media/image906.png" ContentType="image/png"/>
  <Override PartName="/ppt/media/image905.png" ContentType="image/png"/>
  <Override PartName="/ppt/media/image904.png" ContentType="image/png"/>
  <Override PartName="/ppt/media/image903.png" ContentType="image/png"/>
  <Override PartName="/ppt/media/image902.png" ContentType="image/png"/>
  <Override PartName="/ppt/media/image901.png" ContentType="image/png"/>
  <Override PartName="/ppt/media/image900.png" ContentType="image/png"/>
  <Override PartName="/ppt/media/image899.png" ContentType="image/png"/>
  <Override PartName="/ppt/media/image898.png" ContentType="image/png"/>
  <Override PartName="/ppt/media/image897.png" ContentType="image/png"/>
  <Override PartName="/ppt/media/image896.png" ContentType="image/png"/>
  <Override PartName="/ppt/media/image895.jpeg" ContentType="image/jpeg"/>
  <Override PartName="/ppt/media/image889.png" ContentType="image/png"/>
  <Override PartName="/ppt/media/image888.png" ContentType="image/png"/>
  <Override PartName="/ppt/media/image887.png" ContentType="image/png"/>
  <Override PartName="/ppt/media/image886.png" ContentType="image/png"/>
  <Override PartName="/ppt/media/image885.png" ContentType="image/png"/>
  <Override PartName="/ppt/media/image884.png" ContentType="image/png"/>
  <Override PartName="/ppt/media/image883.png" ContentType="image/png"/>
  <Override PartName="/ppt/media/image882.png" ContentType="image/png"/>
  <Override PartName="/ppt/media/image881.png" ContentType="image/png"/>
  <Override PartName="/ppt/media/image880.png" ContentType="image/png"/>
  <Override PartName="/ppt/media/image879.png" ContentType="image/png"/>
  <Override PartName="/ppt/media/image878.png" ContentType="image/png"/>
  <Override PartName="/ppt/media/image877.png" ContentType="image/png"/>
  <Override PartName="/ppt/media/image876.png" ContentType="image/png"/>
  <Override PartName="/ppt/media/image875.png" ContentType="image/png"/>
  <Override PartName="/ppt/media/image874.png" ContentType="image/png"/>
  <Override PartName="/ppt/media/image873.png" ContentType="image/png"/>
  <Override PartName="/ppt/media/image872.png" ContentType="image/png"/>
  <Override PartName="/ppt/media/image871.png" ContentType="image/png"/>
  <Override PartName="/ppt/media/image870.png" ContentType="image/png"/>
  <Override PartName="/ppt/media/image869.gif" ContentType="image/gif"/>
  <Override PartName="/ppt/media/image868.jpeg" ContentType="image/jpeg"/>
  <Override PartName="/ppt/media/image866.png" ContentType="image/png"/>
  <Override PartName="/ppt/media/image864.png" ContentType="image/png"/>
  <Override PartName="/ppt/media/image863.png" ContentType="image/png"/>
  <Override PartName="/ppt/media/image862.png" ContentType="image/png"/>
  <Override PartName="/ppt/media/image861.png" ContentType="image/png"/>
  <Override PartName="/ppt/media/image860.png" ContentType="image/png"/>
  <Override PartName="/ppt/media/image859.png" ContentType="image/png"/>
  <Override PartName="/ppt/media/image858.png" ContentType="image/png"/>
  <Override PartName="/ppt/media/image857.png" ContentType="image/png"/>
  <Override PartName="/ppt/media/image856.png" ContentType="image/png"/>
  <Override PartName="/ppt/media/image855.png" ContentType="image/png"/>
  <Override PartName="/ppt/media/image854.png" ContentType="image/png"/>
  <Override PartName="/ppt/media/image853.png" ContentType="image/png"/>
  <Override PartName="/ppt/media/image852.png" ContentType="image/png"/>
  <Override PartName="/ppt/media/image851.png" ContentType="image/png"/>
  <Override PartName="/ppt/media/image850.png" ContentType="image/png"/>
  <Override PartName="/ppt/media/image849.png" ContentType="image/png"/>
  <Override PartName="/ppt/media/image848.png" ContentType="image/png"/>
  <Override PartName="/ppt/media/image847.png" ContentType="image/png"/>
  <Override PartName="/ppt/media/image846.png" ContentType="image/png"/>
  <Override PartName="/ppt/media/image845.png" ContentType="image/png"/>
  <Override PartName="/ppt/media/image844.png" ContentType="image/png"/>
  <Override PartName="/ppt/media/image843.png" ContentType="image/png"/>
  <Override PartName="/ppt/media/image842.png" ContentType="image/png"/>
  <Override PartName="/ppt/media/image841.png" ContentType="image/png"/>
  <Override PartName="/ppt/media/image840.png" ContentType="image/png"/>
  <Override PartName="/ppt/media/image839.png" ContentType="image/png"/>
  <Override PartName="/ppt/media/image838.gif" ContentType="image/gif"/>
  <Override PartName="/ppt/media/image837.jpeg" ContentType="image/jpeg"/>
  <Override PartName="/ppt/media/image836.png" ContentType="image/png"/>
  <Override PartName="/ppt/media/image835.png" ContentType="image/png"/>
  <Override PartName="/ppt/media/image834.png" ContentType="image/png"/>
  <Override PartName="/ppt/media/image833.png" ContentType="image/png"/>
  <Override PartName="/ppt/media/image832.png" ContentType="image/png"/>
  <Override PartName="/ppt/media/image831.png" ContentType="image/png"/>
  <Override PartName="/ppt/media/image830.png" ContentType="image/png"/>
  <Override PartName="/ppt/media/image829.png" ContentType="image/png"/>
  <Override PartName="/ppt/media/image828.png" ContentType="image/png"/>
  <Override PartName="/ppt/media/image827.png" ContentType="image/png"/>
  <Override PartName="/ppt/media/image826.png" ContentType="image/png"/>
  <Override PartName="/ppt/media/image825.png" ContentType="image/png"/>
  <Override PartName="/ppt/media/image824.png" ContentType="image/png"/>
  <Override PartName="/ppt/media/image823.png" ContentType="image/png"/>
  <Override PartName="/ppt/media/image822.png" ContentType="image/png"/>
  <Override PartName="/ppt/media/image821.png" ContentType="image/png"/>
  <Override PartName="/ppt/media/image820.png" ContentType="image/png"/>
  <Override PartName="/ppt/media/image819.png" ContentType="image/png"/>
  <Override PartName="/ppt/media/image818.png" ContentType="image/png"/>
  <Override PartName="/ppt/media/image817.png" ContentType="image/png"/>
  <Override PartName="/ppt/media/image922.png" ContentType="image/png"/>
  <Override PartName="/ppt/media/image816.png" ContentType="image/png"/>
  <Override PartName="/ppt/media/image921.png" ContentType="image/png"/>
  <Override PartName="/ppt/media/image815.png" ContentType="image/png"/>
  <Override PartName="/ppt/media/image813.png" ContentType="image/png"/>
  <Override PartName="/ppt/media/image812.png" ContentType="image/png"/>
  <Override PartName="/ppt/media/image811.png" ContentType="image/png"/>
  <Override PartName="/ppt/media/image810.png" ContentType="image/png"/>
  <Override PartName="/ppt/media/image914.png" ContentType="image/png"/>
  <Override PartName="/ppt/media/image808.png" ContentType="image/png"/>
  <Override PartName="/ppt/media/image913.png" ContentType="image/png"/>
  <Override PartName="/ppt/media/image807.png" ContentType="image/png"/>
  <Override PartName="/ppt/media/image912.png" ContentType="image/png"/>
  <Override PartName="/ppt/media/image806.png" ContentType="image/png"/>
  <Override PartName="/ppt/media/image911.png" ContentType="image/png"/>
  <Override PartName="/ppt/media/image805.png" ContentType="image/png"/>
  <Override PartName="/ppt/media/image910.png" ContentType="image/png"/>
  <Override PartName="/ppt/media/image804.png" ContentType="image/png"/>
  <Override PartName="/ppt/media/image803.png" ContentType="image/png"/>
  <Override PartName="/ppt/media/image802.png" ContentType="image/png"/>
  <Override PartName="/ppt/media/image801.png" ContentType="image/png"/>
  <Override PartName="/ppt/media/image800.png" ContentType="image/png"/>
  <Override PartName="/ppt/media/image799.png" ContentType="image/png"/>
  <Override PartName="/ppt/media/image798.png" ContentType="image/png"/>
  <Override PartName="/ppt/media/image797.png" ContentType="image/png"/>
  <Override PartName="/ppt/media/image796.png" ContentType="image/png"/>
  <Override PartName="/ppt/media/image789.png" ContentType="image/png"/>
  <Override PartName="/ppt/media/image894.png" ContentType="image/png"/>
  <Override PartName="/ppt/media/image788.png" ContentType="image/png"/>
  <Override PartName="/ppt/media/image893.png" ContentType="image/png"/>
  <Override PartName="/ppt/media/image787.png" ContentType="image/png"/>
  <Override PartName="/ppt/media/image892.png" ContentType="image/png"/>
  <Override PartName="/ppt/media/image786.png" ContentType="image/png"/>
  <Override PartName="/ppt/media/image779.png" ContentType="image/png"/>
  <Override PartName="/ppt/media/image778.png" ContentType="image/png"/>
  <Override PartName="/ppt/media/image777.png" ContentType="image/png"/>
  <Override PartName="/ppt/media/image776.png" ContentType="image/png"/>
  <Override PartName="/ppt/media/image754.jpeg" ContentType="image/jpeg"/>
  <Override PartName="/ppt/media/image700.png" ContentType="image/png"/>
  <Override PartName="/ppt/media/image699.png" ContentType="image/png"/>
  <Override PartName="/ppt/media/image698.png" ContentType="image/png"/>
  <Override PartName="/ppt/media/image697.png" ContentType="image/png"/>
  <Override PartName="/ppt/media/image19.png" ContentType="image/png"/>
  <Override PartName="/ppt/media/image696.png" ContentType="image/png"/>
  <Override PartName="/ppt/media/image18.png" ContentType="image/png"/>
  <Override PartName="/ppt/media/image695.png" ContentType="image/png"/>
  <Override PartName="/ppt/media/image795.png" ContentType="image/png"/>
  <Override PartName="/ppt/media/image689.png" ContentType="image/png"/>
  <Override PartName="/ppt/media/image794.png" ContentType="image/png"/>
  <Override PartName="/ppt/media/image688.png" ContentType="image/png"/>
  <Override PartName="/ppt/media/image793.png" ContentType="image/png"/>
  <Override PartName="/ppt/media/image687.png" ContentType="image/png"/>
  <Override PartName="/ppt/media/image792.png" ContentType="image/png"/>
  <Override PartName="/ppt/media/image686.png" ContentType="image/png"/>
  <Override PartName="/ppt/media/image791.png" ContentType="image/png"/>
  <Override PartName="/ppt/media/image685.png" ContentType="image/png"/>
  <Override PartName="/ppt/media/image682.png" ContentType="image/png"/>
  <Override PartName="/ppt/media/image764.png" ContentType="image/png"/>
  <Override PartName="/ppt/media/image658.png" ContentType="image/png"/>
  <Override PartName="/ppt/media/image763.png" ContentType="image/png"/>
  <Override PartName="/ppt/media/image657.png" ContentType="image/png"/>
  <Override PartName="/ppt/media/image761.png" ContentType="image/png"/>
  <Override PartName="/ppt/media/image655.png" ContentType="image/png"/>
  <Override PartName="/ppt/media/image600.png" ContentType="image/png"/>
  <Override PartName="/ppt/media/image61.png" ContentType="image/png"/>
  <Override PartName="/ppt/media/image599.png" ContentType="image/png"/>
  <Override PartName="/ppt/media/image60.png" ContentType="image/png"/>
  <Override PartName="/ppt/media/image598.png" ContentType="image/png"/>
  <Override PartName="/ppt/media/image597.png" ContentType="image/png"/>
  <Override PartName="/ppt/media/image596.png" ContentType="image/png"/>
  <Override PartName="/ppt/media/image489.png" ContentType="image/png"/>
  <Override PartName="/ppt/media/image595.png" ContentType="image/png"/>
  <Override PartName="/ppt/media/image51.png" ContentType="image/png"/>
  <Override PartName="/ppt/media/image589.png" ContentType="image/png"/>
  <Override PartName="/ppt/media/image50.png" ContentType="image/png"/>
  <Override PartName="/ppt/media/image588.png" ContentType="image/png"/>
  <Override PartName="/ppt/media/image587.jpeg" ContentType="image/jpeg"/>
  <Override PartName="/ppt/media/image586.gif" ContentType="image/gif"/>
  <Override PartName="/ppt/media/image479.png" ContentType="image/png"/>
  <Override PartName="/ppt/media/image585.png" ContentType="image/png"/>
  <Override PartName="/ppt/media/image478.png" ContentType="image/png"/>
  <Override PartName="/ppt/media/image584.png" ContentType="image/png"/>
  <Override PartName="/ppt/media/image583.png" ContentType="image/png"/>
  <Override PartName="/ppt/media/image476.png" ContentType="image/png"/>
  <Override PartName="/ppt/media/image582.png" ContentType="image/png"/>
  <Override PartName="/ppt/media/image475.png" ContentType="image/png"/>
  <Override PartName="/ppt/media/image581.png" ContentType="image/png"/>
  <Override PartName="/ppt/media/image368.png" ContentType="image/png"/>
  <Override PartName="/ppt/media/image474.png" ContentType="image/png"/>
  <Override PartName="/ppt/media/image580.png" ContentType="image/png"/>
  <Override PartName="/ppt/media/image41.png" ContentType="image/png"/>
  <Override PartName="/ppt/media/image579.png" ContentType="image/png"/>
  <Override PartName="/ppt/media/image40.png" ContentType="image/png"/>
  <Override PartName="/ppt/media/image578.png" ContentType="image/png"/>
  <Override PartName="/ppt/media/image577.png" ContentType="image/png"/>
  <Override PartName="/ppt/media/image576.png" ContentType="image/png"/>
  <Override PartName="/ppt/media/image469.png" ContentType="image/png"/>
  <Override PartName="/ppt/media/image575.png" ContentType="image/png"/>
  <Override PartName="/ppt/media/image468.png" ContentType="image/png"/>
  <Override PartName="/ppt/media/image574.png" ContentType="image/png"/>
  <Override PartName="/ppt/media/image467.png" ContentType="image/png"/>
  <Override PartName="/ppt/media/image573.png" ContentType="image/png"/>
  <Override PartName="/ppt/media/image466.png" ContentType="image/png"/>
  <Override PartName="/ppt/media/image572.png" ContentType="image/png"/>
  <Override PartName="/ppt/media/image359.png" ContentType="image/png"/>
  <Override PartName="/ppt/media/image465.png" ContentType="image/png"/>
  <Override PartName="/ppt/media/image571.png" ContentType="image/png"/>
  <Override PartName="/ppt/media/image358.png" ContentType="image/png"/>
  <Override PartName="/ppt/media/image464.png" ContentType="image/png"/>
  <Override PartName="/ppt/media/image570.png" ContentType="image/png"/>
  <Override PartName="/ppt/media/image459.png" ContentType="image/png"/>
  <Override PartName="/ppt/media/image565.png" ContentType="image/png"/>
  <Override PartName="/ppt/media/image458.png" ContentType="image/png"/>
  <Override PartName="/ppt/media/image564.png" ContentType="image/png"/>
  <Override PartName="/ppt/media/image457.png" ContentType="image/png"/>
  <Override PartName="/ppt/media/image563.png" ContentType="image/png"/>
  <Override PartName="/ppt/media/image456.png" ContentType="image/png"/>
  <Override PartName="/ppt/media/image562.png" ContentType="image/png"/>
  <Override PartName="/ppt/media/image349.png" ContentType="image/png"/>
  <Override PartName="/ppt/media/image455.png" ContentType="image/png"/>
  <Override PartName="/ppt/media/image561.png" ContentType="image/png"/>
  <Override PartName="/ppt/media/image654.png" ContentType="image/png"/>
  <Override PartName="/ppt/media/image760.png" ContentType="image/png"/>
  <Override PartName="/ppt/media/image449.png" ContentType="image/png"/>
  <Override PartName="/ppt/media/image555.png" ContentType="image/png"/>
  <Override PartName="/ppt/media/image448.png" ContentType="image/png"/>
  <Override PartName="/ppt/media/image554.png" ContentType="image/png"/>
  <Override PartName="/ppt/media/image447.png" ContentType="image/png"/>
  <Override PartName="/ppt/media/image553.png" ContentType="image/png"/>
  <Override PartName="/ppt/media/image445.png" ContentType="image/png"/>
  <Override PartName="/ppt/media/image551.png" ContentType="image/png"/>
  <Override PartName="/ppt/media/image559.gif" ContentType="image/gif"/>
  <Override PartName="/ppt/media/image444.png" ContentType="image/png"/>
  <Override PartName="/ppt/media/image338.png" ContentType="image/png"/>
  <Override PartName="/ppt/media/image550.png" ContentType="image/png"/>
  <Override PartName="/ppt/media/image644.png" ContentType="image/png"/>
  <Override PartName="/ppt/media/image750.png" ContentType="image/png"/>
  <Override PartName="/ppt/media/image439.png" ContentType="image/png"/>
  <Override PartName="/ppt/media/image545.png" ContentType="image/png"/>
  <Override PartName="/ppt/media/image438.png" ContentType="image/png"/>
  <Override PartName="/ppt/media/image544.png" ContentType="image/png"/>
  <Override PartName="/ppt/media/image437.png" ContentType="image/png"/>
  <Override PartName="/ppt/media/image543.png" ContentType="image/png"/>
  <Override PartName="/ppt/media/image436.png" ContentType="image/png"/>
  <Override PartName="/ppt/media/image542.png" ContentType="image/png"/>
  <Override PartName="/ppt/media/image329.png" ContentType="image/png"/>
  <Override PartName="/ppt/media/image435.png" ContentType="image/png"/>
  <Override PartName="/ppt/media/image541.png" ContentType="image/png"/>
  <Override PartName="/ppt/media/image434.png" ContentType="image/png"/>
  <Override PartName="/ppt/media/image328.png" ContentType="image/png"/>
  <Override PartName="/ppt/media/image540.png" ContentType="image/png"/>
  <Override PartName="/ppt/media/image634.png" ContentType="image/png"/>
  <Override PartName="/ppt/media/image740.png" ContentType="image/png"/>
  <Override PartName="/ppt/media/image429.png" ContentType="image/png"/>
  <Override PartName="/ppt/media/image535.png" ContentType="image/png"/>
  <Override PartName="/ppt/media/image428.png" ContentType="image/png"/>
  <Override PartName="/ppt/media/image534.png" ContentType="image/png"/>
  <Override PartName="/ppt/media/image427.png" ContentType="image/png"/>
  <Override PartName="/ppt/media/image533.png" ContentType="image/png"/>
  <Override PartName="/ppt/media/image640.png" ContentType="image/png"/>
  <Override PartName="/ppt/media/image532.jpeg" ContentType="image/jpeg"/>
  <Override PartName="/ppt/media/image531.gif" ContentType="image/gif"/>
  <Override PartName="/ppt/media/image318.png" ContentType="image/png"/>
  <Override PartName="/ppt/media/image530.png" ContentType="image/png"/>
  <Override PartName="/ppt/media/image624.png" ContentType="image/png"/>
  <Override PartName="/ppt/media/image730.png" ContentType="image/png"/>
  <Override PartName="/ppt/media/image419.png" ContentType="image/png"/>
  <Override PartName="/ppt/media/image525.png" ContentType="image/png"/>
  <Override PartName="/ppt/media/image417.png" ContentType="image/png"/>
  <Override PartName="/ppt/media/image523.png" ContentType="image/png"/>
  <Override PartName="/ppt/media/image416.png" ContentType="image/png"/>
  <Override PartName="/ppt/media/image522.png" ContentType="image/png"/>
  <Override PartName="/ppt/media/image309.png" ContentType="image/png"/>
  <Override PartName="/ppt/media/image415.png" ContentType="image/png"/>
  <Override PartName="/ppt/media/image521.png" ContentType="image/png"/>
  <Override PartName="/ppt/media/image414.png" ContentType="image/png"/>
  <Override PartName="/ppt/media/image308.png" ContentType="image/png"/>
  <Override PartName="/ppt/media/image520.png" ContentType="image/png"/>
  <Override PartName="/ppt/media/image614.png" ContentType="image/png"/>
  <Override PartName="/ppt/media/image720.png" ContentType="image/png"/>
  <Override PartName="/ppt/media/image409.png" ContentType="image/png"/>
  <Override PartName="/ppt/media/image515.png" ContentType="image/png"/>
  <Override PartName="/ppt/media/image408.png" ContentType="image/png"/>
  <Override PartName="/ppt/media/image514.png" ContentType="image/png"/>
  <Override PartName="/ppt/media/image407.png" ContentType="image/png"/>
  <Override PartName="/ppt/media/image513.png" ContentType="image/png"/>
  <Override PartName="/ppt/media/image405.png" ContentType="image/png"/>
  <Override PartName="/ppt/media/image511.png" ContentType="image/png"/>
  <Override PartName="/ppt/media/image404.png" ContentType="image/png"/>
  <Override PartName="/ppt/media/image510.png" ContentType="image/png"/>
  <Override PartName="/ppt/media/image605.png" ContentType="image/png"/>
  <Override PartName="/ppt/media/image711.png" ContentType="image/png"/>
  <Override PartName="/ppt/media/image506.png" ContentType="image/png"/>
  <Override PartName="/ppt/media/image604.png" ContentType="image/png"/>
  <Override PartName="/ppt/media/image710.png" ContentType="image/png"/>
  <Override PartName="/ppt/media/image505.png" ContentType="image/png"/>
  <Override PartName="/ppt/media/image503.png" ContentType="image/png"/>
  <Override PartName="/ppt/media/image502.png" ContentType="image/png"/>
  <Override PartName="/ppt/media/image501.png" ContentType="image/png"/>
  <Override PartName="/ppt/media/image500.png" ContentType="image/png"/>
  <Override PartName="/ppt/media/image499.png" ContentType="image/png"/>
  <Override PartName="/ppt/media/image498.png" ContentType="image/png"/>
  <Override PartName="/ppt/media/image497.png" ContentType="image/png"/>
  <Override PartName="/ppt/media/image496.png" ContentType="image/png"/>
  <Override PartName="/ppt/media/image495.png" ContentType="image/png"/>
  <Override PartName="/ppt/media/image766.png" ContentType="image/png"/>
  <Override PartName="/ppt/media/image490.png" ContentType="image/png"/>
  <Override PartName="/ppt/media/image17.png" ContentType="image/png"/>
  <Override PartName="/ppt/media/image694.png" ContentType="image/png"/>
  <Override PartName="/ppt/media/image16.png" ContentType="image/png"/>
  <Override PartName="/ppt/media/image693.png" ContentType="image/png"/>
  <Override PartName="/ppt/media/image594.png" ContentType="image/png"/>
  <Override PartName="/ppt/media/image488.png" ContentType="image/png"/>
  <Override PartName="/ppt/media/image593.png" ContentType="image/png"/>
  <Override PartName="/ppt/media/image487.png" ContentType="image/png"/>
  <Override PartName="/ppt/media/image592.png" ContentType="image/png"/>
  <Override PartName="/ppt/media/image486.png" ContentType="image/png"/>
  <Override PartName="/ppt/media/image13.png" ContentType="image/png"/>
  <Override PartName="/ppt/media/image690.png" ContentType="image/png"/>
  <Override PartName="/ppt/media/image591.png" ContentType="image/png"/>
  <Override PartName="/ppt/media/image379.png" ContentType="image/png"/>
  <Override PartName="/ppt/media/image485.png" ContentType="image/png"/>
  <Override PartName="/ppt/media/image790.png" ContentType="image/png"/>
  <Override PartName="/ppt/media/image684.png" ContentType="image/png"/>
  <Override PartName="/ppt/media/image683.png" ContentType="image/png"/>
  <Override PartName="/ppt/media/image681.png" ContentType="image/png"/>
  <Override PartName="/ppt/media/image680.png" ContentType="image/png"/>
  <Override PartName="/ppt/media/image670.png" ContentType="image/png"/>
  <Override PartName="/ppt/media/image738.png" ContentType="image/png"/>
  <Override PartName="/ppt/media/image356.png" ContentType="image/png"/>
  <Override PartName="/ppt/media/image462.png" ContentType="image/png"/>
  <Override PartName="/ppt/media/image660.png" ContentType="image/png"/>
  <Override PartName="/ppt/media/image451.jpeg" ContentType="image/jpeg"/>
  <Override PartName="/ppt/media/image406.png" ContentType="image/png"/>
  <Override PartName="/ppt/media/image512.png" ContentType="image/png"/>
  <Override PartName="/ppt/media/image450.gif" ContentType="image/gif"/>
  <Override PartName="/ppt/media/image650.png" ContentType="image/png"/>
  <Override PartName="/ppt/media/image527.png" ContentType="image/png"/>
  <Override PartName="/ppt/media/image719.jpeg" ContentType="image/jpeg"/>
  <Override PartName="/ppt/media/image630.png" ContentType="image/png"/>
  <Override PartName="/ppt/media/image319.png" ContentType="image/png"/>
  <Override PartName="/ppt/media/image425.png" ContentType="image/png"/>
  <Override PartName="/ppt/media/image424.jpeg" ContentType="image/jpeg"/>
  <Override PartName="/ppt/media/image423.gif" ContentType="image/gif"/>
  <Override PartName="/ppt/media/image517.png" ContentType="image/png"/>
  <Override PartName="/ppt/media/image718.jpeg" ContentType="image/jpeg"/>
  <Override PartName="/ppt/media/image620.png" ContentType="image/png"/>
  <Override PartName="/ppt/media/image610.png" ContentType="image/png"/>
  <Override PartName="/ppt/media/image403.png" ContentType="image/png"/>
  <Override PartName="/ppt/media/image402.png" ContentType="image/png"/>
  <Override PartName="/ppt/media/image401.png" ContentType="image/png"/>
  <Override PartName="/ppt/media/image400.png" ContentType="image/png"/>
  <Override PartName="/ppt/media/image399.png" ContentType="image/png"/>
  <Override PartName="/ppt/media/image398.png" ContentType="image/png"/>
  <Override PartName="/ppt/media/image397.png" ContentType="image/png"/>
  <Override PartName="/ppt/media/image396.png" ContentType="image/png"/>
  <Override PartName="/ppt/media/image288.png" ContentType="image/png"/>
  <Override PartName="/ppt/media/image394.png" ContentType="image/png"/>
  <Override PartName="/ppt/media/image287.png" ContentType="image/png"/>
  <Override PartName="/ppt/media/image393.png" ContentType="image/png"/>
  <Override PartName="/ppt/media/image286.png" ContentType="image/png"/>
  <Override PartName="/ppt/media/image392.png" ContentType="image/png"/>
  <Override PartName="/ppt/media/image179.png" ContentType="image/png"/>
  <Override PartName="/ppt/media/image391.png" ContentType="image/png"/>
  <Override PartName="/ppt/media/image378.png" ContentType="image/png"/>
  <Override PartName="/ppt/media/image484.png" ContentType="image/png"/>
  <Override PartName="/ppt/media/image590.png" ContentType="image/png"/>
  <Override PartName="/ppt/media/image279.png" ContentType="image/png"/>
  <Override PartName="/ppt/media/image385.png" ContentType="image/png"/>
  <Override PartName="/ppt/media/image278.png" ContentType="image/png"/>
  <Override PartName="/ppt/media/image384.png" ContentType="image/png"/>
  <Override PartName="/ppt/media/image753.png" ContentType="image/png"/>
  <Override PartName="/ppt/media/image647.png" ContentType="image/png"/>
  <Override PartName="/ppt/media/image272.png" ContentType="image/png"/>
  <Override PartName="/ppt/media/image166.png" ContentType="image/png"/>
  <Override PartName="/ppt/media/image371.png" ContentType="image/png"/>
  <Override PartName="/ppt/media/image752.png" ContentType="image/png"/>
  <Override PartName="/ppt/media/image646.png" ContentType="image/png"/>
  <Override PartName="/ppt/media/image271.png" ContentType="image/png"/>
  <Override PartName="/ppt/media/image165.png" ContentType="image/png"/>
  <Override PartName="/ppt/media/image370.png" ContentType="image/png"/>
  <Override PartName="/ppt/media/image99.png" ContentType="image/png"/>
  <Override PartName="/ppt/media/image153.png" ContentType="image/png"/>
  <Override PartName="/ppt/media/image367.gif" ContentType="image/gif"/>
  <Override PartName="/ppt/media/image743.png" ContentType="image/png"/>
  <Override PartName="/ppt/media/image637.png" ContentType="image/png"/>
  <Override PartName="/ppt/media/image262.png" ContentType="image/png"/>
  <Override PartName="/ppt/media/image156.png" ContentType="image/png"/>
  <Override PartName="/ppt/media/image361.png" ContentType="image/png"/>
  <Override PartName="/ppt/media/image742.png" ContentType="image/png"/>
  <Override PartName="/ppt/media/image636.png" ContentType="image/png"/>
  <Override PartName="/ppt/media/image261.png" ContentType="image/png"/>
  <Override PartName="/ppt/media/image155.png" ContentType="image/png"/>
  <Override PartName="/ppt/media/image360.png" ContentType="image/png"/>
  <Override PartName="/ppt/media/image733.png" ContentType="image/png"/>
  <Override PartName="/ppt/media/image627.png" ContentType="image/png"/>
  <Override PartName="/ppt/media/image252.png" ContentType="image/png"/>
  <Override PartName="/ppt/media/image146.png" ContentType="image/png"/>
  <Override PartName="/ppt/media/image351.png" ContentType="image/png"/>
  <Override PartName="/ppt/media/image732.png" ContentType="image/png"/>
  <Override PartName="/ppt/media/image626.png" ContentType="image/png"/>
  <Override PartName="/ppt/media/image251.png" ContentType="image/png"/>
  <Override PartName="/ppt/media/image145.png" ContentType="image/png"/>
  <Override PartName="/ppt/media/image350.png" ContentType="image/png"/>
  <Override PartName="/ppt/media/image277.png" ContentType="image/png"/>
  <Override PartName="/ppt/media/image383.png" ContentType="image/png"/>
  <Override PartName="/ppt/media/image276.png" ContentType="image/png"/>
  <Override PartName="/ppt/media/image382.png" ContentType="image/png"/>
  <Override PartName="/ppt/media/image454.png" ContentType="image/png"/>
  <Override PartName="/ppt/media/image348.png" ContentType="image/png"/>
  <Override PartName="/ppt/media/image169.png" ContentType="image/png"/>
  <Override PartName="/ppt/media/image275.png" ContentType="image/png"/>
  <Override PartName="/ppt/media/image381.png" ContentType="image/png"/>
  <Override PartName="/ppt/media/image453.png" ContentType="image/png"/>
  <Override PartName="/ppt/media/image347.png" ContentType="image/png"/>
  <Override PartName="/ppt/media/image345.png" ContentType="image/png"/>
  <Override PartName="/ppt/media/image245.png" ContentType="image/png"/>
  <Override PartName="/ppt/media/image139.png" ContentType="image/png"/>
  <Override PartName="/ppt/media/image344.png" ContentType="image/png"/>
  <Override PartName="/ppt/media/image619.png" ContentType="image/png"/>
  <Override PartName="/ppt/media/image244.png" ContentType="image/png"/>
  <Override PartName="/ppt/media/image138.png" ContentType="image/png"/>
  <Override PartName="/ppt/media/image343.png" ContentType="image/png"/>
  <Override PartName="/ppt/media/image724.png" ContentType="image/png"/>
  <Override PartName="/ppt/media/image618.png" ContentType="image/png"/>
  <Override PartName="/ppt/media/image243.png" ContentType="image/png"/>
  <Override PartName="/ppt/media/image137.png" ContentType="image/png"/>
  <Override PartName="/ppt/media/image342.png" ContentType="image/png"/>
  <Override PartName="/ppt/media/image617.png" ContentType="image/png"/>
  <Override PartName="/ppt/media/image242.png" ContentType="image/png"/>
  <Override PartName="/ppt/media/image136.png" ContentType="image/png"/>
  <Override PartName="/ppt/media/image341.png" ContentType="image/png"/>
  <Override PartName="/ppt/media/image491.png" ContentType="image/png"/>
  <Override PartName="/ppt/media/image340.jpeg" ContentType="image/jpeg"/>
  <Override PartName="/ppt/media/image443.png" ContentType="image/png"/>
  <Override PartName="/ppt/media/image337.png" ContentType="image/png"/>
  <Override PartName="/ppt/media/image442.png" ContentType="image/png"/>
  <Override PartName="/ppt/media/image336.png" ContentType="image/png"/>
  <Override PartName="/ppt/media/image441.png" ContentType="image/png"/>
  <Override PartName="/ppt/media/image335.png" ContentType="image/png"/>
  <Override PartName="/ppt/media/image235.png" ContentType="image/png"/>
  <Override PartName="/ppt/media/image129.png" ContentType="image/png"/>
  <Override PartName="/ppt/media/image440.png" ContentType="image/png"/>
  <Override PartName="/ppt/media/image334.png" ContentType="image/png"/>
  <Override PartName="/ppt/media/image715.png" ContentType="image/png"/>
  <Override PartName="/ppt/media/image609.png" ContentType="image/png"/>
  <Override PartName="/ppt/media/image234.png" ContentType="image/png"/>
  <Override PartName="/ppt/media/image128.png" ContentType="image/png"/>
  <Override PartName="/ppt/media/image333.png" ContentType="image/png"/>
  <Override PartName="/ppt/media/image714.png" ContentType="image/png"/>
  <Override PartName="/ppt/media/image608.png" ContentType="image/png"/>
  <Override PartName="/ppt/media/image233.png" ContentType="image/png"/>
  <Override PartName="/ppt/media/image127.png" ContentType="image/png"/>
  <Override PartName="/ppt/media/image332.png" ContentType="image/png"/>
  <Override PartName="/ppt/media/image713.png" ContentType="image/png"/>
  <Override PartName="/ppt/media/image607.png" ContentType="image/png"/>
  <Override PartName="/ppt/media/image232.png" ContentType="image/png"/>
  <Override PartName="/ppt/media/image126.png" ContentType="image/png"/>
  <Override PartName="/ppt/media/image119.jpeg" ContentType="image/jpeg"/>
  <Override PartName="/ppt/media/image331.png" ContentType="image/png"/>
  <Override PartName="/ppt/media/image691.jpeg" ContentType="image/jpeg"/>
  <Override PartName="/ppt/media/image433.png" ContentType="image/png"/>
  <Override PartName="/ppt/media/image327.png" ContentType="image/png"/>
  <Override PartName="/ppt/media/image90.png" ContentType="image/png"/>
  <Override PartName="/ppt/media/image317.png" ContentType="image/png"/>
  <Override PartName="/ppt/media/image712.png" ContentType="image/png"/>
  <Override PartName="/ppt/media/image606.png" ContentType="image/png"/>
  <Override PartName="/ppt/media/image231.png" ContentType="image/png"/>
  <Override PartName="/ppt/media/image125.png" ContentType="image/png"/>
  <Override PartName="/ppt/media/image339.gif" ContentType="image/gif"/>
  <Override PartName="/ppt/media/image330.png" ContentType="image/png"/>
  <Override PartName="/ppt/media/image431.png" ContentType="image/png"/>
  <Override PartName="/ppt/media/image325.png" ContentType="image/png"/>
  <Override PartName="/ppt/media/image313.jpeg" ContentType="image/jpeg"/>
  <Override PartName="/ppt/media/image867.jpeg" ContentType="image/jpeg"/>
  <Override PartName="/ppt/media/image312.gif" ContentType="image/gif"/>
  <Override PartName="/ppt/media/image80.png" ContentType="image/png"/>
  <Override PartName="/ppt/media/image413.png" ContentType="image/png"/>
  <Override PartName="/ppt/media/image307.png" ContentType="image/png"/>
  <Override PartName="/ppt/media/image410.png" ContentType="image/png"/>
  <Override PartName="/ppt/media/image304.png" ContentType="image/png"/>
  <Override PartName="/ppt/media/image303.png" ContentType="image/png"/>
  <Override PartName="/ppt/media/image116.jpeg" ContentType="image/jpeg"/>
  <Override PartName="/ppt/media/image301.png" ContentType="image/png"/>
  <Override PartName="/ppt/media/image7.png" ContentType="image/png"/>
  <Override PartName="/ppt/media/image299.png" ContentType="image/png"/>
  <Override PartName="/ppt/media/image199.png" ContentType="image/png"/>
  <Override PartName="/ppt/media/image369.jpeg" ContentType="image/jpeg"/>
  <Override PartName="/ppt/media/image6.png" ContentType="image/png"/>
  <Override PartName="/ppt/media/image298.png" ContentType="image/png"/>
  <Override PartName="/ppt/media/image5.png" ContentType="image/png"/>
  <Override PartName="/ppt/media/image297.png" ContentType="image/png"/>
  <Override PartName="/ppt/media/image4.png" ContentType="image/png"/>
  <Override PartName="/ppt/media/image296.png" ContentType="image/png"/>
  <Override PartName="/ppt/media/image148.png" ContentType="image/png"/>
  <Override PartName="/ppt/media/image254.png" ContentType="image/png"/>
  <Override PartName="/ppt/media/image504.jpeg" ContentType="image/jpeg"/>
  <Override PartName="/ppt/media/image494.png" ContentType="image/png"/>
  <Override PartName="/ppt/media/image289.png" ContentType="image/png"/>
  <Override PartName="/ppt/media/image769.png" ContentType="image/png"/>
  <Override PartName="/ppt/media/image493.png" ContentType="image/png"/>
  <Override PartName="/ppt/media/image768.png" ContentType="image/png"/>
  <Override PartName="/ppt/media/image492.png" ContentType="image/png"/>
  <Override PartName="/ppt/media/image767.png" ContentType="image/png"/>
  <Override PartName="/ppt/media/image659.png" ContentType="image/png"/>
  <Override PartName="/ppt/media/image765.png" ContentType="image/png"/>
  <Override PartName="/ppt/media/image390.png" ContentType="image/png"/>
  <Override PartName="/ppt/media/image178.png" ContentType="image/png"/>
  <Override PartName="/ppt/media/image284.png" ContentType="image/png"/>
  <Override PartName="/ppt/media/image283.png" ContentType="image/png"/>
  <Override PartName="/ppt/media/image759.png" ContentType="image/png"/>
  <Override PartName="/ppt/media/image377.png" ContentType="image/png"/>
  <Override PartName="/ppt/media/image483.png" ContentType="image/png"/>
  <Override PartName="/ppt/media/image758.png" ContentType="image/png"/>
  <Override PartName="/ppt/media/image376.png" ContentType="image/png"/>
  <Override PartName="/ppt/media/image482.png" ContentType="image/png"/>
  <Override PartName="/ppt/media/image757.png" ContentType="image/png"/>
  <Override PartName="/ppt/media/image375.png" ContentType="image/png"/>
  <Override PartName="/ppt/media/image481.png" ContentType="image/png"/>
  <Override PartName="/ppt/media/image756.png" ContentType="image/png"/>
  <Override PartName="/ppt/media/image374.png" ContentType="image/png"/>
  <Override PartName="/ppt/media/image480.png" ContentType="image/png"/>
  <Override PartName="/ppt/media/image649.png" ContentType="image/png"/>
  <Override PartName="/ppt/media/image755.png" ContentType="image/png"/>
  <Override PartName="/ppt/media/image380.png" ContentType="image/png"/>
  <Override PartName="/ppt/media/image168.png" ContentType="image/png"/>
  <Override PartName="/ppt/media/image274.png" ContentType="image/png"/>
  <Override PartName="/ppt/media/image692.gif" ContentType="image/gif"/>
  <Override PartName="/ppt/media/image11.png" ContentType="image/png"/>
  <Override PartName="/ppt/media/image549.png" ContentType="image/png"/>
  <Override PartName="/ppt/media/image167.png" ContentType="image/png"/>
  <Override PartName="/ppt/media/image273.png" ContentType="image/png"/>
  <Override PartName="/ppt/media/image269.png" ContentType="image/png"/>
  <Override PartName="/ppt/media/image749.png" ContentType="image/png"/>
  <Override PartName="/ppt/media/image473.png" ContentType="image/png"/>
  <Override PartName="/ppt/media/image268.png" ContentType="image/png"/>
  <Override PartName="/ppt/media/image748.png" ContentType="image/png"/>
  <Override PartName="/ppt/media/image366.png" ContentType="image/png"/>
  <Override PartName="/ppt/media/image472.png" ContentType="image/png"/>
  <Override PartName="/ppt/media/image267.png" ContentType="image/png"/>
  <Override PartName="/ppt/media/image747.png" ContentType="image/png"/>
  <Override PartName="/ppt/media/image365.png" ContentType="image/png"/>
  <Override PartName="/ppt/media/image471.png" ContentType="image/png"/>
  <Override PartName="/ppt/media/image266.png" ContentType="image/png"/>
  <Override PartName="/ppt/media/image746.png" ContentType="image/png"/>
  <Override PartName="/ppt/media/image364.png" ContentType="image/png"/>
  <Override PartName="/ppt/media/image470.png" ContentType="image/png"/>
  <Override PartName="/ppt/media/image159.png" ContentType="image/png"/>
  <Override PartName="/ppt/media/image265.png" ContentType="image/png"/>
  <Override PartName="/ppt/media/image639.png" ContentType="image/png"/>
  <Override PartName="/ppt/media/image745.png" ContentType="image/png"/>
  <Override PartName="/ppt/media/image158.png" ContentType="image/png"/>
  <Override PartName="/ppt/media/image264.png" ContentType="image/png"/>
  <Override PartName="/ppt/media/image638.png" ContentType="image/png"/>
  <Override PartName="/ppt/media/image744.png" ContentType="image/png"/>
  <Override PartName="/ppt/media/image539.png" ContentType="image/png"/>
  <Override PartName="/ppt/media/image157.png" ContentType="image/png"/>
  <Override PartName="/ppt/media/image263.png" ContentType="image/png"/>
  <Override PartName="/ppt/media/image259.jpeg" ContentType="image/jpeg"/>
  <Override PartName="/ppt/media/image739.png" ContentType="image/png"/>
  <Override PartName="/ppt/media/image357.png" ContentType="image/png"/>
  <Override PartName="/ppt/media/image463.png" ContentType="image/png"/>
  <Override PartName="/ppt/media/image258.png" ContentType="image/png"/>
  <Override PartName="/ppt/media/image418.png" ContentType="image/png"/>
  <Override PartName="/ppt/media/image524.png" ContentType="image/png"/>
  <Override PartName="/ppt/media/image257.gif" ContentType="image/gif"/>
  <Override PartName="/ppt/media/image737.png" ContentType="image/png"/>
  <Override PartName="/ppt/media/image355.png" ContentType="image/png"/>
  <Override PartName="/ppt/media/image461.png" ContentType="image/png"/>
  <Override PartName="/ppt/media/image256.png" ContentType="image/png"/>
  <Override PartName="/ppt/media/image736.png" ContentType="image/png"/>
  <Override PartName="/ppt/media/image354.png" ContentType="image/png"/>
  <Override PartName="/ppt/media/image460.png" ContentType="image/png"/>
  <Override PartName="/ppt/media/image149.png" ContentType="image/png"/>
  <Override PartName="/ppt/media/image255.png" ContentType="image/png"/>
  <Override PartName="/ppt/media/image629.png" ContentType="image/png"/>
  <Override PartName="/ppt/media/image735.png" ContentType="image/png"/>
  <Override PartName="/ppt/media/image628.png" ContentType="image/png"/>
  <Override PartName="/ppt/media/image734.png" ContentType="image/png"/>
  <Override PartName="/ppt/media/image529.png" ContentType="image/png"/>
  <Override PartName="/ppt/media/image253.png" ContentType="image/png"/>
  <Override PartName="/ppt/media/image528.png" ContentType="image/png"/>
  <Override PartName="/ppt/media/image249.png" ContentType="image/png"/>
  <Override PartName="/ppt/media/image729.png" ContentType="image/png"/>
  <Override PartName="/ppt/media/image248.png" ContentType="image/png"/>
  <Override PartName="/ppt/media/image728.png" ContentType="image/png"/>
  <Override PartName="/ppt/media/image346.png" ContentType="image/png"/>
  <Override PartName="/ppt/media/image452.png" ContentType="image/png"/>
  <Override PartName="/ppt/media/image247.png" ContentType="image/png"/>
  <Override PartName="/ppt/media/image727.png" ContentType="image/png"/>
  <Override PartName="/ppt/media/image246.png" ContentType="image/png"/>
  <Override PartName="/ppt/media/image519.png" ContentType="image/png"/>
  <Override PartName="/ppt/media/image518.png" ContentType="image/png"/>
  <Override PartName="/ppt/media/image135.png" ContentType="image/png"/>
  <Override PartName="/ppt/media/image241.png" ContentType="image/png"/>
  <Override PartName="/ppt/media/image239.png" ContentType="image/png"/>
  <Override PartName="/ppt/media/image238.png" ContentType="image/png"/>
  <Override PartName="/ppt/media/image237.png" ContentType="image/png"/>
  <Override PartName="/ppt/media/image717.png" ContentType="image/png"/>
  <Override PartName="/ppt/media/image236.png" ContentType="image/png"/>
  <Override PartName="/ppt/media/image716.png" ContentType="image/png"/>
  <Override PartName="/ppt/media/image509.png" ContentType="image/png"/>
  <Override PartName="/ppt/media/image508.png" ContentType="image/png"/>
  <Override PartName="/ppt/media/image507.png" ContentType="image/png"/>
  <Override PartName="/ppt/media/image229.png" ContentType="image/png"/>
  <Override PartName="/ppt/media/image709.png" ContentType="image/png"/>
  <Override PartName="/ppt/media/image228.png" ContentType="image/png"/>
  <Override PartName="/ppt/media/image708.png" ContentType="image/png"/>
  <Override PartName="/ppt/media/image326.png" ContentType="image/png"/>
  <Override PartName="/ppt/media/image432.png" ContentType="image/png"/>
  <Override PartName="/ppt/media/image227.png" ContentType="image/png"/>
  <Override PartName="/ppt/media/image707.png" ContentType="image/png"/>
  <Override PartName="/ppt/media/image226.png" ContentType="image/png"/>
  <Override PartName="/ppt/media/image706.png" ContentType="image/png"/>
  <Override PartName="/ppt/media/image324.png" ContentType="image/png"/>
  <Override PartName="/ppt/media/image430.png" ContentType="image/png"/>
  <Override PartName="/ppt/media/image177.jpeg" ContentType="image/jpeg"/>
  <Override PartName="/ppt/media/image225.png" ContentType="image/png"/>
  <Override PartName="/ppt/media/image705.png" ContentType="image/png"/>
  <Override PartName="/ppt/media/image224.png" ContentType="image/png"/>
  <Override PartName="/ppt/media/image704.png" ContentType="image/png"/>
  <Override PartName="/ppt/media/image117.png" ContentType="image/png"/>
  <Override PartName="/ppt/media/image223.png" ContentType="image/png"/>
  <Override PartName="/ppt/media/image726.jpeg" ContentType="image/jpeg"/>
  <Override PartName="/ppt/media/image703.png" ContentType="image/png"/>
  <Override PartName="/ppt/media/image222.png" ContentType="image/png"/>
  <Override PartName="/ppt/media/image373.png" ContentType="image/png"/>
  <Override PartName="/ppt/media/image702.png" ContentType="image/png"/>
  <Override PartName="/ppt/media/image115.png" ContentType="image/png"/>
  <Override PartName="/ppt/media/image221.png" ContentType="image/png"/>
  <Override PartName="/ppt/media/image648.png" ContentType="image/png"/>
  <Override PartName="/ppt/media/image372.png" ContentType="image/png"/>
  <Override PartName="/ppt/media/image701.png" ContentType="image/png"/>
  <Override PartName="/ppt/media/image220.png" ContentType="image/png"/>
  <Override PartName="/ppt/media/image219.png" ContentType="image/png"/>
  <Override PartName="/ppt/media/image218.png" ContentType="image/png"/>
  <Override PartName="/ppt/media/image316.png" ContentType="image/png"/>
  <Override PartName="/ppt/media/image422.png" ContentType="image/png"/>
  <Override PartName="/ppt/media/image217.png" ContentType="image/png"/>
  <Override PartName="/ppt/media/image920.png" ContentType="image/png"/>
  <Override PartName="/ppt/media/image814.png" ContentType="image/png"/>
  <Override PartName="/ppt/media/image560.jpeg" ContentType="image/jpeg"/>
  <Override PartName="/ppt/media/image315.png" ContentType="image/png"/>
  <Override PartName="/ppt/media/image421.png" ContentType="image/png"/>
  <Override PartName="/ppt/media/image216.png" ContentType="image/png"/>
  <Override PartName="/ppt/media/image314.png" ContentType="image/png"/>
  <Override PartName="/ppt/media/image420.png" ContentType="image/png"/>
  <Override PartName="/ppt/media/image176.jpeg" ContentType="image/jpeg"/>
  <Override PartName="/ppt/media/image109.png" ContentType="image/png"/>
  <Override PartName="/ppt/media/image215.png" ContentType="image/png"/>
  <Override PartName="/ppt/media/image108.png" ContentType="image/png"/>
  <Override PartName="/ppt/media/image214.png" ContentType="image/png"/>
  <Override PartName="/ppt/media/image107.png" ContentType="image/png"/>
  <Override PartName="/ppt/media/image213.png" ContentType="image/png"/>
  <Override PartName="/ppt/media/image230.jpeg" ContentType="image/jpeg"/>
  <Override PartName="/ppt/media/image106.png" ContentType="image/png"/>
  <Override PartName="/ppt/media/image212.png" ContentType="image/png"/>
  <Override PartName="/ppt/media/image363.png" ContentType="image/png"/>
  <Override PartName="/ppt/media/image105.png" ContentType="image/png"/>
  <Override PartName="/ppt/media/image211.png" ContentType="image/png"/>
  <Override PartName="/ppt/media/image362.png" ContentType="image/png"/>
  <Override PartName="/ppt/media/image104.png" ContentType="image/png"/>
  <Override PartName="/ppt/media/image210.png" ContentType="image/png"/>
  <Override PartName="/ppt/media/image209.png" ContentType="image/png"/>
  <Override PartName="/ppt/media/image208.png" ContentType="image/png"/>
  <Override PartName="/ppt/media/image306.png" ContentType="image/png"/>
  <Override PartName="/ppt/media/image412.png" ContentType="image/png"/>
  <Override PartName="/ppt/media/image207.png" ContentType="image/png"/>
  <Override PartName="/ppt/media/image305.png" ContentType="image/png"/>
  <Override PartName="/ppt/media/image411.png" ContentType="image/png"/>
  <Override PartName="/ppt/media/image206.png" ContentType="image/png"/>
  <Override PartName="/ppt/media/image205.png" ContentType="image/png"/>
  <Override PartName="/ppt/media/image203.png" ContentType="image/png"/>
  <Override PartName="/ppt/media/image202.png" ContentType="image/png"/>
  <Override PartName="/ppt/media/image353.png" ContentType="image/png"/>
  <Override PartName="/ppt/media/image201.png" ContentType="image/png"/>
  <Override PartName="/ppt/media/image352.png" ContentType="image/png"/>
  <Override PartName="/ppt/media/image200.png" ContentType="image/png"/>
  <Override PartName="/ppt/media/image891.png" ContentType="image/png"/>
  <Override PartName="/ppt/media/image785.png" ContentType="image/png"/>
  <Override PartName="/ppt/media/image679.png" ContentType="image/png"/>
  <Override PartName="/ppt/media/image198.png" ContentType="image/png"/>
  <Override PartName="/ppt/media/image890.png" ContentType="image/png"/>
  <Override PartName="/ppt/media/image784.png" ContentType="image/png"/>
  <Override PartName="/ppt/media/image678.png" ContentType="image/png"/>
  <Override PartName="/ppt/media/image197.png" ContentType="image/png"/>
  <Override PartName="/ppt/media/image323.png" ContentType="image/png"/>
  <Override PartName="/ppt/media/image783.png" ContentType="image/png"/>
  <Override PartName="/ppt/media/image677.png" ContentType="image/png"/>
  <Override PartName="/ppt/media/image196.png" ContentType="image/png"/>
  <Override PartName="/ppt/media/image322.png" ContentType="image/png"/>
  <Override PartName="/ppt/media/image782.png" ContentType="image/png"/>
  <Override PartName="/ppt/media/image676.png" ContentType="image/png"/>
  <Override PartName="/ppt/media/image195.png" ContentType="image/png"/>
  <Override PartName="/ppt/media/image118.jpeg" ContentType="image/jpeg"/>
  <Override PartName="/ppt/media/image321.png" ContentType="image/png"/>
  <Override PartName="/ppt/media/image781.png" ContentType="image/png"/>
  <Override PartName="/ppt/media/image675.png" ContentType="image/png"/>
  <Override PartName="/ppt/media/image194.png" ContentType="image/png"/>
  <Override PartName="/ppt/media/image320.png" ContentType="image/png"/>
  <Override PartName="/ppt/media/image780.png" ContentType="image/png"/>
  <Override PartName="/ppt/media/image674.png" ContentType="image/png"/>
  <Override PartName="/ppt/media/image193.png" ContentType="image/png"/>
  <Override PartName="/ppt/media/image673.png" ContentType="image/png"/>
  <Override PartName="/ppt/media/image192.png" ContentType="image/png"/>
  <Override PartName="/ppt/media/image671.png" ContentType="image/png"/>
  <Override PartName="/ppt/media/image190.png" ContentType="image/png"/>
  <Override PartName="/ppt/media/image774.png" ContentType="image/png"/>
  <Override PartName="/ppt/media/image668.png" ContentType="image/png"/>
  <Override PartName="/ppt/media/image293.png" ContentType="image/png"/>
  <Override PartName="/ppt/media/image187.png" ContentType="image/png"/>
  <Override PartName="/ppt/media/image773.png" ContentType="image/png"/>
  <Override PartName="/ppt/media/image667.png" ContentType="image/png"/>
  <Override PartName="/ppt/media/image292.png" ContentType="image/png"/>
  <Override PartName="/ppt/media/image186.png" ContentType="image/png"/>
  <Override PartName="/ppt/media/image772.png" ContentType="image/png"/>
  <Override PartName="/ppt/media/image666.png" ContentType="image/png"/>
  <Override PartName="/ppt/media/image291.png" ContentType="image/png"/>
  <Override PartName="/ppt/media/image185.png" ContentType="image/png"/>
  <Override PartName="/ppt/media/image311.png" ContentType="image/png"/>
  <Override PartName="/ppt/media/image771.png" ContentType="image/png"/>
  <Override PartName="/ppt/media/image665.png" ContentType="image/png"/>
  <Override PartName="/ppt/media/image290.png" ContentType="image/png"/>
  <Override PartName="/ppt/media/image184.png" ContentType="image/png"/>
  <Override PartName="/ppt/media/image310.png" ContentType="image/png"/>
  <Override PartName="/ppt/media/image770.png" ContentType="image/png"/>
  <Override PartName="/ppt/media/image664.png" ContentType="image/png"/>
  <Override PartName="/ppt/media/image183.png" ContentType="image/png"/>
  <Override PartName="/ppt/media/image86.jpeg" ContentType="image/jpeg"/>
  <Override PartName="/ppt/media/image663.png" ContentType="image/png"/>
  <Override PartName="/ppt/media/image182.png" ContentType="image/png"/>
  <Override PartName="/ppt/media/image661.png" ContentType="image/png"/>
  <Override PartName="/ppt/media/image180.png" ContentType="image/png"/>
  <Override PartName="/ppt/media/image302.png" ContentType="image/png"/>
  <Override PartName="/ppt/media/image762.png" ContentType="image/png"/>
  <Override PartName="/ppt/media/image656.png" ContentType="image/png"/>
  <Override PartName="/ppt/media/image281.png" ContentType="image/png"/>
  <Override PartName="/ppt/media/image175.png" ContentType="image/png"/>
  <Override PartName="/ppt/media/image300.png" ContentType="image/png"/>
  <Override PartName="/ppt/media/image173.png" ContentType="image/png"/>
  <Override PartName="/ppt/media/image653.png" ContentType="image/png"/>
  <Override PartName="/ppt/media/image172.png" ContentType="image/png"/>
  <Override PartName="/ppt/media/image651.png" ContentType="image/png"/>
  <Override PartName="/ppt/media/image552.png" ContentType="image/png"/>
  <Override PartName="/ppt/media/image446.png" ContentType="image/png"/>
  <Override PartName="/ppt/media/image170.png" ContentType="image/png"/>
  <Override PartName="/ppt/media/image163.png" ContentType="image/png"/>
  <Override PartName="/ppt/media/image151.png" ContentType="image/png"/>
  <Override PartName="/ppt/media/image97.png" ContentType="image/png"/>
  <Override PartName="/ppt/media/image84.jpeg" ContentType="image/jpeg"/>
  <Override PartName="/ppt/media/image643.png" ContentType="image/png"/>
  <Override PartName="/ppt/media/image162.png" ContentType="image/png"/>
  <Override PartName="/ppt/media/image642.png" ContentType="image/png"/>
  <Override PartName="/ppt/media/image161.png" ContentType="image/png"/>
  <Override PartName="/ppt/media/image641.png" ContentType="image/png"/>
  <Override PartName="/ppt/media/image160.png" ContentType="image/png"/>
  <Override PartName="/ppt/media/image152.png" ContentType="image/png"/>
  <Override PartName="/ppt/media/image98.png" ContentType="image/png"/>
  <Override PartName="/ppt/media/image741.png" ContentType="image/png"/>
  <Override PartName="/ppt/media/image635.png" ContentType="image/png"/>
  <Override PartName="/ppt/media/image260.png" ContentType="image/png"/>
  <Override PartName="/ppt/media/image154.png" ContentType="image/png"/>
  <Override PartName="/ppt/media/image150.png" ContentType="image/png"/>
  <Override PartName="/ppt/media/image96.png" ContentType="image/png"/>
  <Override PartName="/ppt/media/image141.png" ContentType="image/png"/>
  <Override PartName="/ppt/media/image87.png" ContentType="image/png"/>
  <Override PartName="/ppt/media/image83.jpeg" ContentType="image/jpeg"/>
  <Override PartName="/ppt/media/image95.png" ContentType="image/png"/>
  <Override PartName="/ppt/media/image633.png" ContentType="image/png"/>
  <Override PartName="/ppt/media/image94.png" ContentType="image/png"/>
  <Override PartName="/ppt/media/image632.png" ContentType="image/png"/>
  <Override PartName="/ppt/media/image721.jpeg" ContentType="image/jpeg"/>
  <Override PartName="/ppt/media/image37.png" ContentType="image/png"/>
  <Override PartName="/ppt/media/image174.jpeg" ContentType="image/jpeg"/>
  <Override PartName="/ppt/media/image93.png" ContentType="image/png"/>
  <Override PartName="/ppt/media/image631.png" ContentType="image/png"/>
  <Override PartName="/ppt/media/image426.png" ContentType="image/png"/>
  <Override PartName="/ppt/media/image558.png" ContentType="image/png"/>
  <Override PartName="/ppt/media/image20.png" ContentType="image/png"/>
  <Override PartName="/ppt/media/image809.jpeg" ContentType="image/jpeg"/>
  <Override PartName="/ppt/media/image611.png" ContentType="image/png"/>
  <Override PartName="/ppt/media/image76.png" ContentType="image/png"/>
  <Override PartName="/ppt/media/image130.png" ContentType="image/png"/>
  <Override PartName="/ppt/media/image147.jpeg" ContentType="image/jpeg"/>
  <Override PartName="/ppt/media/image142.png" ContentType="image/png"/>
  <Override PartName="/ppt/media/image88.png" ContentType="image/png"/>
  <Override PartName="/ppt/media/image89.png" ContentType="image/png"/>
  <Override PartName="/ppt/media/image143.png" ContentType="image/png"/>
  <Override PartName="/ppt/media/image131.png" ContentType="image/png"/>
  <Override PartName="/ppt/media/image77.png" ContentType="image/png"/>
  <Override PartName="/ppt/media/image82.jpeg" ContentType="image/jpeg"/>
  <Override PartName="/ppt/media/image85.png" ContentType="image/png"/>
  <Override PartName="/ppt/media/image623.png" ContentType="image/png"/>
  <Override PartName="/ppt/media/image622.png" ContentType="image/png"/>
  <Override PartName="/ppt/media/image621.png" ContentType="image/png"/>
  <Override PartName="/ppt/media/image140.png" ContentType="image/png"/>
  <Override PartName="/ppt/media/image132.png" ContentType="image/png"/>
  <Override PartName="/ppt/media/image78.png" ContentType="image/png"/>
  <Override PartName="/ppt/media/image616.png" ContentType="image/png"/>
  <Override PartName="/ppt/media/image615.png" ContentType="image/png"/>
  <Override PartName="/ppt/media/image477.jpeg" ContentType="image/jpeg"/>
  <Override PartName="/ppt/media/image240.png" ContentType="image/png"/>
  <Override PartName="/ppt/media/image134.png" ContentType="image/png"/>
  <Override PartName="/ppt/media/image79.png" ContentType="image/png"/>
  <Override PartName="/ppt/media/image133.png" ContentType="image/png"/>
  <Override PartName="/ppt/media/image75.png" ContentType="image/png"/>
  <Override PartName="/ppt/media/image613.png" ContentType="image/png"/>
  <Override PartName="/ppt/media/image295.png" ContentType="image/png"/>
  <Override PartName="/ppt/media/image189.png" ContentType="image/png"/>
  <Override PartName="/ppt/media/image74.png" ContentType="image/png"/>
  <Override PartName="/ppt/media/image612.png" ContentType="image/png"/>
  <Override PartName="/ppt/media/image775.png" ContentType="image/png"/>
  <Override PartName="/ppt/media/image669.png" ContentType="image/png"/>
  <Override PartName="/ppt/media/image294.png" ContentType="image/png"/>
  <Override PartName="/ppt/media/image188.png" ContentType="image/png"/>
  <Override PartName="/ppt/media/image73.png" ContentType="image/png"/>
  <Override PartName="/ppt/media/image122.png" ContentType="image/png"/>
  <Override PartName="/ppt/media/image68.png" ContentType="image/png"/>
  <Override PartName="/ppt/media/image120.png" ContentType="image/png"/>
  <Override PartName="/ppt/media/image66.png" ContentType="image/png"/>
  <Override PartName="/ppt/media/image69.png" ContentType="image/png"/>
  <Override PartName="/ppt/media/image123.png" ContentType="image/png"/>
  <Override PartName="/ppt/media/image65.png" ContentType="image/png"/>
  <Override PartName="/ppt/media/image603.png" ContentType="image/png"/>
  <Override PartName="/ppt/media/image114.jpeg" ContentType="image/jpeg"/>
  <Override PartName="/ppt/media/image64.png" ContentType="image/png"/>
  <Override PartName="/ppt/media/image602.png" ContentType="image/png"/>
  <Override PartName="/ppt/media/image67.png" ContentType="image/png"/>
  <Override PartName="/ppt/media/image121.png" ContentType="image/png"/>
  <Override PartName="/ppt/media/image63.png" ContentType="image/png"/>
  <Override PartName="/ppt/media/image601.png" ContentType="image/png"/>
  <Override PartName="/ppt/media/image204.png" ContentType="image/png"/>
  <Override PartName="/ppt/media/image751.png" ContentType="image/png"/>
  <Override PartName="/ppt/media/image645.png" ContentType="image/png"/>
  <Override PartName="/ppt/media/image270.png" ContentType="image/png"/>
  <Override PartName="/ppt/media/image164.png" ContentType="image/png"/>
  <Override PartName="/ppt/media/image39.png" ContentType="image/png"/>
  <Override PartName="/ppt/media/image731.png" ContentType="image/png"/>
  <Override PartName="/ppt/media/image625.png" ContentType="image/png"/>
  <Override PartName="/ppt/media/image250.png" ContentType="image/png"/>
  <Override PartName="/ppt/media/image144.png" ContentType="image/png"/>
  <Override PartName="/ppt/media/image58.png" ContentType="image/png"/>
  <Override PartName="/ppt/media/image124.png" ContentType="image/png"/>
  <Override PartName="/ppt/media/image110.png" ContentType="image/png"/>
  <Override PartName="/ppt/media/image56.png" ContentType="image/png"/>
  <Override PartName="/ppt/media/image8.png" ContentType="image/png"/>
  <Override PartName="/ppt/media/image59.png" ContentType="image/png"/>
  <Override PartName="/ppt/media/image113.png" ContentType="image/png"/>
  <Override PartName="/ppt/media/image54.png" ContentType="image/png"/>
  <Override PartName="/ppt/media/image57.png" ContentType="image/png"/>
  <Override PartName="/ppt/media/image111.png" ContentType="image/png"/>
  <Override PartName="/ppt/media/image53.png" ContentType="image/png"/>
  <Override PartName="/ppt/media/image567.png" ContentType="image/png"/>
  <Override PartName="/ppt/media/image102.png" ContentType="image/png"/>
  <Override PartName="/ppt/media/image48.png" ContentType="image/png"/>
  <Override PartName="/ppt/media/image112.jpeg" ContentType="image/jpeg"/>
  <Override PartName="/ppt/media/image566.png" ContentType="image/png"/>
  <Override PartName="/ppt/media/image101.png" ContentType="image/png"/>
  <Override PartName="/ppt/media/image47.png" ContentType="image/png"/>
  <Override PartName="/ppt/media/image100.png" ContentType="image/png"/>
  <Override PartName="/ppt/media/image46.png" ContentType="image/png"/>
  <Override PartName="/ppt/media/image49.png" ContentType="image/png"/>
  <Override PartName="/ppt/media/image103.png" ContentType="image/png"/>
  <Override PartName="/ppt/media/image395.gif" ContentType="image/gif"/>
  <Override PartName="/ppt/media/image45.png" ContentType="image/png"/>
  <Override PartName="/ppt/media/image44.png" ContentType="image/png"/>
  <Override PartName="/ppt/media/image43.png" ContentType="image/png"/>
  <Override PartName="/ppt/media/image568.png" ContentType="image/png"/>
  <Override PartName="/ppt/media/image30.png" ContentType="image/png"/>
  <Override PartName="/ppt/media/image81.png" ContentType="image/png"/>
  <Override PartName="/ppt/media/image72.png" ContentType="image/png"/>
  <Override PartName="/ppt/media/image71.png" ContentType="image/png"/>
  <Override PartName="/ppt/media/image70.png" ContentType="image/png"/>
  <Override PartName="/ppt/media/image548.png" ContentType="image/png"/>
  <Override PartName="/ppt/media/image10.png" ContentType="image/png"/>
  <Override PartName="/ppt/media/image672.png" ContentType="image/png"/>
  <Override PartName="/ppt/media/image191.png" ContentType="image/png"/>
  <Override PartName="/ppt/media/image389.png" ContentType="image/png"/>
  <Override PartName="/ppt/media/image52.png" ContentType="image/png"/>
  <Override PartName="/ppt/media/image388.png" ContentType="image/png"/>
  <Override PartName="/ppt/media/image725.jpeg" ContentType="image/jpeg"/>
  <Override PartName="/ppt/media/image3.png" ContentType="image/png"/>
  <Override PartName="/ppt/media/image387.png" ContentType="image/png"/>
  <Override PartName="/ppt/media/image865.jpeg" ContentType="image/jpeg"/>
  <Override PartName="/ppt/media/image2.png" ContentType="image/png"/>
  <Override PartName="/ppt/media/image386.png" ContentType="image/png"/>
  <Override PartName="/ppt/media/image31.png" ContentType="image/png"/>
  <Override PartName="/ppt/media/image569.png" ContentType="image/png"/>
  <Override PartName="/ppt/media/image1.png" ContentType="image/png"/>
  <Override PartName="/ppt/media/image62.png" ContentType="image/png"/>
  <Override PartName="/ppt/media/image282.png" ContentType="image/png"/>
  <Override PartName="/ppt/media/image557.png" ContentType="image/png"/>
  <Override PartName="/ppt/media/image38.png" ContentType="image/png"/>
  <Override PartName="/ppt/media/image556.png" ContentType="image/png"/>
  <Override PartName="/ppt/media/image280.png" ContentType="image/png"/>
  <Override PartName="/ppt/media/image36.png" ContentType="image/png"/>
  <Override PartName="/ppt/media/image516.png" ContentType="image/png"/>
  <Override PartName="/ppt/media/image35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723.jpeg" ContentType="image/jpeg"/>
  <Override PartName="/ppt/media/image285.gif" ContentType="image/gif"/>
  <Override PartName="/ppt/media/image23.png" ContentType="image/png"/>
  <Override PartName="/ppt/media/image22.png" ContentType="image/png"/>
  <Override PartName="/ppt/media/image722.jpeg" ContentType="image/jpeg"/>
  <Override PartName="/ppt/media/image21.png" ContentType="image/png"/>
  <Override PartName="/ppt/media/image538.png" ContentType="image/png"/>
  <Override PartName="/ppt/media/image537.png" ContentType="image/png"/>
  <Override PartName="/ppt/media/image14.png" ContentType="image/png"/>
  <Override PartName="/ppt/media/image9.png" ContentType="image/png"/>
  <Override PartName="/ppt/media/image12.png" ContentType="image/png"/>
  <Override PartName="/ppt/media/image55.png" ContentType="image/png"/>
  <Override PartName="/ppt/media/image662.png" ContentType="image/png"/>
  <Override PartName="/ppt/media/image181.png" ContentType="image/png"/>
  <Override PartName="/ppt/media/image29.png" ContentType="image/png"/>
  <Override PartName="/ppt/media/image547.png" ContentType="image/png"/>
  <Override PartName="/ppt/media/image28.png" ContentType="image/png"/>
  <Override PartName="/ppt/media/image546.png" ContentType="image/png"/>
  <Override PartName="/ppt/media/image27.png" ContentType="image/png"/>
  <Override PartName="/ppt/media/image42.png" ContentType="image/png"/>
  <Override PartName="/ppt/media/image92.png" ContentType="image/png"/>
  <Override PartName="/ppt/media/image536.png" ContentType="image/png"/>
  <Override PartName="/ppt/media/image26.png" ContentType="image/png"/>
  <Override PartName="/ppt/media/image652.png" ContentType="image/png"/>
  <Override PartName="/ppt/media/image171.png" ContentType="image/png"/>
  <Override PartName="/ppt/media/image91.png" ContentType="image/png"/>
  <Override PartName="/ppt/media/image25.png" ContentType="image/png"/>
  <Override PartName="/ppt/media/image15.png" ContentType="image/png"/>
  <Override PartName="/ppt/media/image24.png" ContentType="image/png"/>
  <Override PartName="/ppt/media/image526.png" ContentType="image/png"/>
  <Override PartName="/ppt/slideLayouts/slideLayout2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slideLayout2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1.xml" ContentType="application/vnd.openxmlformats-officedocument.theme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presentation.xml" ContentType="application/vnd.openxmlformats-officedocument.presentationml.presentation.main+xml"/>
</Types>
</file>

<file path=_rels/.rels><?xml version="1.0" encoding="UTF-8"?>
<Relationships xmlns="http://schemas.openxmlformats.org/package/2006/relationships"><Relationship Id="rId1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34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6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pic>
        <p:nvPicPr>
          <p:cNvPr id="70" name="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82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/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/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lang="ru-RU" sz="4400">
                <a:latin typeface="Arial"/>
              </a:rPr>
              <a:t>Для правки текста заголовка щелкните мышью</a:t>
            </a:r>
            <a:endParaRPr/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>
              <a:buSzPct val="45000"/>
              <a:buFont typeface="StarSymbol"/>
              <a:buChar char=""/>
            </a:pPr>
            <a:r>
              <a:rPr lang="ru-RU" sz="3200">
                <a:latin typeface="Arial"/>
              </a:rPr>
              <a:t>Для правки структуры щелкните мышью</a:t>
            </a:r>
            <a:endParaRPr/>
          </a:p>
          <a:p>
            <a:pPr lvl="1">
              <a:buSzPct val="75000"/>
              <a:buFont typeface="StarSymbol"/>
              <a:buChar char=""/>
            </a:pPr>
            <a:r>
              <a:rPr lang="ru-RU" sz="2800">
                <a:latin typeface="Arial"/>
              </a:rPr>
              <a:t>Второй уровень структуры</a:t>
            </a:r>
            <a:endParaRPr/>
          </a:p>
          <a:p>
            <a:pPr lvl="2">
              <a:buSzPct val="45000"/>
              <a:buFont typeface="StarSymbol"/>
              <a:buChar char=""/>
            </a:pPr>
            <a:r>
              <a:rPr lang="ru-RU" sz="2400">
                <a:latin typeface="Arial"/>
              </a:rPr>
              <a:t>Третий уровень структуры</a:t>
            </a:r>
            <a:endParaRPr/>
          </a:p>
          <a:p>
            <a:pPr lvl="3">
              <a:buSzPct val="75000"/>
              <a:buFont typeface="StarSymbol"/>
              <a:buChar char=""/>
            </a:pPr>
            <a:r>
              <a:rPr lang="ru-RU" sz="2000">
                <a:latin typeface="Arial"/>
              </a:rPr>
              <a:t>Четвёртый уровень структуры</a:t>
            </a:r>
            <a:endParaRPr/>
          </a:p>
          <a:p>
            <a:pPr lvl="4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Пятый уровень структуры</a:t>
            </a:r>
            <a:endParaRPr/>
          </a:p>
          <a:p>
            <a:pPr lvl="5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Шестой уровень структуры</a:t>
            </a:r>
            <a:endParaRPr/>
          </a:p>
          <a:p>
            <a:pPr lvl="6">
              <a:buSzPct val="45000"/>
              <a:buFont typeface="StarSymbol"/>
              <a:buChar char=""/>
            </a:pPr>
            <a:r>
              <a:rPr lang="ru-RU" sz="2000">
                <a:latin typeface="Arial"/>
              </a:rPr>
              <a:t>Седьмой уровень структуры</a:t>
            </a:r>
            <a:endParaRPr/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8" Type="http://schemas.openxmlformats.org/officeDocument/2006/relationships/image" Target="../media/image12.png"/><Relationship Id="rId9" Type="http://schemas.openxmlformats.org/officeDocument/2006/relationships/image" Target="../media/image13.png"/><Relationship Id="rId10" Type="http://schemas.openxmlformats.org/officeDocument/2006/relationships/image" Target="../media/image14.png"/><Relationship Id="rId11" Type="http://schemas.openxmlformats.org/officeDocument/2006/relationships/image" Target="../media/image15.png"/><Relationship Id="rId12" Type="http://schemas.openxmlformats.org/officeDocument/2006/relationships/image" Target="../media/image16.png"/><Relationship Id="rId13" Type="http://schemas.openxmlformats.org/officeDocument/2006/relationships/image" Target="../media/image17.png"/><Relationship Id="rId14" Type="http://schemas.openxmlformats.org/officeDocument/2006/relationships/image" Target="../media/image18.png"/><Relationship Id="rId15" Type="http://schemas.openxmlformats.org/officeDocument/2006/relationships/image" Target="../media/image19.png"/><Relationship Id="rId16" Type="http://schemas.openxmlformats.org/officeDocument/2006/relationships/image" Target="../media/image20.png"/><Relationship Id="rId17" Type="http://schemas.openxmlformats.org/officeDocument/2006/relationships/image" Target="../media/image21.png"/><Relationship Id="rId18" Type="http://schemas.openxmlformats.org/officeDocument/2006/relationships/image" Target="../media/image22.png"/><Relationship Id="rId19" Type="http://schemas.openxmlformats.org/officeDocument/2006/relationships/image" Target="../media/image23.png"/><Relationship Id="rId20" Type="http://schemas.openxmlformats.org/officeDocument/2006/relationships/image" Target="../media/image24.png"/><Relationship Id="rId21" Type="http://schemas.openxmlformats.org/officeDocument/2006/relationships/image" Target="../media/image25.png"/><Relationship Id="rId22" Type="http://schemas.openxmlformats.org/officeDocument/2006/relationships/image" Target="../media/image26.png"/><Relationship Id="rId23" Type="http://schemas.openxmlformats.org/officeDocument/2006/relationships/image" Target="../media/image27.png"/><Relationship Id="rId24" Type="http://schemas.openxmlformats.org/officeDocument/2006/relationships/image" Target="../media/image28.png"/><Relationship Id="rId25" Type="http://schemas.openxmlformats.org/officeDocument/2006/relationships/image" Target="../media/image29.png"/><Relationship Id="rId26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49.png"/><Relationship Id="rId2" Type="http://schemas.openxmlformats.org/officeDocument/2006/relationships/image" Target="../media/image150.png"/><Relationship Id="rId3" Type="http://schemas.openxmlformats.org/officeDocument/2006/relationships/image" Target="../media/image151.png"/><Relationship Id="rId4" Type="http://schemas.openxmlformats.org/officeDocument/2006/relationships/image" Target="../media/image152.png"/><Relationship Id="rId5" Type="http://schemas.openxmlformats.org/officeDocument/2006/relationships/image" Target="../media/image153.png"/><Relationship Id="rId6" Type="http://schemas.openxmlformats.org/officeDocument/2006/relationships/image" Target="../media/image154.png"/><Relationship Id="rId7" Type="http://schemas.openxmlformats.org/officeDocument/2006/relationships/image" Target="../media/image155.png"/><Relationship Id="rId8" Type="http://schemas.openxmlformats.org/officeDocument/2006/relationships/image" Target="../media/image156.png"/><Relationship Id="rId9" Type="http://schemas.openxmlformats.org/officeDocument/2006/relationships/image" Target="../media/image157.png"/><Relationship Id="rId10" Type="http://schemas.openxmlformats.org/officeDocument/2006/relationships/image" Target="../media/image158.png"/><Relationship Id="rId11" Type="http://schemas.openxmlformats.org/officeDocument/2006/relationships/image" Target="../media/image159.png"/><Relationship Id="rId12" Type="http://schemas.openxmlformats.org/officeDocument/2006/relationships/image" Target="../media/image160.png"/><Relationship Id="rId13" Type="http://schemas.openxmlformats.org/officeDocument/2006/relationships/image" Target="../media/image161.png"/><Relationship Id="rId14" Type="http://schemas.openxmlformats.org/officeDocument/2006/relationships/image" Target="../media/image162.png"/><Relationship Id="rId15" Type="http://schemas.openxmlformats.org/officeDocument/2006/relationships/image" Target="../media/image163.png"/><Relationship Id="rId16" Type="http://schemas.openxmlformats.org/officeDocument/2006/relationships/image" Target="../media/image164.png"/><Relationship Id="rId17" Type="http://schemas.openxmlformats.org/officeDocument/2006/relationships/image" Target="../media/image165.png"/><Relationship Id="rId18" Type="http://schemas.openxmlformats.org/officeDocument/2006/relationships/image" Target="../media/image166.png"/><Relationship Id="rId19" Type="http://schemas.openxmlformats.org/officeDocument/2006/relationships/image" Target="../media/image167.png"/><Relationship Id="rId20" Type="http://schemas.openxmlformats.org/officeDocument/2006/relationships/image" Target="../media/image168.png"/><Relationship Id="rId21" Type="http://schemas.openxmlformats.org/officeDocument/2006/relationships/image" Target="../media/image169.png"/><Relationship Id="rId22" Type="http://schemas.openxmlformats.org/officeDocument/2006/relationships/image" Target="../media/image170.png"/><Relationship Id="rId23" Type="http://schemas.openxmlformats.org/officeDocument/2006/relationships/image" Target="../media/image171.png"/><Relationship Id="rId24" Type="http://schemas.openxmlformats.org/officeDocument/2006/relationships/image" Target="../media/image172.png"/><Relationship Id="rId25" Type="http://schemas.openxmlformats.org/officeDocument/2006/relationships/image" Target="../media/image173.png"/><Relationship Id="rId26" Type="http://schemas.openxmlformats.org/officeDocument/2006/relationships/image" Target="../media/image174.jpeg"/><Relationship Id="rId27" Type="http://schemas.openxmlformats.org/officeDocument/2006/relationships/image" Target="../media/image175.png"/><Relationship Id="rId28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76.jpeg"/><Relationship Id="rId2" Type="http://schemas.openxmlformats.org/officeDocument/2006/relationships/image" Target="../media/image177.jpeg"/><Relationship Id="rId3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78.png"/><Relationship Id="rId2" Type="http://schemas.openxmlformats.org/officeDocument/2006/relationships/image" Target="../media/image179.png"/><Relationship Id="rId3" Type="http://schemas.openxmlformats.org/officeDocument/2006/relationships/image" Target="../media/image180.png"/><Relationship Id="rId4" Type="http://schemas.openxmlformats.org/officeDocument/2006/relationships/image" Target="../media/image181.png"/><Relationship Id="rId5" Type="http://schemas.openxmlformats.org/officeDocument/2006/relationships/image" Target="../media/image182.png"/><Relationship Id="rId6" Type="http://schemas.openxmlformats.org/officeDocument/2006/relationships/image" Target="../media/image183.png"/><Relationship Id="rId7" Type="http://schemas.openxmlformats.org/officeDocument/2006/relationships/image" Target="../media/image184.png"/><Relationship Id="rId8" Type="http://schemas.openxmlformats.org/officeDocument/2006/relationships/image" Target="../media/image185.png"/><Relationship Id="rId9" Type="http://schemas.openxmlformats.org/officeDocument/2006/relationships/image" Target="../media/image186.png"/><Relationship Id="rId10" Type="http://schemas.openxmlformats.org/officeDocument/2006/relationships/image" Target="../media/image187.png"/><Relationship Id="rId11" Type="http://schemas.openxmlformats.org/officeDocument/2006/relationships/image" Target="../media/image188.png"/><Relationship Id="rId12" Type="http://schemas.openxmlformats.org/officeDocument/2006/relationships/image" Target="../media/image189.png"/><Relationship Id="rId13" Type="http://schemas.openxmlformats.org/officeDocument/2006/relationships/image" Target="../media/image190.png"/><Relationship Id="rId14" Type="http://schemas.openxmlformats.org/officeDocument/2006/relationships/image" Target="../media/image191.png"/><Relationship Id="rId15" Type="http://schemas.openxmlformats.org/officeDocument/2006/relationships/image" Target="../media/image192.png"/><Relationship Id="rId16" Type="http://schemas.openxmlformats.org/officeDocument/2006/relationships/image" Target="../media/image193.png"/><Relationship Id="rId17" Type="http://schemas.openxmlformats.org/officeDocument/2006/relationships/image" Target="../media/image194.png"/><Relationship Id="rId18" Type="http://schemas.openxmlformats.org/officeDocument/2006/relationships/image" Target="../media/image195.png"/><Relationship Id="rId19" Type="http://schemas.openxmlformats.org/officeDocument/2006/relationships/image" Target="../media/image196.png"/><Relationship Id="rId20" Type="http://schemas.openxmlformats.org/officeDocument/2006/relationships/image" Target="../media/image197.png"/><Relationship Id="rId21" Type="http://schemas.openxmlformats.org/officeDocument/2006/relationships/image" Target="../media/image198.png"/><Relationship Id="rId22" Type="http://schemas.openxmlformats.org/officeDocument/2006/relationships/image" Target="../media/image199.png"/><Relationship Id="rId23" Type="http://schemas.openxmlformats.org/officeDocument/2006/relationships/image" Target="../media/image200.png"/><Relationship Id="rId24" Type="http://schemas.openxmlformats.org/officeDocument/2006/relationships/image" Target="../media/image201.png"/><Relationship Id="rId25" Type="http://schemas.openxmlformats.org/officeDocument/2006/relationships/image" Target="../media/image202.png"/><Relationship Id="rId26" Type="http://schemas.openxmlformats.org/officeDocument/2006/relationships/image" Target="../media/image203.png"/><Relationship Id="rId27" Type="http://schemas.openxmlformats.org/officeDocument/2006/relationships/image" Target="../media/image204.png"/><Relationship Id="rId28" Type="http://schemas.openxmlformats.org/officeDocument/2006/relationships/slideLayout" Target="../slideLayouts/slideLayout1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05.png"/><Relationship Id="rId2" Type="http://schemas.openxmlformats.org/officeDocument/2006/relationships/image" Target="../media/image206.png"/><Relationship Id="rId3" Type="http://schemas.openxmlformats.org/officeDocument/2006/relationships/image" Target="../media/image207.png"/><Relationship Id="rId4" Type="http://schemas.openxmlformats.org/officeDocument/2006/relationships/image" Target="../media/image208.png"/><Relationship Id="rId5" Type="http://schemas.openxmlformats.org/officeDocument/2006/relationships/image" Target="../media/image209.png"/><Relationship Id="rId6" Type="http://schemas.openxmlformats.org/officeDocument/2006/relationships/image" Target="../media/image210.png"/><Relationship Id="rId7" Type="http://schemas.openxmlformats.org/officeDocument/2006/relationships/image" Target="../media/image211.png"/><Relationship Id="rId8" Type="http://schemas.openxmlformats.org/officeDocument/2006/relationships/image" Target="../media/image212.png"/><Relationship Id="rId9" Type="http://schemas.openxmlformats.org/officeDocument/2006/relationships/image" Target="../media/image213.png"/><Relationship Id="rId10" Type="http://schemas.openxmlformats.org/officeDocument/2006/relationships/image" Target="../media/image214.png"/><Relationship Id="rId11" Type="http://schemas.openxmlformats.org/officeDocument/2006/relationships/image" Target="../media/image215.png"/><Relationship Id="rId12" Type="http://schemas.openxmlformats.org/officeDocument/2006/relationships/image" Target="../media/image216.png"/><Relationship Id="rId13" Type="http://schemas.openxmlformats.org/officeDocument/2006/relationships/image" Target="../media/image217.png"/><Relationship Id="rId14" Type="http://schemas.openxmlformats.org/officeDocument/2006/relationships/image" Target="../media/image218.png"/><Relationship Id="rId15" Type="http://schemas.openxmlformats.org/officeDocument/2006/relationships/image" Target="../media/image219.png"/><Relationship Id="rId16" Type="http://schemas.openxmlformats.org/officeDocument/2006/relationships/image" Target="../media/image220.png"/><Relationship Id="rId17" Type="http://schemas.openxmlformats.org/officeDocument/2006/relationships/image" Target="../media/image221.png"/><Relationship Id="rId18" Type="http://schemas.openxmlformats.org/officeDocument/2006/relationships/image" Target="../media/image222.png"/><Relationship Id="rId19" Type="http://schemas.openxmlformats.org/officeDocument/2006/relationships/image" Target="../media/image223.png"/><Relationship Id="rId20" Type="http://schemas.openxmlformats.org/officeDocument/2006/relationships/image" Target="../media/image224.png"/><Relationship Id="rId21" Type="http://schemas.openxmlformats.org/officeDocument/2006/relationships/image" Target="../media/image225.png"/><Relationship Id="rId22" Type="http://schemas.openxmlformats.org/officeDocument/2006/relationships/image" Target="../media/image226.png"/><Relationship Id="rId23" Type="http://schemas.openxmlformats.org/officeDocument/2006/relationships/image" Target="../media/image227.png"/><Relationship Id="rId24" Type="http://schemas.openxmlformats.org/officeDocument/2006/relationships/image" Target="../media/image228.png"/><Relationship Id="rId25" Type="http://schemas.openxmlformats.org/officeDocument/2006/relationships/image" Target="../media/image229.png"/><Relationship Id="rId26" Type="http://schemas.openxmlformats.org/officeDocument/2006/relationships/image" Target="../media/image230.jpeg"/><Relationship Id="rId27" Type="http://schemas.openxmlformats.org/officeDocument/2006/relationships/image" Target="../media/image231.png"/><Relationship Id="rId28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2.png"/><Relationship Id="rId2" Type="http://schemas.openxmlformats.org/officeDocument/2006/relationships/image" Target="../media/image233.png"/><Relationship Id="rId3" Type="http://schemas.openxmlformats.org/officeDocument/2006/relationships/image" Target="../media/image234.png"/><Relationship Id="rId4" Type="http://schemas.openxmlformats.org/officeDocument/2006/relationships/image" Target="../media/image235.png"/><Relationship Id="rId5" Type="http://schemas.openxmlformats.org/officeDocument/2006/relationships/image" Target="../media/image236.png"/><Relationship Id="rId6" Type="http://schemas.openxmlformats.org/officeDocument/2006/relationships/image" Target="../media/image237.png"/><Relationship Id="rId7" Type="http://schemas.openxmlformats.org/officeDocument/2006/relationships/image" Target="../media/image238.png"/><Relationship Id="rId8" Type="http://schemas.openxmlformats.org/officeDocument/2006/relationships/image" Target="../media/image239.png"/><Relationship Id="rId9" Type="http://schemas.openxmlformats.org/officeDocument/2006/relationships/image" Target="../media/image240.png"/><Relationship Id="rId10" Type="http://schemas.openxmlformats.org/officeDocument/2006/relationships/image" Target="../media/image241.png"/><Relationship Id="rId11" Type="http://schemas.openxmlformats.org/officeDocument/2006/relationships/image" Target="../media/image242.png"/><Relationship Id="rId12" Type="http://schemas.openxmlformats.org/officeDocument/2006/relationships/image" Target="../media/image243.png"/><Relationship Id="rId13" Type="http://schemas.openxmlformats.org/officeDocument/2006/relationships/image" Target="../media/image244.png"/><Relationship Id="rId14" Type="http://schemas.openxmlformats.org/officeDocument/2006/relationships/image" Target="../media/image245.png"/><Relationship Id="rId15" Type="http://schemas.openxmlformats.org/officeDocument/2006/relationships/image" Target="../media/image246.png"/><Relationship Id="rId16" Type="http://schemas.openxmlformats.org/officeDocument/2006/relationships/image" Target="../media/image247.png"/><Relationship Id="rId17" Type="http://schemas.openxmlformats.org/officeDocument/2006/relationships/image" Target="../media/image248.png"/><Relationship Id="rId18" Type="http://schemas.openxmlformats.org/officeDocument/2006/relationships/image" Target="../media/image249.png"/><Relationship Id="rId19" Type="http://schemas.openxmlformats.org/officeDocument/2006/relationships/image" Target="../media/image250.png"/><Relationship Id="rId20" Type="http://schemas.openxmlformats.org/officeDocument/2006/relationships/image" Target="../media/image251.png"/><Relationship Id="rId21" Type="http://schemas.openxmlformats.org/officeDocument/2006/relationships/image" Target="../media/image252.png"/><Relationship Id="rId22" Type="http://schemas.openxmlformats.org/officeDocument/2006/relationships/image" Target="../media/image253.png"/><Relationship Id="rId23" Type="http://schemas.openxmlformats.org/officeDocument/2006/relationships/image" Target="../media/image254.png"/><Relationship Id="rId24" Type="http://schemas.openxmlformats.org/officeDocument/2006/relationships/image" Target="../media/image255.png"/><Relationship Id="rId25" Type="http://schemas.openxmlformats.org/officeDocument/2006/relationships/image" Target="../media/image256.png"/><Relationship Id="rId26" Type="http://schemas.openxmlformats.org/officeDocument/2006/relationships/image" Target="../media/image257.gif"/><Relationship Id="rId27" Type="http://schemas.openxmlformats.org/officeDocument/2006/relationships/image" Target="../media/image258.png"/><Relationship Id="rId28" Type="http://schemas.openxmlformats.org/officeDocument/2006/relationships/image" Target="../media/image259.jpeg"/><Relationship Id="rId29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60.png"/><Relationship Id="rId2" Type="http://schemas.openxmlformats.org/officeDocument/2006/relationships/image" Target="../media/image261.png"/><Relationship Id="rId3" Type="http://schemas.openxmlformats.org/officeDocument/2006/relationships/image" Target="../media/image262.png"/><Relationship Id="rId4" Type="http://schemas.openxmlformats.org/officeDocument/2006/relationships/image" Target="../media/image263.png"/><Relationship Id="rId5" Type="http://schemas.openxmlformats.org/officeDocument/2006/relationships/image" Target="../media/image264.png"/><Relationship Id="rId6" Type="http://schemas.openxmlformats.org/officeDocument/2006/relationships/image" Target="../media/image265.png"/><Relationship Id="rId7" Type="http://schemas.openxmlformats.org/officeDocument/2006/relationships/image" Target="../media/image266.png"/><Relationship Id="rId8" Type="http://schemas.openxmlformats.org/officeDocument/2006/relationships/image" Target="../media/image267.png"/><Relationship Id="rId9" Type="http://schemas.openxmlformats.org/officeDocument/2006/relationships/image" Target="../media/image268.png"/><Relationship Id="rId10" Type="http://schemas.openxmlformats.org/officeDocument/2006/relationships/image" Target="../media/image269.png"/><Relationship Id="rId11" Type="http://schemas.openxmlformats.org/officeDocument/2006/relationships/image" Target="../media/image270.png"/><Relationship Id="rId12" Type="http://schemas.openxmlformats.org/officeDocument/2006/relationships/image" Target="../media/image271.png"/><Relationship Id="rId13" Type="http://schemas.openxmlformats.org/officeDocument/2006/relationships/image" Target="../media/image272.png"/><Relationship Id="rId14" Type="http://schemas.openxmlformats.org/officeDocument/2006/relationships/image" Target="../media/image273.png"/><Relationship Id="rId15" Type="http://schemas.openxmlformats.org/officeDocument/2006/relationships/image" Target="../media/image274.png"/><Relationship Id="rId16" Type="http://schemas.openxmlformats.org/officeDocument/2006/relationships/image" Target="../media/image275.png"/><Relationship Id="rId17" Type="http://schemas.openxmlformats.org/officeDocument/2006/relationships/image" Target="../media/image276.png"/><Relationship Id="rId18" Type="http://schemas.openxmlformats.org/officeDocument/2006/relationships/image" Target="../media/image277.png"/><Relationship Id="rId19" Type="http://schemas.openxmlformats.org/officeDocument/2006/relationships/image" Target="../media/image278.png"/><Relationship Id="rId20" Type="http://schemas.openxmlformats.org/officeDocument/2006/relationships/image" Target="../media/image279.png"/><Relationship Id="rId21" Type="http://schemas.openxmlformats.org/officeDocument/2006/relationships/image" Target="../media/image280.png"/><Relationship Id="rId22" Type="http://schemas.openxmlformats.org/officeDocument/2006/relationships/image" Target="../media/image281.png"/><Relationship Id="rId23" Type="http://schemas.openxmlformats.org/officeDocument/2006/relationships/image" Target="../media/image282.png"/><Relationship Id="rId24" Type="http://schemas.openxmlformats.org/officeDocument/2006/relationships/image" Target="../media/image283.png"/><Relationship Id="rId25" Type="http://schemas.openxmlformats.org/officeDocument/2006/relationships/image" Target="../media/image284.png"/><Relationship Id="rId26" Type="http://schemas.openxmlformats.org/officeDocument/2006/relationships/image" Target="../media/image285.gif"/><Relationship Id="rId27" Type="http://schemas.openxmlformats.org/officeDocument/2006/relationships/image" Target="../media/image286.png"/><Relationship Id="rId28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87.png"/><Relationship Id="rId2" Type="http://schemas.openxmlformats.org/officeDocument/2006/relationships/image" Target="../media/image288.png"/><Relationship Id="rId3" Type="http://schemas.openxmlformats.org/officeDocument/2006/relationships/image" Target="../media/image289.png"/><Relationship Id="rId4" Type="http://schemas.openxmlformats.org/officeDocument/2006/relationships/image" Target="../media/image290.png"/><Relationship Id="rId5" Type="http://schemas.openxmlformats.org/officeDocument/2006/relationships/image" Target="../media/image291.png"/><Relationship Id="rId6" Type="http://schemas.openxmlformats.org/officeDocument/2006/relationships/image" Target="../media/image292.png"/><Relationship Id="rId7" Type="http://schemas.openxmlformats.org/officeDocument/2006/relationships/image" Target="../media/image293.png"/><Relationship Id="rId8" Type="http://schemas.openxmlformats.org/officeDocument/2006/relationships/image" Target="../media/image294.png"/><Relationship Id="rId9" Type="http://schemas.openxmlformats.org/officeDocument/2006/relationships/image" Target="../media/image295.png"/><Relationship Id="rId10" Type="http://schemas.openxmlformats.org/officeDocument/2006/relationships/image" Target="../media/image296.png"/><Relationship Id="rId11" Type="http://schemas.openxmlformats.org/officeDocument/2006/relationships/image" Target="../media/image297.png"/><Relationship Id="rId12" Type="http://schemas.openxmlformats.org/officeDocument/2006/relationships/image" Target="../media/image298.png"/><Relationship Id="rId13" Type="http://schemas.openxmlformats.org/officeDocument/2006/relationships/image" Target="../media/image299.png"/><Relationship Id="rId14" Type="http://schemas.openxmlformats.org/officeDocument/2006/relationships/image" Target="../media/image300.png"/><Relationship Id="rId15" Type="http://schemas.openxmlformats.org/officeDocument/2006/relationships/image" Target="../media/image301.png"/><Relationship Id="rId16" Type="http://schemas.openxmlformats.org/officeDocument/2006/relationships/image" Target="../media/image302.png"/><Relationship Id="rId17" Type="http://schemas.openxmlformats.org/officeDocument/2006/relationships/image" Target="../media/image303.png"/><Relationship Id="rId18" Type="http://schemas.openxmlformats.org/officeDocument/2006/relationships/image" Target="../media/image304.png"/><Relationship Id="rId19" Type="http://schemas.openxmlformats.org/officeDocument/2006/relationships/image" Target="../media/image305.png"/><Relationship Id="rId20" Type="http://schemas.openxmlformats.org/officeDocument/2006/relationships/image" Target="../media/image306.png"/><Relationship Id="rId21" Type="http://schemas.openxmlformats.org/officeDocument/2006/relationships/image" Target="../media/image307.png"/><Relationship Id="rId22" Type="http://schemas.openxmlformats.org/officeDocument/2006/relationships/image" Target="../media/image308.png"/><Relationship Id="rId23" Type="http://schemas.openxmlformats.org/officeDocument/2006/relationships/image" Target="../media/image309.png"/><Relationship Id="rId24" Type="http://schemas.openxmlformats.org/officeDocument/2006/relationships/image" Target="../media/image310.png"/><Relationship Id="rId25" Type="http://schemas.openxmlformats.org/officeDocument/2006/relationships/image" Target="../media/image311.png"/><Relationship Id="rId26" Type="http://schemas.openxmlformats.org/officeDocument/2006/relationships/image" Target="../media/image312.gif"/><Relationship Id="rId27" Type="http://schemas.openxmlformats.org/officeDocument/2006/relationships/image" Target="../media/image313.jpeg"/><Relationship Id="rId28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314.png"/><Relationship Id="rId2" Type="http://schemas.openxmlformats.org/officeDocument/2006/relationships/image" Target="../media/image315.png"/><Relationship Id="rId3" Type="http://schemas.openxmlformats.org/officeDocument/2006/relationships/image" Target="../media/image316.png"/><Relationship Id="rId4" Type="http://schemas.openxmlformats.org/officeDocument/2006/relationships/image" Target="../media/image317.png"/><Relationship Id="rId5" Type="http://schemas.openxmlformats.org/officeDocument/2006/relationships/image" Target="../media/image318.png"/><Relationship Id="rId6" Type="http://schemas.openxmlformats.org/officeDocument/2006/relationships/image" Target="../media/image319.png"/><Relationship Id="rId7" Type="http://schemas.openxmlformats.org/officeDocument/2006/relationships/image" Target="../media/image320.png"/><Relationship Id="rId8" Type="http://schemas.openxmlformats.org/officeDocument/2006/relationships/image" Target="../media/image321.png"/><Relationship Id="rId9" Type="http://schemas.openxmlformats.org/officeDocument/2006/relationships/image" Target="../media/image322.png"/><Relationship Id="rId10" Type="http://schemas.openxmlformats.org/officeDocument/2006/relationships/image" Target="../media/image323.png"/><Relationship Id="rId11" Type="http://schemas.openxmlformats.org/officeDocument/2006/relationships/image" Target="../media/image324.png"/><Relationship Id="rId12" Type="http://schemas.openxmlformats.org/officeDocument/2006/relationships/image" Target="../media/image325.png"/><Relationship Id="rId13" Type="http://schemas.openxmlformats.org/officeDocument/2006/relationships/image" Target="../media/image326.png"/><Relationship Id="rId14" Type="http://schemas.openxmlformats.org/officeDocument/2006/relationships/image" Target="../media/image327.png"/><Relationship Id="rId15" Type="http://schemas.openxmlformats.org/officeDocument/2006/relationships/image" Target="../media/image328.png"/><Relationship Id="rId16" Type="http://schemas.openxmlformats.org/officeDocument/2006/relationships/image" Target="../media/image329.png"/><Relationship Id="rId17" Type="http://schemas.openxmlformats.org/officeDocument/2006/relationships/image" Target="../media/image330.png"/><Relationship Id="rId18" Type="http://schemas.openxmlformats.org/officeDocument/2006/relationships/image" Target="../media/image331.png"/><Relationship Id="rId19" Type="http://schemas.openxmlformats.org/officeDocument/2006/relationships/image" Target="../media/image332.png"/><Relationship Id="rId20" Type="http://schemas.openxmlformats.org/officeDocument/2006/relationships/image" Target="../media/image333.png"/><Relationship Id="rId21" Type="http://schemas.openxmlformats.org/officeDocument/2006/relationships/image" Target="../media/image334.png"/><Relationship Id="rId22" Type="http://schemas.openxmlformats.org/officeDocument/2006/relationships/image" Target="../media/image335.png"/><Relationship Id="rId23" Type="http://schemas.openxmlformats.org/officeDocument/2006/relationships/image" Target="../media/image336.png"/><Relationship Id="rId24" Type="http://schemas.openxmlformats.org/officeDocument/2006/relationships/image" Target="../media/image337.png"/><Relationship Id="rId25" Type="http://schemas.openxmlformats.org/officeDocument/2006/relationships/image" Target="../media/image338.png"/><Relationship Id="rId26" Type="http://schemas.openxmlformats.org/officeDocument/2006/relationships/image" Target="../media/image339.gif"/><Relationship Id="rId27" Type="http://schemas.openxmlformats.org/officeDocument/2006/relationships/image" Target="../media/image340.jpeg"/><Relationship Id="rId28" Type="http://schemas.openxmlformats.org/officeDocument/2006/relationships/image" Target="../media/image341.png"/><Relationship Id="rId29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342.png"/><Relationship Id="rId2" Type="http://schemas.openxmlformats.org/officeDocument/2006/relationships/image" Target="../media/image343.png"/><Relationship Id="rId3" Type="http://schemas.openxmlformats.org/officeDocument/2006/relationships/image" Target="../media/image344.png"/><Relationship Id="rId4" Type="http://schemas.openxmlformats.org/officeDocument/2006/relationships/image" Target="../media/image345.png"/><Relationship Id="rId5" Type="http://schemas.openxmlformats.org/officeDocument/2006/relationships/image" Target="../media/image346.png"/><Relationship Id="rId6" Type="http://schemas.openxmlformats.org/officeDocument/2006/relationships/image" Target="../media/image347.png"/><Relationship Id="rId7" Type="http://schemas.openxmlformats.org/officeDocument/2006/relationships/image" Target="../media/image348.png"/><Relationship Id="rId8" Type="http://schemas.openxmlformats.org/officeDocument/2006/relationships/image" Target="../media/image349.png"/><Relationship Id="rId9" Type="http://schemas.openxmlformats.org/officeDocument/2006/relationships/image" Target="../media/image350.png"/><Relationship Id="rId10" Type="http://schemas.openxmlformats.org/officeDocument/2006/relationships/image" Target="../media/image351.png"/><Relationship Id="rId11" Type="http://schemas.openxmlformats.org/officeDocument/2006/relationships/image" Target="../media/image352.png"/><Relationship Id="rId12" Type="http://schemas.openxmlformats.org/officeDocument/2006/relationships/image" Target="../media/image353.png"/><Relationship Id="rId13" Type="http://schemas.openxmlformats.org/officeDocument/2006/relationships/image" Target="../media/image354.png"/><Relationship Id="rId14" Type="http://schemas.openxmlformats.org/officeDocument/2006/relationships/image" Target="../media/image355.png"/><Relationship Id="rId15" Type="http://schemas.openxmlformats.org/officeDocument/2006/relationships/image" Target="../media/image356.png"/><Relationship Id="rId16" Type="http://schemas.openxmlformats.org/officeDocument/2006/relationships/image" Target="../media/image357.png"/><Relationship Id="rId17" Type="http://schemas.openxmlformats.org/officeDocument/2006/relationships/image" Target="../media/image358.png"/><Relationship Id="rId18" Type="http://schemas.openxmlformats.org/officeDocument/2006/relationships/image" Target="../media/image359.png"/><Relationship Id="rId19" Type="http://schemas.openxmlformats.org/officeDocument/2006/relationships/image" Target="../media/image360.png"/><Relationship Id="rId20" Type="http://schemas.openxmlformats.org/officeDocument/2006/relationships/image" Target="../media/image361.png"/><Relationship Id="rId21" Type="http://schemas.openxmlformats.org/officeDocument/2006/relationships/image" Target="../media/image362.png"/><Relationship Id="rId22" Type="http://schemas.openxmlformats.org/officeDocument/2006/relationships/image" Target="../media/image363.png"/><Relationship Id="rId23" Type="http://schemas.openxmlformats.org/officeDocument/2006/relationships/image" Target="../media/image364.png"/><Relationship Id="rId24" Type="http://schemas.openxmlformats.org/officeDocument/2006/relationships/image" Target="../media/image365.png"/><Relationship Id="rId25" Type="http://schemas.openxmlformats.org/officeDocument/2006/relationships/image" Target="../media/image366.png"/><Relationship Id="rId26" Type="http://schemas.openxmlformats.org/officeDocument/2006/relationships/image" Target="../media/image367.gif"/><Relationship Id="rId27" Type="http://schemas.openxmlformats.org/officeDocument/2006/relationships/image" Target="../media/image368.png"/><Relationship Id="rId28" Type="http://schemas.openxmlformats.org/officeDocument/2006/relationships/image" Target="../media/image369.jpeg"/><Relationship Id="rId29" Type="http://schemas.openxmlformats.org/officeDocument/2006/relationships/slideLayout" Target="../slideLayouts/slideLayout1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370.png"/><Relationship Id="rId2" Type="http://schemas.openxmlformats.org/officeDocument/2006/relationships/image" Target="../media/image371.png"/><Relationship Id="rId3" Type="http://schemas.openxmlformats.org/officeDocument/2006/relationships/image" Target="../media/image372.png"/><Relationship Id="rId4" Type="http://schemas.openxmlformats.org/officeDocument/2006/relationships/image" Target="../media/image373.png"/><Relationship Id="rId5" Type="http://schemas.openxmlformats.org/officeDocument/2006/relationships/image" Target="../media/image374.png"/><Relationship Id="rId6" Type="http://schemas.openxmlformats.org/officeDocument/2006/relationships/image" Target="../media/image375.png"/><Relationship Id="rId7" Type="http://schemas.openxmlformats.org/officeDocument/2006/relationships/image" Target="../media/image376.png"/><Relationship Id="rId8" Type="http://schemas.openxmlformats.org/officeDocument/2006/relationships/image" Target="../media/image377.png"/><Relationship Id="rId9" Type="http://schemas.openxmlformats.org/officeDocument/2006/relationships/image" Target="../media/image378.png"/><Relationship Id="rId10" Type="http://schemas.openxmlformats.org/officeDocument/2006/relationships/image" Target="../media/image379.png"/><Relationship Id="rId11" Type="http://schemas.openxmlformats.org/officeDocument/2006/relationships/image" Target="../media/image380.png"/><Relationship Id="rId12" Type="http://schemas.openxmlformats.org/officeDocument/2006/relationships/image" Target="../media/image381.png"/><Relationship Id="rId13" Type="http://schemas.openxmlformats.org/officeDocument/2006/relationships/image" Target="../media/image382.png"/><Relationship Id="rId14" Type="http://schemas.openxmlformats.org/officeDocument/2006/relationships/image" Target="../media/image383.png"/><Relationship Id="rId15" Type="http://schemas.openxmlformats.org/officeDocument/2006/relationships/image" Target="../media/image384.png"/><Relationship Id="rId16" Type="http://schemas.openxmlformats.org/officeDocument/2006/relationships/image" Target="../media/image385.png"/><Relationship Id="rId17" Type="http://schemas.openxmlformats.org/officeDocument/2006/relationships/image" Target="../media/image386.png"/><Relationship Id="rId18" Type="http://schemas.openxmlformats.org/officeDocument/2006/relationships/image" Target="../media/image387.png"/><Relationship Id="rId19" Type="http://schemas.openxmlformats.org/officeDocument/2006/relationships/image" Target="../media/image388.png"/><Relationship Id="rId20" Type="http://schemas.openxmlformats.org/officeDocument/2006/relationships/image" Target="../media/image389.png"/><Relationship Id="rId21" Type="http://schemas.openxmlformats.org/officeDocument/2006/relationships/image" Target="../media/image390.png"/><Relationship Id="rId22" Type="http://schemas.openxmlformats.org/officeDocument/2006/relationships/image" Target="../media/image391.png"/><Relationship Id="rId23" Type="http://schemas.openxmlformats.org/officeDocument/2006/relationships/image" Target="../media/image392.png"/><Relationship Id="rId24" Type="http://schemas.openxmlformats.org/officeDocument/2006/relationships/image" Target="../media/image393.png"/><Relationship Id="rId25" Type="http://schemas.openxmlformats.org/officeDocument/2006/relationships/image" Target="../media/image394.png"/><Relationship Id="rId26" Type="http://schemas.openxmlformats.org/officeDocument/2006/relationships/image" Target="../media/image395.gif"/><Relationship Id="rId27" Type="http://schemas.openxmlformats.org/officeDocument/2006/relationships/image" Target="../media/image396.png"/><Relationship Id="rId28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image" Target="../media/image31.png"/><Relationship Id="rId3" Type="http://schemas.openxmlformats.org/officeDocument/2006/relationships/image" Target="../media/image32.png"/><Relationship Id="rId4" Type="http://schemas.openxmlformats.org/officeDocument/2006/relationships/image" Target="../media/image33.png"/><Relationship Id="rId5" Type="http://schemas.openxmlformats.org/officeDocument/2006/relationships/image" Target="../media/image34.png"/><Relationship Id="rId6" Type="http://schemas.openxmlformats.org/officeDocument/2006/relationships/image" Target="../media/image35.png"/><Relationship Id="rId7" Type="http://schemas.openxmlformats.org/officeDocument/2006/relationships/image" Target="../media/image36.png"/><Relationship Id="rId8" Type="http://schemas.openxmlformats.org/officeDocument/2006/relationships/image" Target="../media/image37.png"/><Relationship Id="rId9" Type="http://schemas.openxmlformats.org/officeDocument/2006/relationships/image" Target="../media/image38.png"/><Relationship Id="rId10" Type="http://schemas.openxmlformats.org/officeDocument/2006/relationships/image" Target="../media/image39.png"/><Relationship Id="rId11" Type="http://schemas.openxmlformats.org/officeDocument/2006/relationships/image" Target="../media/image40.png"/><Relationship Id="rId12" Type="http://schemas.openxmlformats.org/officeDocument/2006/relationships/image" Target="../media/image41.png"/><Relationship Id="rId13" Type="http://schemas.openxmlformats.org/officeDocument/2006/relationships/image" Target="../media/image42.png"/><Relationship Id="rId14" Type="http://schemas.openxmlformats.org/officeDocument/2006/relationships/image" Target="../media/image43.png"/><Relationship Id="rId15" Type="http://schemas.openxmlformats.org/officeDocument/2006/relationships/image" Target="../media/image44.png"/><Relationship Id="rId16" Type="http://schemas.openxmlformats.org/officeDocument/2006/relationships/image" Target="../media/image45.png"/><Relationship Id="rId17" Type="http://schemas.openxmlformats.org/officeDocument/2006/relationships/image" Target="../media/image46.png"/><Relationship Id="rId18" Type="http://schemas.openxmlformats.org/officeDocument/2006/relationships/image" Target="../media/image47.png"/><Relationship Id="rId19" Type="http://schemas.openxmlformats.org/officeDocument/2006/relationships/image" Target="../media/image48.png"/><Relationship Id="rId20" Type="http://schemas.openxmlformats.org/officeDocument/2006/relationships/image" Target="../media/image49.png"/><Relationship Id="rId21" Type="http://schemas.openxmlformats.org/officeDocument/2006/relationships/image" Target="../media/image50.png"/><Relationship Id="rId22" Type="http://schemas.openxmlformats.org/officeDocument/2006/relationships/image" Target="../media/image51.png"/><Relationship Id="rId23" Type="http://schemas.openxmlformats.org/officeDocument/2006/relationships/image" Target="../media/image52.png"/><Relationship Id="rId24" Type="http://schemas.openxmlformats.org/officeDocument/2006/relationships/image" Target="../media/image53.png"/><Relationship Id="rId25" Type="http://schemas.openxmlformats.org/officeDocument/2006/relationships/image" Target="../media/image54.png"/><Relationship Id="rId26" Type="http://schemas.openxmlformats.org/officeDocument/2006/relationships/image" Target="../media/image55.png"/><Relationship Id="rId27" Type="http://schemas.openxmlformats.org/officeDocument/2006/relationships/image" Target="../media/image56.png"/><Relationship Id="rId28" Type="http://schemas.openxmlformats.org/officeDocument/2006/relationships/slideLayout" Target="../slideLayouts/slideLayout1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397.png"/><Relationship Id="rId2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98.png"/><Relationship Id="rId2" Type="http://schemas.openxmlformats.org/officeDocument/2006/relationships/image" Target="../media/image399.png"/><Relationship Id="rId3" Type="http://schemas.openxmlformats.org/officeDocument/2006/relationships/image" Target="../media/image400.png"/><Relationship Id="rId4" Type="http://schemas.openxmlformats.org/officeDocument/2006/relationships/image" Target="../media/image401.png"/><Relationship Id="rId5" Type="http://schemas.openxmlformats.org/officeDocument/2006/relationships/image" Target="../media/image402.png"/><Relationship Id="rId6" Type="http://schemas.openxmlformats.org/officeDocument/2006/relationships/image" Target="../media/image403.png"/><Relationship Id="rId7" Type="http://schemas.openxmlformats.org/officeDocument/2006/relationships/image" Target="../media/image404.png"/><Relationship Id="rId8" Type="http://schemas.openxmlformats.org/officeDocument/2006/relationships/image" Target="../media/image405.png"/><Relationship Id="rId9" Type="http://schemas.openxmlformats.org/officeDocument/2006/relationships/image" Target="../media/image406.png"/><Relationship Id="rId10" Type="http://schemas.openxmlformats.org/officeDocument/2006/relationships/image" Target="../media/image407.png"/><Relationship Id="rId11" Type="http://schemas.openxmlformats.org/officeDocument/2006/relationships/image" Target="../media/image408.png"/><Relationship Id="rId12" Type="http://schemas.openxmlformats.org/officeDocument/2006/relationships/image" Target="../media/image409.png"/><Relationship Id="rId13" Type="http://schemas.openxmlformats.org/officeDocument/2006/relationships/image" Target="../media/image410.png"/><Relationship Id="rId14" Type="http://schemas.openxmlformats.org/officeDocument/2006/relationships/image" Target="../media/image411.png"/><Relationship Id="rId15" Type="http://schemas.openxmlformats.org/officeDocument/2006/relationships/image" Target="../media/image412.png"/><Relationship Id="rId16" Type="http://schemas.openxmlformats.org/officeDocument/2006/relationships/image" Target="../media/image413.png"/><Relationship Id="rId17" Type="http://schemas.openxmlformats.org/officeDocument/2006/relationships/image" Target="../media/image414.png"/><Relationship Id="rId18" Type="http://schemas.openxmlformats.org/officeDocument/2006/relationships/image" Target="../media/image415.png"/><Relationship Id="rId19" Type="http://schemas.openxmlformats.org/officeDocument/2006/relationships/image" Target="../media/image416.png"/><Relationship Id="rId20" Type="http://schemas.openxmlformats.org/officeDocument/2006/relationships/image" Target="../media/image417.png"/><Relationship Id="rId21" Type="http://schemas.openxmlformats.org/officeDocument/2006/relationships/image" Target="../media/image418.png"/><Relationship Id="rId22" Type="http://schemas.openxmlformats.org/officeDocument/2006/relationships/image" Target="../media/image419.png"/><Relationship Id="rId23" Type="http://schemas.openxmlformats.org/officeDocument/2006/relationships/image" Target="../media/image420.png"/><Relationship Id="rId24" Type="http://schemas.openxmlformats.org/officeDocument/2006/relationships/image" Target="../media/image421.png"/><Relationship Id="rId25" Type="http://schemas.openxmlformats.org/officeDocument/2006/relationships/image" Target="../media/image422.png"/><Relationship Id="rId26" Type="http://schemas.openxmlformats.org/officeDocument/2006/relationships/image" Target="../media/image423.gif"/><Relationship Id="rId27" Type="http://schemas.openxmlformats.org/officeDocument/2006/relationships/image" Target="../media/image424.jpeg"/><Relationship Id="rId28" Type="http://schemas.openxmlformats.org/officeDocument/2006/relationships/slideLayout" Target="../slideLayouts/slideLayout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425.png"/><Relationship Id="rId2" Type="http://schemas.openxmlformats.org/officeDocument/2006/relationships/image" Target="../media/image426.png"/><Relationship Id="rId3" Type="http://schemas.openxmlformats.org/officeDocument/2006/relationships/image" Target="../media/image427.png"/><Relationship Id="rId4" Type="http://schemas.openxmlformats.org/officeDocument/2006/relationships/image" Target="../media/image428.png"/><Relationship Id="rId5" Type="http://schemas.openxmlformats.org/officeDocument/2006/relationships/image" Target="../media/image429.png"/><Relationship Id="rId6" Type="http://schemas.openxmlformats.org/officeDocument/2006/relationships/image" Target="../media/image430.png"/><Relationship Id="rId7" Type="http://schemas.openxmlformats.org/officeDocument/2006/relationships/image" Target="../media/image431.png"/><Relationship Id="rId8" Type="http://schemas.openxmlformats.org/officeDocument/2006/relationships/image" Target="../media/image432.png"/><Relationship Id="rId9" Type="http://schemas.openxmlformats.org/officeDocument/2006/relationships/image" Target="../media/image433.png"/><Relationship Id="rId10" Type="http://schemas.openxmlformats.org/officeDocument/2006/relationships/image" Target="../media/image434.png"/><Relationship Id="rId11" Type="http://schemas.openxmlformats.org/officeDocument/2006/relationships/image" Target="../media/image435.png"/><Relationship Id="rId12" Type="http://schemas.openxmlformats.org/officeDocument/2006/relationships/image" Target="../media/image436.png"/><Relationship Id="rId13" Type="http://schemas.openxmlformats.org/officeDocument/2006/relationships/image" Target="../media/image437.png"/><Relationship Id="rId14" Type="http://schemas.openxmlformats.org/officeDocument/2006/relationships/image" Target="../media/image438.png"/><Relationship Id="rId15" Type="http://schemas.openxmlformats.org/officeDocument/2006/relationships/image" Target="../media/image439.png"/><Relationship Id="rId16" Type="http://schemas.openxmlformats.org/officeDocument/2006/relationships/image" Target="../media/image440.png"/><Relationship Id="rId17" Type="http://schemas.openxmlformats.org/officeDocument/2006/relationships/image" Target="../media/image441.png"/><Relationship Id="rId18" Type="http://schemas.openxmlformats.org/officeDocument/2006/relationships/image" Target="../media/image442.png"/><Relationship Id="rId19" Type="http://schemas.openxmlformats.org/officeDocument/2006/relationships/image" Target="../media/image443.png"/><Relationship Id="rId20" Type="http://schemas.openxmlformats.org/officeDocument/2006/relationships/image" Target="../media/image444.png"/><Relationship Id="rId21" Type="http://schemas.openxmlformats.org/officeDocument/2006/relationships/image" Target="../media/image445.png"/><Relationship Id="rId22" Type="http://schemas.openxmlformats.org/officeDocument/2006/relationships/image" Target="../media/image446.png"/><Relationship Id="rId23" Type="http://schemas.openxmlformats.org/officeDocument/2006/relationships/image" Target="../media/image447.png"/><Relationship Id="rId24" Type="http://schemas.openxmlformats.org/officeDocument/2006/relationships/image" Target="../media/image448.png"/><Relationship Id="rId25" Type="http://schemas.openxmlformats.org/officeDocument/2006/relationships/image" Target="../media/image449.png"/><Relationship Id="rId26" Type="http://schemas.openxmlformats.org/officeDocument/2006/relationships/image" Target="../media/image450.gif"/><Relationship Id="rId27" Type="http://schemas.openxmlformats.org/officeDocument/2006/relationships/image" Target="../media/image451.jpeg"/><Relationship Id="rId28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52.png"/><Relationship Id="rId2" Type="http://schemas.openxmlformats.org/officeDocument/2006/relationships/image" Target="../media/image453.png"/><Relationship Id="rId3" Type="http://schemas.openxmlformats.org/officeDocument/2006/relationships/image" Target="../media/image454.png"/><Relationship Id="rId4" Type="http://schemas.openxmlformats.org/officeDocument/2006/relationships/image" Target="../media/image455.png"/><Relationship Id="rId5" Type="http://schemas.openxmlformats.org/officeDocument/2006/relationships/image" Target="../media/image456.png"/><Relationship Id="rId6" Type="http://schemas.openxmlformats.org/officeDocument/2006/relationships/image" Target="../media/image457.png"/><Relationship Id="rId7" Type="http://schemas.openxmlformats.org/officeDocument/2006/relationships/image" Target="../media/image458.png"/><Relationship Id="rId8" Type="http://schemas.openxmlformats.org/officeDocument/2006/relationships/image" Target="../media/image459.png"/><Relationship Id="rId9" Type="http://schemas.openxmlformats.org/officeDocument/2006/relationships/image" Target="../media/image460.png"/><Relationship Id="rId10" Type="http://schemas.openxmlformats.org/officeDocument/2006/relationships/image" Target="../media/image461.png"/><Relationship Id="rId11" Type="http://schemas.openxmlformats.org/officeDocument/2006/relationships/image" Target="../media/image462.png"/><Relationship Id="rId12" Type="http://schemas.openxmlformats.org/officeDocument/2006/relationships/image" Target="../media/image463.png"/><Relationship Id="rId13" Type="http://schemas.openxmlformats.org/officeDocument/2006/relationships/image" Target="../media/image464.png"/><Relationship Id="rId14" Type="http://schemas.openxmlformats.org/officeDocument/2006/relationships/image" Target="../media/image465.png"/><Relationship Id="rId15" Type="http://schemas.openxmlformats.org/officeDocument/2006/relationships/image" Target="../media/image466.png"/><Relationship Id="rId16" Type="http://schemas.openxmlformats.org/officeDocument/2006/relationships/image" Target="../media/image467.png"/><Relationship Id="rId17" Type="http://schemas.openxmlformats.org/officeDocument/2006/relationships/image" Target="../media/image468.png"/><Relationship Id="rId18" Type="http://schemas.openxmlformats.org/officeDocument/2006/relationships/image" Target="../media/image469.png"/><Relationship Id="rId19" Type="http://schemas.openxmlformats.org/officeDocument/2006/relationships/image" Target="../media/image470.png"/><Relationship Id="rId20" Type="http://schemas.openxmlformats.org/officeDocument/2006/relationships/image" Target="../media/image471.png"/><Relationship Id="rId21" Type="http://schemas.openxmlformats.org/officeDocument/2006/relationships/image" Target="../media/image472.png"/><Relationship Id="rId22" Type="http://schemas.openxmlformats.org/officeDocument/2006/relationships/image" Target="../media/image473.png"/><Relationship Id="rId23" Type="http://schemas.openxmlformats.org/officeDocument/2006/relationships/image" Target="../media/image474.png"/><Relationship Id="rId24" Type="http://schemas.openxmlformats.org/officeDocument/2006/relationships/image" Target="../media/image475.png"/><Relationship Id="rId25" Type="http://schemas.openxmlformats.org/officeDocument/2006/relationships/image" Target="../media/image476.png"/><Relationship Id="rId26" Type="http://schemas.openxmlformats.org/officeDocument/2006/relationships/image" Target="../media/image477.jpeg"/><Relationship Id="rId27" Type="http://schemas.openxmlformats.org/officeDocument/2006/relationships/image" Target="../media/image478.png"/><Relationship Id="rId28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79.png"/><Relationship Id="rId2" Type="http://schemas.openxmlformats.org/officeDocument/2006/relationships/image" Target="../media/image480.png"/><Relationship Id="rId3" Type="http://schemas.openxmlformats.org/officeDocument/2006/relationships/image" Target="../media/image481.png"/><Relationship Id="rId4" Type="http://schemas.openxmlformats.org/officeDocument/2006/relationships/image" Target="../media/image482.png"/><Relationship Id="rId5" Type="http://schemas.openxmlformats.org/officeDocument/2006/relationships/image" Target="../media/image483.png"/><Relationship Id="rId6" Type="http://schemas.openxmlformats.org/officeDocument/2006/relationships/image" Target="../media/image484.png"/><Relationship Id="rId7" Type="http://schemas.openxmlformats.org/officeDocument/2006/relationships/image" Target="../media/image485.png"/><Relationship Id="rId8" Type="http://schemas.openxmlformats.org/officeDocument/2006/relationships/image" Target="../media/image486.png"/><Relationship Id="rId9" Type="http://schemas.openxmlformats.org/officeDocument/2006/relationships/image" Target="../media/image487.png"/><Relationship Id="rId10" Type="http://schemas.openxmlformats.org/officeDocument/2006/relationships/image" Target="../media/image488.png"/><Relationship Id="rId11" Type="http://schemas.openxmlformats.org/officeDocument/2006/relationships/image" Target="../media/image489.png"/><Relationship Id="rId12" Type="http://schemas.openxmlformats.org/officeDocument/2006/relationships/image" Target="../media/image490.png"/><Relationship Id="rId13" Type="http://schemas.openxmlformats.org/officeDocument/2006/relationships/image" Target="../media/image491.png"/><Relationship Id="rId14" Type="http://schemas.openxmlformats.org/officeDocument/2006/relationships/image" Target="../media/image492.png"/><Relationship Id="rId15" Type="http://schemas.openxmlformats.org/officeDocument/2006/relationships/image" Target="../media/image493.png"/><Relationship Id="rId16" Type="http://schemas.openxmlformats.org/officeDocument/2006/relationships/image" Target="../media/image494.png"/><Relationship Id="rId17" Type="http://schemas.openxmlformats.org/officeDocument/2006/relationships/image" Target="../media/image495.png"/><Relationship Id="rId18" Type="http://schemas.openxmlformats.org/officeDocument/2006/relationships/image" Target="../media/image496.png"/><Relationship Id="rId19" Type="http://schemas.openxmlformats.org/officeDocument/2006/relationships/image" Target="../media/image497.png"/><Relationship Id="rId20" Type="http://schemas.openxmlformats.org/officeDocument/2006/relationships/image" Target="../media/image498.png"/><Relationship Id="rId21" Type="http://schemas.openxmlformats.org/officeDocument/2006/relationships/image" Target="../media/image499.png"/><Relationship Id="rId22" Type="http://schemas.openxmlformats.org/officeDocument/2006/relationships/image" Target="../media/image500.png"/><Relationship Id="rId23" Type="http://schemas.openxmlformats.org/officeDocument/2006/relationships/image" Target="../media/image501.png"/><Relationship Id="rId24" Type="http://schemas.openxmlformats.org/officeDocument/2006/relationships/image" Target="../media/image502.png"/><Relationship Id="rId25" Type="http://schemas.openxmlformats.org/officeDocument/2006/relationships/image" Target="../media/image503.png"/><Relationship Id="rId26" Type="http://schemas.openxmlformats.org/officeDocument/2006/relationships/image" Target="../media/image504.jpeg"/><Relationship Id="rId27" Type="http://schemas.openxmlformats.org/officeDocument/2006/relationships/image" Target="../media/image505.png"/><Relationship Id="rId28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506.png"/><Relationship Id="rId2" Type="http://schemas.openxmlformats.org/officeDocument/2006/relationships/image" Target="../media/image507.png"/><Relationship Id="rId3" Type="http://schemas.openxmlformats.org/officeDocument/2006/relationships/image" Target="../media/image508.png"/><Relationship Id="rId4" Type="http://schemas.openxmlformats.org/officeDocument/2006/relationships/image" Target="../media/image509.png"/><Relationship Id="rId5" Type="http://schemas.openxmlformats.org/officeDocument/2006/relationships/image" Target="../media/image510.png"/><Relationship Id="rId6" Type="http://schemas.openxmlformats.org/officeDocument/2006/relationships/image" Target="../media/image511.png"/><Relationship Id="rId7" Type="http://schemas.openxmlformats.org/officeDocument/2006/relationships/image" Target="../media/image512.png"/><Relationship Id="rId8" Type="http://schemas.openxmlformats.org/officeDocument/2006/relationships/image" Target="../media/image513.png"/><Relationship Id="rId9" Type="http://schemas.openxmlformats.org/officeDocument/2006/relationships/image" Target="../media/image514.png"/><Relationship Id="rId10" Type="http://schemas.openxmlformats.org/officeDocument/2006/relationships/image" Target="../media/image515.png"/><Relationship Id="rId11" Type="http://schemas.openxmlformats.org/officeDocument/2006/relationships/image" Target="../media/image516.png"/><Relationship Id="rId12" Type="http://schemas.openxmlformats.org/officeDocument/2006/relationships/image" Target="../media/image517.png"/><Relationship Id="rId13" Type="http://schemas.openxmlformats.org/officeDocument/2006/relationships/image" Target="../media/image518.png"/><Relationship Id="rId14" Type="http://schemas.openxmlformats.org/officeDocument/2006/relationships/image" Target="../media/image519.png"/><Relationship Id="rId15" Type="http://schemas.openxmlformats.org/officeDocument/2006/relationships/image" Target="../media/image520.png"/><Relationship Id="rId16" Type="http://schemas.openxmlformats.org/officeDocument/2006/relationships/image" Target="../media/image521.png"/><Relationship Id="rId17" Type="http://schemas.openxmlformats.org/officeDocument/2006/relationships/image" Target="../media/image522.png"/><Relationship Id="rId18" Type="http://schemas.openxmlformats.org/officeDocument/2006/relationships/image" Target="../media/image523.png"/><Relationship Id="rId19" Type="http://schemas.openxmlformats.org/officeDocument/2006/relationships/image" Target="../media/image524.png"/><Relationship Id="rId20" Type="http://schemas.openxmlformats.org/officeDocument/2006/relationships/image" Target="../media/image525.png"/><Relationship Id="rId21" Type="http://schemas.openxmlformats.org/officeDocument/2006/relationships/image" Target="../media/image526.png"/><Relationship Id="rId22" Type="http://schemas.openxmlformats.org/officeDocument/2006/relationships/image" Target="../media/image527.png"/><Relationship Id="rId23" Type="http://schemas.openxmlformats.org/officeDocument/2006/relationships/image" Target="../media/image528.png"/><Relationship Id="rId24" Type="http://schemas.openxmlformats.org/officeDocument/2006/relationships/image" Target="../media/image529.png"/><Relationship Id="rId25" Type="http://schemas.openxmlformats.org/officeDocument/2006/relationships/image" Target="../media/image530.png"/><Relationship Id="rId26" Type="http://schemas.openxmlformats.org/officeDocument/2006/relationships/image" Target="../media/image531.gif"/><Relationship Id="rId27" Type="http://schemas.openxmlformats.org/officeDocument/2006/relationships/image" Target="../media/image532.jpeg"/><Relationship Id="rId28" Type="http://schemas.openxmlformats.org/officeDocument/2006/relationships/image" Target="../media/image533.png"/><Relationship Id="rId29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534.png"/><Relationship Id="rId2" Type="http://schemas.openxmlformats.org/officeDocument/2006/relationships/image" Target="../media/image535.png"/><Relationship Id="rId3" Type="http://schemas.openxmlformats.org/officeDocument/2006/relationships/image" Target="../media/image536.png"/><Relationship Id="rId4" Type="http://schemas.openxmlformats.org/officeDocument/2006/relationships/image" Target="../media/image537.png"/><Relationship Id="rId5" Type="http://schemas.openxmlformats.org/officeDocument/2006/relationships/image" Target="../media/image538.png"/><Relationship Id="rId6" Type="http://schemas.openxmlformats.org/officeDocument/2006/relationships/image" Target="../media/image539.png"/><Relationship Id="rId7" Type="http://schemas.openxmlformats.org/officeDocument/2006/relationships/image" Target="../media/image540.png"/><Relationship Id="rId8" Type="http://schemas.openxmlformats.org/officeDocument/2006/relationships/image" Target="../media/image541.png"/><Relationship Id="rId9" Type="http://schemas.openxmlformats.org/officeDocument/2006/relationships/image" Target="../media/image542.png"/><Relationship Id="rId10" Type="http://schemas.openxmlformats.org/officeDocument/2006/relationships/image" Target="../media/image543.png"/><Relationship Id="rId11" Type="http://schemas.openxmlformats.org/officeDocument/2006/relationships/image" Target="../media/image544.png"/><Relationship Id="rId12" Type="http://schemas.openxmlformats.org/officeDocument/2006/relationships/image" Target="../media/image545.png"/><Relationship Id="rId13" Type="http://schemas.openxmlformats.org/officeDocument/2006/relationships/image" Target="../media/image546.png"/><Relationship Id="rId14" Type="http://schemas.openxmlformats.org/officeDocument/2006/relationships/image" Target="../media/image547.png"/><Relationship Id="rId15" Type="http://schemas.openxmlformats.org/officeDocument/2006/relationships/image" Target="../media/image548.png"/><Relationship Id="rId16" Type="http://schemas.openxmlformats.org/officeDocument/2006/relationships/image" Target="../media/image549.png"/><Relationship Id="rId17" Type="http://schemas.openxmlformats.org/officeDocument/2006/relationships/image" Target="../media/image550.png"/><Relationship Id="rId18" Type="http://schemas.openxmlformats.org/officeDocument/2006/relationships/image" Target="../media/image551.png"/><Relationship Id="rId19" Type="http://schemas.openxmlformats.org/officeDocument/2006/relationships/image" Target="../media/image552.png"/><Relationship Id="rId20" Type="http://schemas.openxmlformats.org/officeDocument/2006/relationships/image" Target="../media/image553.png"/><Relationship Id="rId21" Type="http://schemas.openxmlformats.org/officeDocument/2006/relationships/image" Target="../media/image554.png"/><Relationship Id="rId22" Type="http://schemas.openxmlformats.org/officeDocument/2006/relationships/image" Target="../media/image555.png"/><Relationship Id="rId23" Type="http://schemas.openxmlformats.org/officeDocument/2006/relationships/image" Target="../media/image556.png"/><Relationship Id="rId24" Type="http://schemas.openxmlformats.org/officeDocument/2006/relationships/image" Target="../media/image557.png"/><Relationship Id="rId25" Type="http://schemas.openxmlformats.org/officeDocument/2006/relationships/image" Target="../media/image558.png"/><Relationship Id="rId26" Type="http://schemas.openxmlformats.org/officeDocument/2006/relationships/image" Target="../media/image559.gif"/><Relationship Id="rId27" Type="http://schemas.openxmlformats.org/officeDocument/2006/relationships/image" Target="../media/image560.jpeg"/><Relationship Id="rId28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61.png"/><Relationship Id="rId2" Type="http://schemas.openxmlformats.org/officeDocument/2006/relationships/image" Target="../media/image562.png"/><Relationship Id="rId3" Type="http://schemas.openxmlformats.org/officeDocument/2006/relationships/image" Target="../media/image563.png"/><Relationship Id="rId4" Type="http://schemas.openxmlformats.org/officeDocument/2006/relationships/image" Target="../media/image564.png"/><Relationship Id="rId5" Type="http://schemas.openxmlformats.org/officeDocument/2006/relationships/image" Target="../media/image565.png"/><Relationship Id="rId6" Type="http://schemas.openxmlformats.org/officeDocument/2006/relationships/image" Target="../media/image566.png"/><Relationship Id="rId7" Type="http://schemas.openxmlformats.org/officeDocument/2006/relationships/image" Target="../media/image567.png"/><Relationship Id="rId8" Type="http://schemas.openxmlformats.org/officeDocument/2006/relationships/image" Target="../media/image568.png"/><Relationship Id="rId9" Type="http://schemas.openxmlformats.org/officeDocument/2006/relationships/image" Target="../media/image569.png"/><Relationship Id="rId10" Type="http://schemas.openxmlformats.org/officeDocument/2006/relationships/image" Target="../media/image570.png"/><Relationship Id="rId11" Type="http://schemas.openxmlformats.org/officeDocument/2006/relationships/image" Target="../media/image571.png"/><Relationship Id="rId12" Type="http://schemas.openxmlformats.org/officeDocument/2006/relationships/image" Target="../media/image572.png"/><Relationship Id="rId13" Type="http://schemas.openxmlformats.org/officeDocument/2006/relationships/image" Target="../media/image573.png"/><Relationship Id="rId14" Type="http://schemas.openxmlformats.org/officeDocument/2006/relationships/image" Target="../media/image574.png"/><Relationship Id="rId15" Type="http://schemas.openxmlformats.org/officeDocument/2006/relationships/image" Target="../media/image575.png"/><Relationship Id="rId16" Type="http://schemas.openxmlformats.org/officeDocument/2006/relationships/image" Target="../media/image576.png"/><Relationship Id="rId17" Type="http://schemas.openxmlformats.org/officeDocument/2006/relationships/image" Target="../media/image577.png"/><Relationship Id="rId18" Type="http://schemas.openxmlformats.org/officeDocument/2006/relationships/image" Target="../media/image578.png"/><Relationship Id="rId19" Type="http://schemas.openxmlformats.org/officeDocument/2006/relationships/image" Target="../media/image579.png"/><Relationship Id="rId20" Type="http://schemas.openxmlformats.org/officeDocument/2006/relationships/image" Target="../media/image580.png"/><Relationship Id="rId21" Type="http://schemas.openxmlformats.org/officeDocument/2006/relationships/image" Target="../media/image581.png"/><Relationship Id="rId22" Type="http://schemas.openxmlformats.org/officeDocument/2006/relationships/image" Target="../media/image582.png"/><Relationship Id="rId23" Type="http://schemas.openxmlformats.org/officeDocument/2006/relationships/image" Target="../media/image583.png"/><Relationship Id="rId24" Type="http://schemas.openxmlformats.org/officeDocument/2006/relationships/image" Target="../media/image584.png"/><Relationship Id="rId25" Type="http://schemas.openxmlformats.org/officeDocument/2006/relationships/image" Target="../media/image585.png"/><Relationship Id="rId26" Type="http://schemas.openxmlformats.org/officeDocument/2006/relationships/image" Target="../media/image586.gif"/><Relationship Id="rId27" Type="http://schemas.openxmlformats.org/officeDocument/2006/relationships/image" Target="../media/image587.jpeg"/><Relationship Id="rId28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88.png"/><Relationship Id="rId2" Type="http://schemas.openxmlformats.org/officeDocument/2006/relationships/image" Target="../media/image589.png"/><Relationship Id="rId3" Type="http://schemas.openxmlformats.org/officeDocument/2006/relationships/image" Target="../media/image590.png"/><Relationship Id="rId4" Type="http://schemas.openxmlformats.org/officeDocument/2006/relationships/image" Target="../media/image591.png"/><Relationship Id="rId5" Type="http://schemas.openxmlformats.org/officeDocument/2006/relationships/image" Target="../media/image592.png"/><Relationship Id="rId6" Type="http://schemas.openxmlformats.org/officeDocument/2006/relationships/image" Target="../media/image593.png"/><Relationship Id="rId7" Type="http://schemas.openxmlformats.org/officeDocument/2006/relationships/image" Target="../media/image594.png"/><Relationship Id="rId8" Type="http://schemas.openxmlformats.org/officeDocument/2006/relationships/image" Target="../media/image595.png"/><Relationship Id="rId9" Type="http://schemas.openxmlformats.org/officeDocument/2006/relationships/image" Target="../media/image596.png"/><Relationship Id="rId10" Type="http://schemas.openxmlformats.org/officeDocument/2006/relationships/image" Target="../media/image597.png"/><Relationship Id="rId11" Type="http://schemas.openxmlformats.org/officeDocument/2006/relationships/image" Target="../media/image598.png"/><Relationship Id="rId12" Type="http://schemas.openxmlformats.org/officeDocument/2006/relationships/image" Target="../media/image599.png"/><Relationship Id="rId13" Type="http://schemas.openxmlformats.org/officeDocument/2006/relationships/image" Target="../media/image600.png"/><Relationship Id="rId14" Type="http://schemas.openxmlformats.org/officeDocument/2006/relationships/image" Target="../media/image601.png"/><Relationship Id="rId15" Type="http://schemas.openxmlformats.org/officeDocument/2006/relationships/image" Target="../media/image602.png"/><Relationship Id="rId16" Type="http://schemas.openxmlformats.org/officeDocument/2006/relationships/image" Target="../media/image603.png"/><Relationship Id="rId17" Type="http://schemas.openxmlformats.org/officeDocument/2006/relationships/image" Target="../media/image604.png"/><Relationship Id="rId18" Type="http://schemas.openxmlformats.org/officeDocument/2006/relationships/image" Target="../media/image605.png"/><Relationship Id="rId19" Type="http://schemas.openxmlformats.org/officeDocument/2006/relationships/image" Target="../media/image606.png"/><Relationship Id="rId20" Type="http://schemas.openxmlformats.org/officeDocument/2006/relationships/image" Target="../media/image607.png"/><Relationship Id="rId21" Type="http://schemas.openxmlformats.org/officeDocument/2006/relationships/image" Target="../media/image608.png"/><Relationship Id="rId22" Type="http://schemas.openxmlformats.org/officeDocument/2006/relationships/image" Target="../media/image609.png"/><Relationship Id="rId23" Type="http://schemas.openxmlformats.org/officeDocument/2006/relationships/image" Target="../media/image610.png"/><Relationship Id="rId24" Type="http://schemas.openxmlformats.org/officeDocument/2006/relationships/image" Target="../media/image611.png"/><Relationship Id="rId25" Type="http://schemas.openxmlformats.org/officeDocument/2006/relationships/image" Target="../media/image612.png"/><Relationship Id="rId26" Type="http://schemas.openxmlformats.org/officeDocument/2006/relationships/image" Target="../media/image613.png"/><Relationship Id="rId27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614.png"/><Relationship Id="rId2" Type="http://schemas.openxmlformats.org/officeDocument/2006/relationships/image" Target="../media/image615.png"/><Relationship Id="rId3" Type="http://schemas.openxmlformats.org/officeDocument/2006/relationships/image" Target="../media/image616.png"/><Relationship Id="rId4" Type="http://schemas.openxmlformats.org/officeDocument/2006/relationships/image" Target="../media/image617.png"/><Relationship Id="rId5" Type="http://schemas.openxmlformats.org/officeDocument/2006/relationships/image" Target="../media/image618.png"/><Relationship Id="rId6" Type="http://schemas.openxmlformats.org/officeDocument/2006/relationships/image" Target="../media/image619.png"/><Relationship Id="rId7" Type="http://schemas.openxmlformats.org/officeDocument/2006/relationships/image" Target="../media/image620.png"/><Relationship Id="rId8" Type="http://schemas.openxmlformats.org/officeDocument/2006/relationships/image" Target="../media/image621.png"/><Relationship Id="rId9" Type="http://schemas.openxmlformats.org/officeDocument/2006/relationships/image" Target="../media/image622.png"/><Relationship Id="rId10" Type="http://schemas.openxmlformats.org/officeDocument/2006/relationships/image" Target="../media/image623.png"/><Relationship Id="rId11" Type="http://schemas.openxmlformats.org/officeDocument/2006/relationships/image" Target="../media/image624.png"/><Relationship Id="rId12" Type="http://schemas.openxmlformats.org/officeDocument/2006/relationships/image" Target="../media/image625.png"/><Relationship Id="rId13" Type="http://schemas.openxmlformats.org/officeDocument/2006/relationships/image" Target="../media/image626.png"/><Relationship Id="rId14" Type="http://schemas.openxmlformats.org/officeDocument/2006/relationships/image" Target="../media/image627.png"/><Relationship Id="rId15" Type="http://schemas.openxmlformats.org/officeDocument/2006/relationships/image" Target="../media/image628.png"/><Relationship Id="rId16" Type="http://schemas.openxmlformats.org/officeDocument/2006/relationships/image" Target="../media/image629.png"/><Relationship Id="rId17" Type="http://schemas.openxmlformats.org/officeDocument/2006/relationships/image" Target="../media/image630.png"/><Relationship Id="rId18" Type="http://schemas.openxmlformats.org/officeDocument/2006/relationships/image" Target="../media/image631.png"/><Relationship Id="rId19" Type="http://schemas.openxmlformats.org/officeDocument/2006/relationships/image" Target="../media/image632.png"/><Relationship Id="rId20" Type="http://schemas.openxmlformats.org/officeDocument/2006/relationships/image" Target="../media/image633.png"/><Relationship Id="rId21" Type="http://schemas.openxmlformats.org/officeDocument/2006/relationships/image" Target="../media/image634.png"/><Relationship Id="rId22" Type="http://schemas.openxmlformats.org/officeDocument/2006/relationships/image" Target="../media/image635.png"/><Relationship Id="rId23" Type="http://schemas.openxmlformats.org/officeDocument/2006/relationships/image" Target="../media/image636.png"/><Relationship Id="rId24" Type="http://schemas.openxmlformats.org/officeDocument/2006/relationships/image" Target="../media/image637.png"/><Relationship Id="rId25" Type="http://schemas.openxmlformats.org/officeDocument/2006/relationships/image" Target="../media/image638.png"/><Relationship Id="rId26" Type="http://schemas.openxmlformats.org/officeDocument/2006/relationships/image" Target="../media/image639.png"/><Relationship Id="rId27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png"/><Relationship Id="rId3" Type="http://schemas.openxmlformats.org/officeDocument/2006/relationships/image" Target="../media/image59.png"/><Relationship Id="rId4" Type="http://schemas.openxmlformats.org/officeDocument/2006/relationships/image" Target="../media/image60.png"/><Relationship Id="rId5" Type="http://schemas.openxmlformats.org/officeDocument/2006/relationships/image" Target="../media/image61.png"/><Relationship Id="rId6" Type="http://schemas.openxmlformats.org/officeDocument/2006/relationships/image" Target="../media/image62.png"/><Relationship Id="rId7" Type="http://schemas.openxmlformats.org/officeDocument/2006/relationships/image" Target="../media/image63.png"/><Relationship Id="rId8" Type="http://schemas.openxmlformats.org/officeDocument/2006/relationships/image" Target="../media/image64.png"/><Relationship Id="rId9" Type="http://schemas.openxmlformats.org/officeDocument/2006/relationships/image" Target="../media/image65.png"/><Relationship Id="rId10" Type="http://schemas.openxmlformats.org/officeDocument/2006/relationships/image" Target="../media/image66.png"/><Relationship Id="rId11" Type="http://schemas.openxmlformats.org/officeDocument/2006/relationships/image" Target="../media/image67.png"/><Relationship Id="rId12" Type="http://schemas.openxmlformats.org/officeDocument/2006/relationships/image" Target="../media/image68.png"/><Relationship Id="rId13" Type="http://schemas.openxmlformats.org/officeDocument/2006/relationships/image" Target="../media/image69.png"/><Relationship Id="rId14" Type="http://schemas.openxmlformats.org/officeDocument/2006/relationships/image" Target="../media/image70.png"/><Relationship Id="rId15" Type="http://schemas.openxmlformats.org/officeDocument/2006/relationships/image" Target="../media/image71.png"/><Relationship Id="rId16" Type="http://schemas.openxmlformats.org/officeDocument/2006/relationships/image" Target="../media/image72.png"/><Relationship Id="rId17" Type="http://schemas.openxmlformats.org/officeDocument/2006/relationships/image" Target="../media/image73.png"/><Relationship Id="rId18" Type="http://schemas.openxmlformats.org/officeDocument/2006/relationships/image" Target="../media/image74.png"/><Relationship Id="rId19" Type="http://schemas.openxmlformats.org/officeDocument/2006/relationships/image" Target="../media/image75.png"/><Relationship Id="rId20" Type="http://schemas.openxmlformats.org/officeDocument/2006/relationships/image" Target="../media/image76.png"/><Relationship Id="rId21" Type="http://schemas.openxmlformats.org/officeDocument/2006/relationships/image" Target="../media/image77.png"/><Relationship Id="rId22" Type="http://schemas.openxmlformats.org/officeDocument/2006/relationships/image" Target="../media/image78.png"/><Relationship Id="rId23" Type="http://schemas.openxmlformats.org/officeDocument/2006/relationships/image" Target="../media/image79.png"/><Relationship Id="rId24" Type="http://schemas.openxmlformats.org/officeDocument/2006/relationships/image" Target="../media/image80.png"/><Relationship Id="rId25" Type="http://schemas.openxmlformats.org/officeDocument/2006/relationships/image" Target="../media/image81.png"/><Relationship Id="rId26" Type="http://schemas.openxmlformats.org/officeDocument/2006/relationships/image" Target="../media/image82.jpeg"/><Relationship Id="rId27" Type="http://schemas.openxmlformats.org/officeDocument/2006/relationships/image" Target="../media/image83.jpeg"/><Relationship Id="rId28" Type="http://schemas.openxmlformats.org/officeDocument/2006/relationships/image" Target="../media/image84.jpeg"/><Relationship Id="rId29" Type="http://schemas.openxmlformats.org/officeDocument/2006/relationships/image" Target="../media/image85.png"/><Relationship Id="rId30" Type="http://schemas.openxmlformats.org/officeDocument/2006/relationships/image" Target="../media/image86.jpeg"/><Relationship Id="rId31" Type="http://schemas.openxmlformats.org/officeDocument/2006/relationships/slideLayout" Target="../slideLayouts/slideLayout1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640.png"/><Relationship Id="rId2" Type="http://schemas.openxmlformats.org/officeDocument/2006/relationships/image" Target="../media/image641.png"/><Relationship Id="rId3" Type="http://schemas.openxmlformats.org/officeDocument/2006/relationships/image" Target="../media/image642.png"/><Relationship Id="rId4" Type="http://schemas.openxmlformats.org/officeDocument/2006/relationships/image" Target="../media/image643.png"/><Relationship Id="rId5" Type="http://schemas.openxmlformats.org/officeDocument/2006/relationships/image" Target="../media/image644.png"/><Relationship Id="rId6" Type="http://schemas.openxmlformats.org/officeDocument/2006/relationships/image" Target="../media/image645.png"/><Relationship Id="rId7" Type="http://schemas.openxmlformats.org/officeDocument/2006/relationships/image" Target="../media/image646.png"/><Relationship Id="rId8" Type="http://schemas.openxmlformats.org/officeDocument/2006/relationships/image" Target="../media/image647.png"/><Relationship Id="rId9" Type="http://schemas.openxmlformats.org/officeDocument/2006/relationships/image" Target="../media/image648.png"/><Relationship Id="rId10" Type="http://schemas.openxmlformats.org/officeDocument/2006/relationships/image" Target="../media/image649.png"/><Relationship Id="rId11" Type="http://schemas.openxmlformats.org/officeDocument/2006/relationships/image" Target="../media/image650.png"/><Relationship Id="rId12" Type="http://schemas.openxmlformats.org/officeDocument/2006/relationships/image" Target="../media/image651.png"/><Relationship Id="rId13" Type="http://schemas.openxmlformats.org/officeDocument/2006/relationships/image" Target="../media/image652.png"/><Relationship Id="rId14" Type="http://schemas.openxmlformats.org/officeDocument/2006/relationships/image" Target="../media/image653.png"/><Relationship Id="rId15" Type="http://schemas.openxmlformats.org/officeDocument/2006/relationships/image" Target="../media/image654.png"/><Relationship Id="rId16" Type="http://schemas.openxmlformats.org/officeDocument/2006/relationships/image" Target="../media/image655.png"/><Relationship Id="rId17" Type="http://schemas.openxmlformats.org/officeDocument/2006/relationships/image" Target="../media/image656.png"/><Relationship Id="rId18" Type="http://schemas.openxmlformats.org/officeDocument/2006/relationships/image" Target="../media/image657.png"/><Relationship Id="rId19" Type="http://schemas.openxmlformats.org/officeDocument/2006/relationships/image" Target="../media/image658.png"/><Relationship Id="rId20" Type="http://schemas.openxmlformats.org/officeDocument/2006/relationships/image" Target="../media/image659.png"/><Relationship Id="rId21" Type="http://schemas.openxmlformats.org/officeDocument/2006/relationships/image" Target="../media/image660.png"/><Relationship Id="rId22" Type="http://schemas.openxmlformats.org/officeDocument/2006/relationships/image" Target="../media/image661.png"/><Relationship Id="rId23" Type="http://schemas.openxmlformats.org/officeDocument/2006/relationships/image" Target="../media/image662.png"/><Relationship Id="rId24" Type="http://schemas.openxmlformats.org/officeDocument/2006/relationships/image" Target="../media/image663.png"/><Relationship Id="rId25" Type="http://schemas.openxmlformats.org/officeDocument/2006/relationships/image" Target="../media/image664.png"/><Relationship Id="rId26" Type="http://schemas.openxmlformats.org/officeDocument/2006/relationships/image" Target="../media/image665.png"/><Relationship Id="rId27" Type="http://schemas.openxmlformats.org/officeDocument/2006/relationships/slideLayout" Target="../slideLayouts/slideLayout1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666.png"/><Relationship Id="rId2" Type="http://schemas.openxmlformats.org/officeDocument/2006/relationships/image" Target="../media/image667.png"/><Relationship Id="rId3" Type="http://schemas.openxmlformats.org/officeDocument/2006/relationships/image" Target="../media/image668.png"/><Relationship Id="rId4" Type="http://schemas.openxmlformats.org/officeDocument/2006/relationships/image" Target="../media/image669.png"/><Relationship Id="rId5" Type="http://schemas.openxmlformats.org/officeDocument/2006/relationships/image" Target="../media/image670.png"/><Relationship Id="rId6" Type="http://schemas.openxmlformats.org/officeDocument/2006/relationships/image" Target="../media/image671.png"/><Relationship Id="rId7" Type="http://schemas.openxmlformats.org/officeDocument/2006/relationships/image" Target="../media/image672.png"/><Relationship Id="rId8" Type="http://schemas.openxmlformats.org/officeDocument/2006/relationships/image" Target="../media/image673.png"/><Relationship Id="rId9" Type="http://schemas.openxmlformats.org/officeDocument/2006/relationships/image" Target="../media/image674.png"/><Relationship Id="rId10" Type="http://schemas.openxmlformats.org/officeDocument/2006/relationships/image" Target="../media/image675.png"/><Relationship Id="rId11" Type="http://schemas.openxmlformats.org/officeDocument/2006/relationships/image" Target="../media/image676.png"/><Relationship Id="rId12" Type="http://schemas.openxmlformats.org/officeDocument/2006/relationships/image" Target="../media/image677.png"/><Relationship Id="rId13" Type="http://schemas.openxmlformats.org/officeDocument/2006/relationships/image" Target="../media/image678.png"/><Relationship Id="rId14" Type="http://schemas.openxmlformats.org/officeDocument/2006/relationships/image" Target="../media/image679.png"/><Relationship Id="rId15" Type="http://schemas.openxmlformats.org/officeDocument/2006/relationships/image" Target="../media/image680.png"/><Relationship Id="rId16" Type="http://schemas.openxmlformats.org/officeDocument/2006/relationships/image" Target="../media/image681.png"/><Relationship Id="rId17" Type="http://schemas.openxmlformats.org/officeDocument/2006/relationships/image" Target="../media/image682.png"/><Relationship Id="rId18" Type="http://schemas.openxmlformats.org/officeDocument/2006/relationships/image" Target="../media/image683.png"/><Relationship Id="rId19" Type="http://schemas.openxmlformats.org/officeDocument/2006/relationships/image" Target="../media/image684.png"/><Relationship Id="rId20" Type="http://schemas.openxmlformats.org/officeDocument/2006/relationships/image" Target="../media/image685.png"/><Relationship Id="rId21" Type="http://schemas.openxmlformats.org/officeDocument/2006/relationships/image" Target="../media/image686.png"/><Relationship Id="rId22" Type="http://schemas.openxmlformats.org/officeDocument/2006/relationships/image" Target="../media/image687.png"/><Relationship Id="rId23" Type="http://schemas.openxmlformats.org/officeDocument/2006/relationships/image" Target="../media/image688.png"/><Relationship Id="rId24" Type="http://schemas.openxmlformats.org/officeDocument/2006/relationships/image" Target="../media/image689.png"/><Relationship Id="rId25" Type="http://schemas.openxmlformats.org/officeDocument/2006/relationships/image" Target="../media/image690.png"/><Relationship Id="rId26" Type="http://schemas.openxmlformats.org/officeDocument/2006/relationships/image" Target="../media/image691.jpeg"/><Relationship Id="rId27" Type="http://schemas.openxmlformats.org/officeDocument/2006/relationships/image" Target="../media/image692.gif"/><Relationship Id="rId28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693.png"/><Relationship Id="rId2" Type="http://schemas.openxmlformats.org/officeDocument/2006/relationships/image" Target="../media/image694.png"/><Relationship Id="rId3" Type="http://schemas.openxmlformats.org/officeDocument/2006/relationships/image" Target="../media/image695.png"/><Relationship Id="rId4" Type="http://schemas.openxmlformats.org/officeDocument/2006/relationships/image" Target="../media/image696.png"/><Relationship Id="rId5" Type="http://schemas.openxmlformats.org/officeDocument/2006/relationships/image" Target="../media/image697.png"/><Relationship Id="rId6" Type="http://schemas.openxmlformats.org/officeDocument/2006/relationships/image" Target="../media/image698.png"/><Relationship Id="rId7" Type="http://schemas.openxmlformats.org/officeDocument/2006/relationships/image" Target="../media/image699.png"/><Relationship Id="rId8" Type="http://schemas.openxmlformats.org/officeDocument/2006/relationships/image" Target="../media/image700.png"/><Relationship Id="rId9" Type="http://schemas.openxmlformats.org/officeDocument/2006/relationships/image" Target="../media/image701.png"/><Relationship Id="rId10" Type="http://schemas.openxmlformats.org/officeDocument/2006/relationships/image" Target="../media/image702.png"/><Relationship Id="rId11" Type="http://schemas.openxmlformats.org/officeDocument/2006/relationships/image" Target="../media/image703.png"/><Relationship Id="rId12" Type="http://schemas.openxmlformats.org/officeDocument/2006/relationships/image" Target="../media/image704.png"/><Relationship Id="rId13" Type="http://schemas.openxmlformats.org/officeDocument/2006/relationships/image" Target="../media/image705.png"/><Relationship Id="rId14" Type="http://schemas.openxmlformats.org/officeDocument/2006/relationships/image" Target="../media/image706.png"/><Relationship Id="rId15" Type="http://schemas.openxmlformats.org/officeDocument/2006/relationships/image" Target="../media/image707.png"/><Relationship Id="rId16" Type="http://schemas.openxmlformats.org/officeDocument/2006/relationships/image" Target="../media/image708.png"/><Relationship Id="rId17" Type="http://schemas.openxmlformats.org/officeDocument/2006/relationships/image" Target="../media/image709.png"/><Relationship Id="rId18" Type="http://schemas.openxmlformats.org/officeDocument/2006/relationships/image" Target="../media/image710.png"/><Relationship Id="rId19" Type="http://schemas.openxmlformats.org/officeDocument/2006/relationships/image" Target="../media/image711.png"/><Relationship Id="rId20" Type="http://schemas.openxmlformats.org/officeDocument/2006/relationships/image" Target="../media/image712.png"/><Relationship Id="rId21" Type="http://schemas.openxmlformats.org/officeDocument/2006/relationships/image" Target="../media/image713.png"/><Relationship Id="rId22" Type="http://schemas.openxmlformats.org/officeDocument/2006/relationships/image" Target="../media/image714.png"/><Relationship Id="rId23" Type="http://schemas.openxmlformats.org/officeDocument/2006/relationships/image" Target="../media/image715.png"/><Relationship Id="rId24" Type="http://schemas.openxmlformats.org/officeDocument/2006/relationships/image" Target="../media/image716.png"/><Relationship Id="rId25" Type="http://schemas.openxmlformats.org/officeDocument/2006/relationships/image" Target="../media/image717.png"/><Relationship Id="rId26" Type="http://schemas.openxmlformats.org/officeDocument/2006/relationships/image" Target="../media/image718.jpeg"/><Relationship Id="rId27" Type="http://schemas.openxmlformats.org/officeDocument/2006/relationships/image" Target="../media/image719.jpeg"/><Relationship Id="rId28" Type="http://schemas.openxmlformats.org/officeDocument/2006/relationships/image" Target="../media/image720.png"/><Relationship Id="rId29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721.jpeg"/><Relationship Id="rId2" Type="http://schemas.openxmlformats.org/officeDocument/2006/relationships/image" Target="../media/image722.jpeg"/><Relationship Id="rId3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723.jpeg"/><Relationship Id="rId2" Type="http://schemas.openxmlformats.org/officeDocument/2006/relationships/image" Target="../media/image724.png"/><Relationship Id="rId3" Type="http://schemas.openxmlformats.org/officeDocument/2006/relationships/slideLayout" Target="../slideLayouts/slideLayout1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725.jpeg"/><Relationship Id="rId2" Type="http://schemas.openxmlformats.org/officeDocument/2006/relationships/image" Target="../media/image726.jpeg"/><Relationship Id="rId3" Type="http://schemas.openxmlformats.org/officeDocument/2006/relationships/image" Target="../media/image727.png"/><Relationship Id="rId4" Type="http://schemas.openxmlformats.org/officeDocument/2006/relationships/image" Target="../media/image728.png"/><Relationship Id="rId5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729.png"/><Relationship Id="rId2" Type="http://schemas.openxmlformats.org/officeDocument/2006/relationships/image" Target="../media/image730.png"/><Relationship Id="rId3" Type="http://schemas.openxmlformats.org/officeDocument/2006/relationships/image" Target="../media/image731.png"/><Relationship Id="rId4" Type="http://schemas.openxmlformats.org/officeDocument/2006/relationships/image" Target="../media/image732.png"/><Relationship Id="rId5" Type="http://schemas.openxmlformats.org/officeDocument/2006/relationships/image" Target="../media/image733.png"/><Relationship Id="rId6" Type="http://schemas.openxmlformats.org/officeDocument/2006/relationships/image" Target="../media/image734.png"/><Relationship Id="rId7" Type="http://schemas.openxmlformats.org/officeDocument/2006/relationships/image" Target="../media/image735.png"/><Relationship Id="rId8" Type="http://schemas.openxmlformats.org/officeDocument/2006/relationships/image" Target="../media/image736.png"/><Relationship Id="rId9" Type="http://schemas.openxmlformats.org/officeDocument/2006/relationships/image" Target="../media/image737.png"/><Relationship Id="rId10" Type="http://schemas.openxmlformats.org/officeDocument/2006/relationships/image" Target="../media/image738.png"/><Relationship Id="rId11" Type="http://schemas.openxmlformats.org/officeDocument/2006/relationships/image" Target="../media/image739.png"/><Relationship Id="rId12" Type="http://schemas.openxmlformats.org/officeDocument/2006/relationships/image" Target="../media/image740.png"/><Relationship Id="rId13" Type="http://schemas.openxmlformats.org/officeDocument/2006/relationships/image" Target="../media/image741.png"/><Relationship Id="rId14" Type="http://schemas.openxmlformats.org/officeDocument/2006/relationships/image" Target="../media/image742.png"/><Relationship Id="rId15" Type="http://schemas.openxmlformats.org/officeDocument/2006/relationships/image" Target="../media/image743.png"/><Relationship Id="rId16" Type="http://schemas.openxmlformats.org/officeDocument/2006/relationships/image" Target="../media/image744.png"/><Relationship Id="rId17" Type="http://schemas.openxmlformats.org/officeDocument/2006/relationships/image" Target="../media/image745.png"/><Relationship Id="rId18" Type="http://schemas.openxmlformats.org/officeDocument/2006/relationships/image" Target="../media/image746.png"/><Relationship Id="rId19" Type="http://schemas.openxmlformats.org/officeDocument/2006/relationships/image" Target="../media/image747.png"/><Relationship Id="rId20" Type="http://schemas.openxmlformats.org/officeDocument/2006/relationships/image" Target="../media/image748.png"/><Relationship Id="rId21" Type="http://schemas.openxmlformats.org/officeDocument/2006/relationships/image" Target="../media/image749.png"/><Relationship Id="rId22" Type="http://schemas.openxmlformats.org/officeDocument/2006/relationships/image" Target="../media/image750.png"/><Relationship Id="rId23" Type="http://schemas.openxmlformats.org/officeDocument/2006/relationships/image" Target="../media/image751.png"/><Relationship Id="rId24" Type="http://schemas.openxmlformats.org/officeDocument/2006/relationships/image" Target="../media/image752.png"/><Relationship Id="rId25" Type="http://schemas.openxmlformats.org/officeDocument/2006/relationships/image" Target="../media/image753.png"/><Relationship Id="rId26" Type="http://schemas.openxmlformats.org/officeDocument/2006/relationships/image" Target="../media/image754.jpeg"/><Relationship Id="rId27" Type="http://schemas.openxmlformats.org/officeDocument/2006/relationships/image" Target="../media/image755.png"/><Relationship Id="rId28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756.png"/><Relationship Id="rId2" Type="http://schemas.openxmlformats.org/officeDocument/2006/relationships/image" Target="../media/image757.png"/><Relationship Id="rId3" Type="http://schemas.openxmlformats.org/officeDocument/2006/relationships/image" Target="../media/image758.png"/><Relationship Id="rId4" Type="http://schemas.openxmlformats.org/officeDocument/2006/relationships/image" Target="../media/image759.png"/><Relationship Id="rId5" Type="http://schemas.openxmlformats.org/officeDocument/2006/relationships/image" Target="../media/image760.png"/><Relationship Id="rId6" Type="http://schemas.openxmlformats.org/officeDocument/2006/relationships/image" Target="../media/image761.png"/><Relationship Id="rId7" Type="http://schemas.openxmlformats.org/officeDocument/2006/relationships/image" Target="../media/image762.png"/><Relationship Id="rId8" Type="http://schemas.openxmlformats.org/officeDocument/2006/relationships/image" Target="../media/image763.png"/><Relationship Id="rId9" Type="http://schemas.openxmlformats.org/officeDocument/2006/relationships/image" Target="../media/image764.png"/><Relationship Id="rId10" Type="http://schemas.openxmlformats.org/officeDocument/2006/relationships/image" Target="../media/image765.png"/><Relationship Id="rId11" Type="http://schemas.openxmlformats.org/officeDocument/2006/relationships/image" Target="../media/image766.png"/><Relationship Id="rId12" Type="http://schemas.openxmlformats.org/officeDocument/2006/relationships/image" Target="../media/image767.png"/><Relationship Id="rId13" Type="http://schemas.openxmlformats.org/officeDocument/2006/relationships/image" Target="../media/image768.png"/><Relationship Id="rId14" Type="http://schemas.openxmlformats.org/officeDocument/2006/relationships/image" Target="../media/image769.png"/><Relationship Id="rId15" Type="http://schemas.openxmlformats.org/officeDocument/2006/relationships/image" Target="../media/image770.png"/><Relationship Id="rId16" Type="http://schemas.openxmlformats.org/officeDocument/2006/relationships/image" Target="../media/image771.png"/><Relationship Id="rId17" Type="http://schemas.openxmlformats.org/officeDocument/2006/relationships/image" Target="../media/image772.png"/><Relationship Id="rId18" Type="http://schemas.openxmlformats.org/officeDocument/2006/relationships/image" Target="../media/image773.png"/><Relationship Id="rId19" Type="http://schemas.openxmlformats.org/officeDocument/2006/relationships/image" Target="../media/image774.png"/><Relationship Id="rId20" Type="http://schemas.openxmlformats.org/officeDocument/2006/relationships/image" Target="../media/image775.png"/><Relationship Id="rId21" Type="http://schemas.openxmlformats.org/officeDocument/2006/relationships/image" Target="../media/image776.png"/><Relationship Id="rId22" Type="http://schemas.openxmlformats.org/officeDocument/2006/relationships/image" Target="../media/image777.png"/><Relationship Id="rId23" Type="http://schemas.openxmlformats.org/officeDocument/2006/relationships/image" Target="../media/image778.png"/><Relationship Id="rId24" Type="http://schemas.openxmlformats.org/officeDocument/2006/relationships/image" Target="../media/image779.png"/><Relationship Id="rId25" Type="http://schemas.openxmlformats.org/officeDocument/2006/relationships/image" Target="../media/image780.png"/><Relationship Id="rId26" Type="http://schemas.openxmlformats.org/officeDocument/2006/relationships/image" Target="../media/image781.png"/><Relationship Id="rId27" Type="http://schemas.openxmlformats.org/officeDocument/2006/relationships/image" Target="../media/image782.png"/><Relationship Id="rId28" Type="http://schemas.openxmlformats.org/officeDocument/2006/relationships/slideLayout" Target="../slideLayouts/slideLayout1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783.png"/><Relationship Id="rId2" Type="http://schemas.openxmlformats.org/officeDocument/2006/relationships/image" Target="../media/image784.png"/><Relationship Id="rId3" Type="http://schemas.openxmlformats.org/officeDocument/2006/relationships/image" Target="../media/image785.png"/><Relationship Id="rId4" Type="http://schemas.openxmlformats.org/officeDocument/2006/relationships/image" Target="../media/image786.png"/><Relationship Id="rId5" Type="http://schemas.openxmlformats.org/officeDocument/2006/relationships/image" Target="../media/image787.png"/><Relationship Id="rId6" Type="http://schemas.openxmlformats.org/officeDocument/2006/relationships/image" Target="../media/image788.png"/><Relationship Id="rId7" Type="http://schemas.openxmlformats.org/officeDocument/2006/relationships/image" Target="../media/image789.png"/><Relationship Id="rId8" Type="http://schemas.openxmlformats.org/officeDocument/2006/relationships/image" Target="../media/image790.png"/><Relationship Id="rId9" Type="http://schemas.openxmlformats.org/officeDocument/2006/relationships/image" Target="../media/image791.png"/><Relationship Id="rId10" Type="http://schemas.openxmlformats.org/officeDocument/2006/relationships/image" Target="../media/image792.png"/><Relationship Id="rId11" Type="http://schemas.openxmlformats.org/officeDocument/2006/relationships/image" Target="../media/image793.png"/><Relationship Id="rId12" Type="http://schemas.openxmlformats.org/officeDocument/2006/relationships/image" Target="../media/image794.png"/><Relationship Id="rId13" Type="http://schemas.openxmlformats.org/officeDocument/2006/relationships/image" Target="../media/image795.png"/><Relationship Id="rId14" Type="http://schemas.openxmlformats.org/officeDocument/2006/relationships/image" Target="../media/image796.png"/><Relationship Id="rId15" Type="http://schemas.openxmlformats.org/officeDocument/2006/relationships/image" Target="../media/image797.png"/><Relationship Id="rId16" Type="http://schemas.openxmlformats.org/officeDocument/2006/relationships/image" Target="../media/image798.png"/><Relationship Id="rId17" Type="http://schemas.openxmlformats.org/officeDocument/2006/relationships/image" Target="../media/image799.png"/><Relationship Id="rId18" Type="http://schemas.openxmlformats.org/officeDocument/2006/relationships/image" Target="../media/image800.png"/><Relationship Id="rId19" Type="http://schemas.openxmlformats.org/officeDocument/2006/relationships/image" Target="../media/image801.png"/><Relationship Id="rId20" Type="http://schemas.openxmlformats.org/officeDocument/2006/relationships/image" Target="../media/image802.png"/><Relationship Id="rId21" Type="http://schemas.openxmlformats.org/officeDocument/2006/relationships/image" Target="../media/image803.png"/><Relationship Id="rId22" Type="http://schemas.openxmlformats.org/officeDocument/2006/relationships/image" Target="../media/image804.png"/><Relationship Id="rId23" Type="http://schemas.openxmlformats.org/officeDocument/2006/relationships/image" Target="../media/image805.png"/><Relationship Id="rId24" Type="http://schemas.openxmlformats.org/officeDocument/2006/relationships/image" Target="../media/image806.png"/><Relationship Id="rId25" Type="http://schemas.openxmlformats.org/officeDocument/2006/relationships/image" Target="../media/image807.png"/><Relationship Id="rId26" Type="http://schemas.openxmlformats.org/officeDocument/2006/relationships/image" Target="../media/image808.png"/><Relationship Id="rId27" Type="http://schemas.openxmlformats.org/officeDocument/2006/relationships/image" Target="../media/image809.jpeg"/><Relationship Id="rId28" Type="http://schemas.openxmlformats.org/officeDocument/2006/relationships/image" Target="../media/image810.png"/><Relationship Id="rId29" Type="http://schemas.openxmlformats.org/officeDocument/2006/relationships/slideLayout" Target="../slideLayouts/slideLayout1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811.png"/><Relationship Id="rId2" Type="http://schemas.openxmlformats.org/officeDocument/2006/relationships/image" Target="../media/image812.png"/><Relationship Id="rId3" Type="http://schemas.openxmlformats.org/officeDocument/2006/relationships/image" Target="../media/image813.png"/><Relationship Id="rId4" Type="http://schemas.openxmlformats.org/officeDocument/2006/relationships/image" Target="../media/image814.png"/><Relationship Id="rId5" Type="http://schemas.openxmlformats.org/officeDocument/2006/relationships/image" Target="../media/image815.png"/><Relationship Id="rId6" Type="http://schemas.openxmlformats.org/officeDocument/2006/relationships/image" Target="../media/image816.png"/><Relationship Id="rId7" Type="http://schemas.openxmlformats.org/officeDocument/2006/relationships/image" Target="../media/image817.png"/><Relationship Id="rId8" Type="http://schemas.openxmlformats.org/officeDocument/2006/relationships/image" Target="../media/image818.png"/><Relationship Id="rId9" Type="http://schemas.openxmlformats.org/officeDocument/2006/relationships/image" Target="../media/image819.png"/><Relationship Id="rId10" Type="http://schemas.openxmlformats.org/officeDocument/2006/relationships/image" Target="../media/image820.png"/><Relationship Id="rId11" Type="http://schemas.openxmlformats.org/officeDocument/2006/relationships/image" Target="../media/image821.png"/><Relationship Id="rId12" Type="http://schemas.openxmlformats.org/officeDocument/2006/relationships/image" Target="../media/image822.png"/><Relationship Id="rId13" Type="http://schemas.openxmlformats.org/officeDocument/2006/relationships/image" Target="../media/image823.png"/><Relationship Id="rId14" Type="http://schemas.openxmlformats.org/officeDocument/2006/relationships/image" Target="../media/image824.png"/><Relationship Id="rId15" Type="http://schemas.openxmlformats.org/officeDocument/2006/relationships/image" Target="../media/image825.png"/><Relationship Id="rId16" Type="http://schemas.openxmlformats.org/officeDocument/2006/relationships/image" Target="../media/image826.png"/><Relationship Id="rId17" Type="http://schemas.openxmlformats.org/officeDocument/2006/relationships/image" Target="../media/image827.png"/><Relationship Id="rId18" Type="http://schemas.openxmlformats.org/officeDocument/2006/relationships/image" Target="../media/image828.png"/><Relationship Id="rId19" Type="http://schemas.openxmlformats.org/officeDocument/2006/relationships/image" Target="../media/image829.png"/><Relationship Id="rId20" Type="http://schemas.openxmlformats.org/officeDocument/2006/relationships/image" Target="../media/image830.png"/><Relationship Id="rId21" Type="http://schemas.openxmlformats.org/officeDocument/2006/relationships/image" Target="../media/image831.png"/><Relationship Id="rId22" Type="http://schemas.openxmlformats.org/officeDocument/2006/relationships/image" Target="../media/image832.png"/><Relationship Id="rId23" Type="http://schemas.openxmlformats.org/officeDocument/2006/relationships/image" Target="../media/image833.png"/><Relationship Id="rId24" Type="http://schemas.openxmlformats.org/officeDocument/2006/relationships/image" Target="../media/image834.png"/><Relationship Id="rId25" Type="http://schemas.openxmlformats.org/officeDocument/2006/relationships/image" Target="../media/image835.png"/><Relationship Id="rId26" Type="http://schemas.openxmlformats.org/officeDocument/2006/relationships/image" Target="../media/image836.png"/><Relationship Id="rId27" Type="http://schemas.openxmlformats.org/officeDocument/2006/relationships/image" Target="../media/image837.jpeg"/><Relationship Id="rId28" Type="http://schemas.openxmlformats.org/officeDocument/2006/relationships/image" Target="../media/image838.gif"/><Relationship Id="rId29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87.png"/><Relationship Id="rId2" Type="http://schemas.openxmlformats.org/officeDocument/2006/relationships/image" Target="../media/image88.png"/><Relationship Id="rId3" Type="http://schemas.openxmlformats.org/officeDocument/2006/relationships/image" Target="../media/image89.png"/><Relationship Id="rId4" Type="http://schemas.openxmlformats.org/officeDocument/2006/relationships/image" Target="../media/image90.png"/><Relationship Id="rId5" Type="http://schemas.openxmlformats.org/officeDocument/2006/relationships/image" Target="../media/image91.png"/><Relationship Id="rId6" Type="http://schemas.openxmlformats.org/officeDocument/2006/relationships/image" Target="../media/image92.png"/><Relationship Id="rId7" Type="http://schemas.openxmlformats.org/officeDocument/2006/relationships/image" Target="../media/image93.png"/><Relationship Id="rId8" Type="http://schemas.openxmlformats.org/officeDocument/2006/relationships/image" Target="../media/image94.png"/><Relationship Id="rId9" Type="http://schemas.openxmlformats.org/officeDocument/2006/relationships/image" Target="../media/image95.png"/><Relationship Id="rId10" Type="http://schemas.openxmlformats.org/officeDocument/2006/relationships/image" Target="../media/image96.png"/><Relationship Id="rId11" Type="http://schemas.openxmlformats.org/officeDocument/2006/relationships/image" Target="../media/image97.png"/><Relationship Id="rId12" Type="http://schemas.openxmlformats.org/officeDocument/2006/relationships/image" Target="../media/image98.png"/><Relationship Id="rId13" Type="http://schemas.openxmlformats.org/officeDocument/2006/relationships/image" Target="../media/image99.png"/><Relationship Id="rId14" Type="http://schemas.openxmlformats.org/officeDocument/2006/relationships/image" Target="../media/image100.png"/><Relationship Id="rId15" Type="http://schemas.openxmlformats.org/officeDocument/2006/relationships/image" Target="../media/image101.png"/><Relationship Id="rId16" Type="http://schemas.openxmlformats.org/officeDocument/2006/relationships/image" Target="../media/image102.png"/><Relationship Id="rId17" Type="http://schemas.openxmlformats.org/officeDocument/2006/relationships/image" Target="../media/image103.png"/><Relationship Id="rId18" Type="http://schemas.openxmlformats.org/officeDocument/2006/relationships/image" Target="../media/image104.png"/><Relationship Id="rId19" Type="http://schemas.openxmlformats.org/officeDocument/2006/relationships/image" Target="../media/image105.png"/><Relationship Id="rId20" Type="http://schemas.openxmlformats.org/officeDocument/2006/relationships/image" Target="../media/image106.png"/><Relationship Id="rId21" Type="http://schemas.openxmlformats.org/officeDocument/2006/relationships/image" Target="../media/image107.png"/><Relationship Id="rId22" Type="http://schemas.openxmlformats.org/officeDocument/2006/relationships/image" Target="../media/image108.png"/><Relationship Id="rId23" Type="http://schemas.openxmlformats.org/officeDocument/2006/relationships/image" Target="../media/image109.png"/><Relationship Id="rId24" Type="http://schemas.openxmlformats.org/officeDocument/2006/relationships/image" Target="../media/image110.png"/><Relationship Id="rId25" Type="http://schemas.openxmlformats.org/officeDocument/2006/relationships/image" Target="../media/image111.png"/><Relationship Id="rId26" Type="http://schemas.openxmlformats.org/officeDocument/2006/relationships/image" Target="../media/image112.jpeg"/><Relationship Id="rId27" Type="http://schemas.openxmlformats.org/officeDocument/2006/relationships/image" Target="../media/image113.png"/><Relationship Id="rId28" Type="http://schemas.openxmlformats.org/officeDocument/2006/relationships/slideLayout" Target="../slideLayouts/slideLayout1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839.png"/><Relationship Id="rId2" Type="http://schemas.openxmlformats.org/officeDocument/2006/relationships/image" Target="../media/image840.png"/><Relationship Id="rId3" Type="http://schemas.openxmlformats.org/officeDocument/2006/relationships/image" Target="../media/image841.png"/><Relationship Id="rId4" Type="http://schemas.openxmlformats.org/officeDocument/2006/relationships/image" Target="../media/image842.png"/><Relationship Id="rId5" Type="http://schemas.openxmlformats.org/officeDocument/2006/relationships/image" Target="../media/image843.png"/><Relationship Id="rId6" Type="http://schemas.openxmlformats.org/officeDocument/2006/relationships/image" Target="../media/image844.png"/><Relationship Id="rId7" Type="http://schemas.openxmlformats.org/officeDocument/2006/relationships/image" Target="../media/image845.png"/><Relationship Id="rId8" Type="http://schemas.openxmlformats.org/officeDocument/2006/relationships/image" Target="../media/image846.png"/><Relationship Id="rId9" Type="http://schemas.openxmlformats.org/officeDocument/2006/relationships/image" Target="../media/image847.png"/><Relationship Id="rId10" Type="http://schemas.openxmlformats.org/officeDocument/2006/relationships/image" Target="../media/image848.png"/><Relationship Id="rId11" Type="http://schemas.openxmlformats.org/officeDocument/2006/relationships/image" Target="../media/image849.png"/><Relationship Id="rId12" Type="http://schemas.openxmlformats.org/officeDocument/2006/relationships/image" Target="../media/image850.png"/><Relationship Id="rId13" Type="http://schemas.openxmlformats.org/officeDocument/2006/relationships/image" Target="../media/image851.png"/><Relationship Id="rId14" Type="http://schemas.openxmlformats.org/officeDocument/2006/relationships/image" Target="../media/image852.png"/><Relationship Id="rId15" Type="http://schemas.openxmlformats.org/officeDocument/2006/relationships/image" Target="../media/image853.png"/><Relationship Id="rId16" Type="http://schemas.openxmlformats.org/officeDocument/2006/relationships/image" Target="../media/image854.png"/><Relationship Id="rId17" Type="http://schemas.openxmlformats.org/officeDocument/2006/relationships/image" Target="../media/image855.png"/><Relationship Id="rId18" Type="http://schemas.openxmlformats.org/officeDocument/2006/relationships/image" Target="../media/image856.png"/><Relationship Id="rId19" Type="http://schemas.openxmlformats.org/officeDocument/2006/relationships/image" Target="../media/image857.png"/><Relationship Id="rId20" Type="http://schemas.openxmlformats.org/officeDocument/2006/relationships/image" Target="../media/image858.png"/><Relationship Id="rId21" Type="http://schemas.openxmlformats.org/officeDocument/2006/relationships/image" Target="../media/image859.png"/><Relationship Id="rId22" Type="http://schemas.openxmlformats.org/officeDocument/2006/relationships/image" Target="../media/image860.png"/><Relationship Id="rId23" Type="http://schemas.openxmlformats.org/officeDocument/2006/relationships/image" Target="../media/image861.png"/><Relationship Id="rId24" Type="http://schemas.openxmlformats.org/officeDocument/2006/relationships/image" Target="../media/image862.png"/><Relationship Id="rId25" Type="http://schemas.openxmlformats.org/officeDocument/2006/relationships/image" Target="../media/image863.png"/><Relationship Id="rId26" Type="http://schemas.openxmlformats.org/officeDocument/2006/relationships/image" Target="../media/image864.png"/><Relationship Id="rId27" Type="http://schemas.openxmlformats.org/officeDocument/2006/relationships/image" Target="../media/image865.jpeg"/><Relationship Id="rId28" Type="http://schemas.openxmlformats.org/officeDocument/2006/relationships/image" Target="../media/image866.png"/><Relationship Id="rId29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867.jpeg"/><Relationship Id="rId2" Type="http://schemas.openxmlformats.org/officeDocument/2006/relationships/image" Target="../media/image868.jpeg"/><Relationship Id="rId3" Type="http://schemas.openxmlformats.org/officeDocument/2006/relationships/image" Target="../media/image869.gif"/><Relationship Id="rId4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870.png"/><Relationship Id="rId2" Type="http://schemas.openxmlformats.org/officeDocument/2006/relationships/image" Target="../media/image871.png"/><Relationship Id="rId3" Type="http://schemas.openxmlformats.org/officeDocument/2006/relationships/image" Target="../media/image872.png"/><Relationship Id="rId4" Type="http://schemas.openxmlformats.org/officeDocument/2006/relationships/image" Target="../media/image873.png"/><Relationship Id="rId5" Type="http://schemas.openxmlformats.org/officeDocument/2006/relationships/image" Target="../media/image874.png"/><Relationship Id="rId6" Type="http://schemas.openxmlformats.org/officeDocument/2006/relationships/image" Target="../media/image875.png"/><Relationship Id="rId7" Type="http://schemas.openxmlformats.org/officeDocument/2006/relationships/image" Target="../media/image876.png"/><Relationship Id="rId8" Type="http://schemas.openxmlformats.org/officeDocument/2006/relationships/image" Target="../media/image877.png"/><Relationship Id="rId9" Type="http://schemas.openxmlformats.org/officeDocument/2006/relationships/image" Target="../media/image878.png"/><Relationship Id="rId10" Type="http://schemas.openxmlformats.org/officeDocument/2006/relationships/image" Target="../media/image879.png"/><Relationship Id="rId11" Type="http://schemas.openxmlformats.org/officeDocument/2006/relationships/image" Target="../media/image880.png"/><Relationship Id="rId12" Type="http://schemas.openxmlformats.org/officeDocument/2006/relationships/image" Target="../media/image881.png"/><Relationship Id="rId13" Type="http://schemas.openxmlformats.org/officeDocument/2006/relationships/image" Target="../media/image882.png"/><Relationship Id="rId14" Type="http://schemas.openxmlformats.org/officeDocument/2006/relationships/image" Target="../media/image883.png"/><Relationship Id="rId15" Type="http://schemas.openxmlformats.org/officeDocument/2006/relationships/image" Target="../media/image884.png"/><Relationship Id="rId16" Type="http://schemas.openxmlformats.org/officeDocument/2006/relationships/image" Target="../media/image885.png"/><Relationship Id="rId17" Type="http://schemas.openxmlformats.org/officeDocument/2006/relationships/image" Target="../media/image886.png"/><Relationship Id="rId18" Type="http://schemas.openxmlformats.org/officeDocument/2006/relationships/image" Target="../media/image887.png"/><Relationship Id="rId19" Type="http://schemas.openxmlformats.org/officeDocument/2006/relationships/image" Target="../media/image888.png"/><Relationship Id="rId20" Type="http://schemas.openxmlformats.org/officeDocument/2006/relationships/image" Target="../media/image889.png"/><Relationship Id="rId21" Type="http://schemas.openxmlformats.org/officeDocument/2006/relationships/image" Target="../media/image890.png"/><Relationship Id="rId22" Type="http://schemas.openxmlformats.org/officeDocument/2006/relationships/image" Target="../media/image891.png"/><Relationship Id="rId23" Type="http://schemas.openxmlformats.org/officeDocument/2006/relationships/image" Target="../media/image892.png"/><Relationship Id="rId24" Type="http://schemas.openxmlformats.org/officeDocument/2006/relationships/image" Target="../media/image893.png"/><Relationship Id="rId25" Type="http://schemas.openxmlformats.org/officeDocument/2006/relationships/image" Target="../media/image894.png"/><Relationship Id="rId26" Type="http://schemas.openxmlformats.org/officeDocument/2006/relationships/image" Target="../media/image895.jpeg"/><Relationship Id="rId27" Type="http://schemas.openxmlformats.org/officeDocument/2006/relationships/image" Target="../media/image896.png"/><Relationship Id="rId28" Type="http://schemas.openxmlformats.org/officeDocument/2006/relationships/image" Target="../media/image897.png"/><Relationship Id="rId29" Type="http://schemas.openxmlformats.org/officeDocument/2006/relationships/slideLayout" Target="../slideLayouts/slideLayout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898.png"/><Relationship Id="rId2" Type="http://schemas.openxmlformats.org/officeDocument/2006/relationships/image" Target="../media/image899.png"/><Relationship Id="rId3" Type="http://schemas.openxmlformats.org/officeDocument/2006/relationships/image" Target="../media/image900.png"/><Relationship Id="rId4" Type="http://schemas.openxmlformats.org/officeDocument/2006/relationships/image" Target="../media/image901.png"/><Relationship Id="rId5" Type="http://schemas.openxmlformats.org/officeDocument/2006/relationships/image" Target="../media/image902.png"/><Relationship Id="rId6" Type="http://schemas.openxmlformats.org/officeDocument/2006/relationships/image" Target="../media/image903.png"/><Relationship Id="rId7" Type="http://schemas.openxmlformats.org/officeDocument/2006/relationships/image" Target="../media/image904.png"/><Relationship Id="rId8" Type="http://schemas.openxmlformats.org/officeDocument/2006/relationships/image" Target="../media/image905.png"/><Relationship Id="rId9" Type="http://schemas.openxmlformats.org/officeDocument/2006/relationships/image" Target="../media/image906.png"/><Relationship Id="rId10" Type="http://schemas.openxmlformats.org/officeDocument/2006/relationships/image" Target="../media/image907.png"/><Relationship Id="rId11" Type="http://schemas.openxmlformats.org/officeDocument/2006/relationships/image" Target="../media/image908.png"/><Relationship Id="rId12" Type="http://schemas.openxmlformats.org/officeDocument/2006/relationships/image" Target="../media/image909.png"/><Relationship Id="rId13" Type="http://schemas.openxmlformats.org/officeDocument/2006/relationships/image" Target="../media/image910.png"/><Relationship Id="rId14" Type="http://schemas.openxmlformats.org/officeDocument/2006/relationships/image" Target="../media/image911.png"/><Relationship Id="rId15" Type="http://schemas.openxmlformats.org/officeDocument/2006/relationships/image" Target="../media/image912.png"/><Relationship Id="rId16" Type="http://schemas.openxmlformats.org/officeDocument/2006/relationships/image" Target="../media/image913.png"/><Relationship Id="rId17" Type="http://schemas.openxmlformats.org/officeDocument/2006/relationships/image" Target="../media/image914.png"/><Relationship Id="rId18" Type="http://schemas.openxmlformats.org/officeDocument/2006/relationships/image" Target="../media/image915.png"/><Relationship Id="rId19" Type="http://schemas.openxmlformats.org/officeDocument/2006/relationships/image" Target="../media/image916.png"/><Relationship Id="rId20" Type="http://schemas.openxmlformats.org/officeDocument/2006/relationships/image" Target="../media/image917.png"/><Relationship Id="rId21" Type="http://schemas.openxmlformats.org/officeDocument/2006/relationships/image" Target="../media/image918.png"/><Relationship Id="rId22" Type="http://schemas.openxmlformats.org/officeDocument/2006/relationships/image" Target="../media/image919.png"/><Relationship Id="rId23" Type="http://schemas.openxmlformats.org/officeDocument/2006/relationships/image" Target="../media/image920.png"/><Relationship Id="rId24" Type="http://schemas.openxmlformats.org/officeDocument/2006/relationships/image" Target="../media/image921.png"/><Relationship Id="rId25" Type="http://schemas.openxmlformats.org/officeDocument/2006/relationships/image" Target="../media/image922.png"/><Relationship Id="rId26" Type="http://schemas.openxmlformats.org/officeDocument/2006/relationships/image" Target="../media/image923.jpeg"/><Relationship Id="rId27" Type="http://schemas.openxmlformats.org/officeDocument/2006/relationships/slideLayout" Target="../slideLayouts/slideLayout1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14.jpeg"/><Relationship Id="rId2" Type="http://schemas.openxmlformats.org/officeDocument/2006/relationships/image" Target="../media/image115.png"/><Relationship Id="rId3" Type="http://schemas.openxmlformats.org/officeDocument/2006/relationships/slideLayout" Target="../slideLayouts/slideLayout1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16.jpeg"/><Relationship Id="rId2" Type="http://schemas.openxmlformats.org/officeDocument/2006/relationships/image" Target="../media/image117.png"/><Relationship Id="rId3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18.jpeg"/><Relationship Id="rId2" Type="http://schemas.openxmlformats.org/officeDocument/2006/relationships/image" Target="../media/image119.jpeg"/><Relationship Id="rId3" Type="http://schemas.openxmlformats.org/officeDocument/2006/relationships/image" Target="../media/image120.png"/><Relationship Id="rId4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21.png"/><Relationship Id="rId2" Type="http://schemas.openxmlformats.org/officeDocument/2006/relationships/image" Target="../media/image122.png"/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7" Type="http://schemas.openxmlformats.org/officeDocument/2006/relationships/image" Target="../media/image127.png"/><Relationship Id="rId8" Type="http://schemas.openxmlformats.org/officeDocument/2006/relationships/image" Target="../media/image128.png"/><Relationship Id="rId9" Type="http://schemas.openxmlformats.org/officeDocument/2006/relationships/image" Target="../media/image129.png"/><Relationship Id="rId10" Type="http://schemas.openxmlformats.org/officeDocument/2006/relationships/image" Target="../media/image130.png"/><Relationship Id="rId11" Type="http://schemas.openxmlformats.org/officeDocument/2006/relationships/image" Target="../media/image131.png"/><Relationship Id="rId12" Type="http://schemas.openxmlformats.org/officeDocument/2006/relationships/image" Target="../media/image132.png"/><Relationship Id="rId13" Type="http://schemas.openxmlformats.org/officeDocument/2006/relationships/image" Target="../media/image133.png"/><Relationship Id="rId14" Type="http://schemas.openxmlformats.org/officeDocument/2006/relationships/image" Target="../media/image134.png"/><Relationship Id="rId15" Type="http://schemas.openxmlformats.org/officeDocument/2006/relationships/image" Target="../media/image135.png"/><Relationship Id="rId16" Type="http://schemas.openxmlformats.org/officeDocument/2006/relationships/image" Target="../media/image136.png"/><Relationship Id="rId17" Type="http://schemas.openxmlformats.org/officeDocument/2006/relationships/image" Target="../media/image137.png"/><Relationship Id="rId18" Type="http://schemas.openxmlformats.org/officeDocument/2006/relationships/image" Target="../media/image138.png"/><Relationship Id="rId19" Type="http://schemas.openxmlformats.org/officeDocument/2006/relationships/image" Target="../media/image139.png"/><Relationship Id="rId20" Type="http://schemas.openxmlformats.org/officeDocument/2006/relationships/image" Target="../media/image140.png"/><Relationship Id="rId21" Type="http://schemas.openxmlformats.org/officeDocument/2006/relationships/image" Target="../media/image141.png"/><Relationship Id="rId22" Type="http://schemas.openxmlformats.org/officeDocument/2006/relationships/image" Target="../media/image142.png"/><Relationship Id="rId23" Type="http://schemas.openxmlformats.org/officeDocument/2006/relationships/image" Target="../media/image143.png"/><Relationship Id="rId24" Type="http://schemas.openxmlformats.org/officeDocument/2006/relationships/image" Target="../media/image144.png"/><Relationship Id="rId25" Type="http://schemas.openxmlformats.org/officeDocument/2006/relationships/image" Target="../media/image145.png"/><Relationship Id="rId26" Type="http://schemas.openxmlformats.org/officeDocument/2006/relationships/image" Target="../media/image146.png"/><Relationship Id="rId27" Type="http://schemas.openxmlformats.org/officeDocument/2006/relationships/slideLayout" Target="../slideLayouts/slideLayout1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47.jpeg"/><Relationship Id="rId2" Type="http://schemas.openxmlformats.org/officeDocument/2006/relationships/image" Target="../media/image148.png"/><Relationship Id="rId3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3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4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5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6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9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2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3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5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8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9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2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93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5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6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97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8" name="CustomShape 2"/>
          <p:cNvSpPr/>
          <p:nvPr/>
        </p:nvSpPr>
        <p:spPr>
          <a:xfrm>
            <a:off x="2988000" y="2277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9" name="CustomShape 3"/>
          <p:cNvSpPr/>
          <p:nvPr/>
        </p:nvSpPr>
        <p:spPr>
          <a:xfrm>
            <a:off x="683640" y="1052640"/>
            <a:ext cx="8063640" cy="2099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2200">
                <a:solidFill>
                  <a:srgbClr val="000000"/>
                </a:solidFill>
                <a:latin typeface="Times New Roman"/>
              </a:rPr>
              <a:t>КГУ «Солоновская средняя школа»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>
                <a:solidFill>
                  <a:srgbClr val="000000"/>
                </a:solidFill>
                <a:latin typeface="Times New Roman"/>
              </a:rPr>
              <a:t>Восточно-Казахстанская область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>
                <a:solidFill>
                  <a:srgbClr val="000000"/>
                </a:solidFill>
                <a:latin typeface="Times New Roman"/>
              </a:rPr>
              <a:t>Катон-Карагайский район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>
                <a:solidFill>
                  <a:srgbClr val="000000"/>
                </a:solidFill>
                <a:latin typeface="Times New Roman"/>
              </a:rPr>
              <a:t>с.Солоновка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>
                <a:solidFill>
                  <a:srgbClr val="000000"/>
                </a:solidFill>
                <a:latin typeface="Times New Roman"/>
              </a:rPr>
              <a:t>Учитель русского языка и литературы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2200">
                <a:solidFill>
                  <a:srgbClr val="000000"/>
                </a:solidFill>
                <a:latin typeface="Times New Roman"/>
              </a:rPr>
              <a:t>Чешева АнарКабдулахатовна</a:t>
            </a:r>
            <a:endParaRPr/>
          </a:p>
        </p:txBody>
      </p:sp>
    </p:spTree>
  </p:cSld>
  <p:transition spd="slow">
    <p:fade thruBlk="true"/>
  </p:transition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1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242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243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244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245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46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47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48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49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0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251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252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3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4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5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6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7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8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59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60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61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262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63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64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65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266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67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68" name="CustomShape 3"/>
          <p:cNvSpPr/>
          <p:nvPr/>
        </p:nvSpPr>
        <p:spPr>
          <a:xfrm>
            <a:off x="5724000" y="4293000"/>
            <a:ext cx="2879280" cy="94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</a:t>
            </a:r>
            <a:r>
              <a:rPr b="1" lang="ru-RU" sz="2800" u="sng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 u="sng">
                <a:solidFill>
                  <a:srgbClr val="ff0000"/>
                </a:solidFill>
                <a:latin typeface="Segoe Script"/>
              </a:rPr>
              <a:t>   </a:t>
            </a:r>
            <a:r>
              <a:rPr b="1" lang="ru-RU" sz="2800" u="sng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</p:txBody>
      </p:sp>
      <p:pic>
        <p:nvPicPr>
          <p:cNvPr id="269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1115640" y="692640"/>
            <a:ext cx="2951280" cy="4461840"/>
          </a:xfrm>
          <a:prstGeom prst="rect">
            <a:avLst/>
          </a:prstGeom>
          <a:ln>
            <a:noFill/>
          </a:ln>
        </p:spPr>
      </p:pic>
      <p:pic>
        <p:nvPicPr>
          <p:cNvPr id="270" name="Picture 9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4356000" y="980640"/>
            <a:ext cx="3771000" cy="2626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75" dur="indefinite" restart="never" nodeType="tmRoot">
          <p:childTnLst>
            <p:seq>
              <p:cTn id="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CustomShape 1"/>
          <p:cNvSpPr/>
          <p:nvPr/>
        </p:nvSpPr>
        <p:spPr>
          <a:xfrm>
            <a:off x="2895480" y="304920"/>
            <a:ext cx="2923200" cy="117360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lang="ru-RU" sz="3600">
                <a:solidFill>
                  <a:srgbClr val="000000"/>
                </a:solidFill>
                <a:latin typeface="Arial"/>
              </a:rPr>
              <a:t>Признание</a:t>
            </a:r>
            <a:endParaRPr/>
          </a:p>
        </p:txBody>
      </p:sp>
      <p:sp>
        <p:nvSpPr>
          <p:cNvPr id="272" name="CustomShape 2"/>
          <p:cNvSpPr/>
          <p:nvPr/>
        </p:nvSpPr>
        <p:spPr>
          <a:xfrm>
            <a:off x="1371600" y="2666880"/>
            <a:ext cx="3275640" cy="365760"/>
          </a:xfrm>
          <a:prstGeom prst="rect">
            <a:avLst/>
          </a:prstGeom>
          <a:noFill/>
          <a:ln w="9360">
            <a:noFill/>
          </a:ln>
        </p:spPr>
      </p:sp>
      <p:sp>
        <p:nvSpPr>
          <p:cNvPr id="273" name="CustomShape 3"/>
          <p:cNvSpPr/>
          <p:nvPr/>
        </p:nvSpPr>
        <p:spPr>
          <a:xfrm>
            <a:off x="251640" y="692640"/>
            <a:ext cx="5471640" cy="585252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В 1960-е годы к Ахматовой наконец пришло мировое признание. Ее стихи появились в переводах.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В 1962 году Ахматовой была присуждена Международная поэтическая премия "Этна-Таормина" - в связи выходом в Италии сборника избранных произведений.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Оксфордский университет принял решение присвоить Анне Ахматовой степень почетного доктора литературы. В 1964 году Ахматова побывала в Лондоне, где состоялась торжественная церемония ее облачения в докторскую мантию.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Последнее публичное выступление Анны Андреевны состоялось в Большом театре на торжественном вечере, посвященном Данте.</a:t>
            </a:r>
            <a:r>
              <a:rPr lang="ru-RU" sz="2000">
                <a:solidFill>
                  <a:srgbClr val="000000"/>
                </a:solidFill>
                <a:latin typeface="Calibri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74" name="Picture 8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867280" y="304920"/>
            <a:ext cx="2856600" cy="3856680"/>
          </a:xfrm>
          <a:prstGeom prst="rect">
            <a:avLst/>
          </a:prstGeom>
          <a:ln>
            <a:noFill/>
          </a:ln>
        </p:spPr>
      </p:pic>
      <p:pic>
        <p:nvPicPr>
          <p:cNvPr id="275" name="Picture 9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6372360" y="4221000"/>
            <a:ext cx="2231280" cy="23994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77" dur="indefinite" restart="never" nodeType="tmRoot">
          <p:childTnLst>
            <p:seq>
              <p:cTn id="78" dur="indefinite" nodeType="mainSeq">
                <p:childTnLst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with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83" dur="2000" fill="hold"/>
                                        <p:tgtEl>
                                          <p:spTgt spid="271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84" dur="2000" fill="hold"/>
                                        <p:tgtEl>
                                          <p:spTgt spid="271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000"/>
                            </p:stCondLst>
                            <p:childTnLst>
                              <p:par>
                                <p:cTn id="86" nodeType="afterEffect" fill="hold" presetClass="entr" presetID="2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8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9" dur="2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filter="wipe(right)" transition="out">
                                      <p:cBhvr additive="repl">
                                        <p:cTn id="90" dur="2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000"/>
                            </p:stCondLst>
                            <p:childTnLst>
                              <p:par>
                                <p:cTn id="92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94" dur="3000" fill="hold"/>
                                        <p:tgtEl>
                                          <p:spTgt spid="27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95" dur="3000" fill="hold"/>
                                        <p:tgtEl>
                                          <p:spTgt spid="274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nodeType="withEffect" fill="hold" presetClass="entr" presetID="2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 additive="repl">
                                        <p:cTn id="98" dur="3000"/>
                                        <p:tgtEl>
                                          <p:spTgt spid="2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277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278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279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280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1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2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3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4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5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286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287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8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89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0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1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2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3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4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5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6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7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8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99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00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301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02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03" name="CustomShape 3"/>
          <p:cNvSpPr/>
          <p:nvPr/>
        </p:nvSpPr>
        <p:spPr>
          <a:xfrm>
            <a:off x="5724000" y="4293000"/>
            <a:ext cx="2879280" cy="94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</p:txBody>
      </p:sp>
      <p:pic>
        <p:nvPicPr>
          <p:cNvPr id="304" name="Рисунок 40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3132000" y="4293000"/>
            <a:ext cx="2570760" cy="2143800"/>
          </a:xfrm>
          <a:prstGeom prst="rect">
            <a:avLst/>
          </a:prstGeom>
          <a:ln>
            <a:noFill/>
          </a:ln>
        </p:spPr>
      </p:pic>
      <p:sp>
        <p:nvSpPr>
          <p:cNvPr id="305" name="CustomShape 4"/>
          <p:cNvSpPr/>
          <p:nvPr/>
        </p:nvSpPr>
        <p:spPr>
          <a:xfrm>
            <a:off x="467640" y="1917000"/>
            <a:ext cx="6389280" cy="1551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>
                <a:solidFill>
                  <a:srgbClr val="ff0000"/>
                </a:solidFill>
                <a:latin typeface="Segoe Script"/>
              </a:rPr>
              <a:t>«А ты думал  – я тоже такая…»</a:t>
            </a:r>
            <a:endParaRPr/>
          </a:p>
        </p:txBody>
      </p:sp>
      <p:pic>
        <p:nvPicPr>
          <p:cNvPr id="306" name="Picture 9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372280" y="332640"/>
            <a:ext cx="3771000" cy="2626200"/>
          </a:xfrm>
          <a:prstGeom prst="rect">
            <a:avLst/>
          </a:prstGeom>
          <a:ln>
            <a:noFill/>
          </a:ln>
        </p:spPr>
      </p:pic>
    </p:spTree>
  </p:cSld>
  <p:transition spd="slow">
    <p:circle/>
  </p:transition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30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30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31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31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1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1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1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1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1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31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31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1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2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3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3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33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3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34" name="CustomShape 3"/>
          <p:cNvSpPr/>
          <p:nvPr/>
        </p:nvSpPr>
        <p:spPr>
          <a:xfrm>
            <a:off x="5724000" y="4293000"/>
            <a:ext cx="2879280" cy="94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</a:t>
            </a:r>
            <a:r>
              <a:rPr b="1" lang="ru-RU" sz="2800" u="sng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 u="sng">
                <a:solidFill>
                  <a:srgbClr val="ff0000"/>
                </a:solidFill>
                <a:latin typeface="Segoe Script"/>
              </a:rPr>
              <a:t>   </a:t>
            </a:r>
            <a:r>
              <a:rPr b="1" lang="ru-RU" sz="2800" u="sng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</p:txBody>
      </p:sp>
      <p:pic>
        <p:nvPicPr>
          <p:cNvPr id="335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395640" y="620640"/>
            <a:ext cx="5713920" cy="5513760"/>
          </a:xfrm>
          <a:prstGeom prst="rect">
            <a:avLst/>
          </a:prstGeom>
          <a:ln>
            <a:noFill/>
          </a:ln>
        </p:spPr>
      </p:pic>
      <p:pic>
        <p:nvPicPr>
          <p:cNvPr id="336" name="Picture 9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4932000" y="260640"/>
            <a:ext cx="3771000" cy="2626200"/>
          </a:xfrm>
          <a:prstGeom prst="rect">
            <a:avLst/>
          </a:prstGeom>
          <a:ln>
            <a:noFill/>
          </a:ln>
        </p:spPr>
      </p:pic>
    </p:spTree>
  </p:cSld>
  <p:transition spd="slow">
    <p:dissolve/>
  </p:transition>
  <p:timing>
    <p:tnLst>
      <p:par>
        <p:cTn id="101" dur="indefinite" restart="never" nodeType="tmRoot">
          <p:childTnLst>
            <p:seq>
              <p:cTn id="1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33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33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34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34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4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4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4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4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4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34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34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4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5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6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6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36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6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64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365" name="CustomShape 3"/>
          <p:cNvSpPr/>
          <p:nvPr/>
        </p:nvSpPr>
        <p:spPr>
          <a:xfrm>
            <a:off x="3708000" y="2349000"/>
            <a:ext cx="4895640" cy="1735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Мне бы только смотреть на тебя,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Видеть глаз злато -карий омут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И чтоб, прошлое  не любя,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Ты уйти не смогла к другому.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Сергей Есенин</a:t>
            </a:r>
            <a:endParaRPr/>
          </a:p>
        </p:txBody>
      </p:sp>
      <p:pic>
        <p:nvPicPr>
          <p:cNvPr id="366" name="Рисунок 40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868000" y="4293000"/>
            <a:ext cx="2591280" cy="2122200"/>
          </a:xfrm>
          <a:prstGeom prst="rect">
            <a:avLst/>
          </a:prstGeom>
          <a:ln>
            <a:noFill/>
          </a:ln>
        </p:spPr>
      </p:pic>
      <p:pic>
        <p:nvPicPr>
          <p:cNvPr id="367" name="Picture 4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467640" y="548640"/>
            <a:ext cx="3808800" cy="5342400"/>
          </a:xfrm>
          <a:prstGeom prst="rect">
            <a:avLst/>
          </a:prstGeom>
          <a:ln w="9360">
            <a:noFill/>
          </a:ln>
        </p:spPr>
      </p:pic>
    </p:spTree>
  </p:cSld>
  <p:transition spd="slow">
    <p:fade thruBlk="true"/>
  </p:transition>
  <p:timing>
    <p:tnLst>
      <p:par>
        <p:cTn id="103" dur="indefinite" restart="never" nodeType="tmRoot">
          <p:childTnLst>
            <p:seq>
              <p:cTn id="104" dur="indefinite" nodeType="mainSeq">
                <p:childTnLst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  <p:par>
                                <p:cTn id="10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369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370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371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372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73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74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75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76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77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378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379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0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1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2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3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4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5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6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7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8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389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90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91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392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393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394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395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588360" y="26064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396" name="CustomShape 3"/>
          <p:cNvSpPr/>
          <p:nvPr/>
        </p:nvSpPr>
        <p:spPr>
          <a:xfrm>
            <a:off x="4500000" y="1412640"/>
            <a:ext cx="3239280" cy="1735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000000"/>
                </a:solidFill>
                <a:latin typeface="Calibri"/>
              </a:rPr>
              <a:t>Сергей Есенин родился 21 сентября (4 октября) 1895 в селе Константиново Рязанской губернии в семье крестьянина Александра Есенина.</a:t>
            </a:r>
            <a:endParaRPr/>
          </a:p>
        </p:txBody>
      </p:sp>
      <p:pic>
        <p:nvPicPr>
          <p:cNvPr id="397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4500000" y="3141000"/>
            <a:ext cx="3762360" cy="2821680"/>
          </a:xfrm>
          <a:prstGeom prst="rect">
            <a:avLst/>
          </a:prstGeom>
          <a:ln w="9360">
            <a:noFill/>
          </a:ln>
        </p:spPr>
      </p:pic>
      <p:sp>
        <p:nvSpPr>
          <p:cNvPr id="398" name="TextShape 4"/>
          <p:cNvSpPr txBox="1"/>
          <p:nvPr/>
        </p:nvSpPr>
        <p:spPr>
          <a:xfrm>
            <a:off x="864000" y="2965320"/>
            <a:ext cx="2952000" cy="2601360"/>
          </a:xfrm>
          <a:prstGeom prst="rect">
            <a:avLst/>
          </a:prstGeom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>
                <a:solidFill>
                  <a:srgbClr val="000000"/>
                </a:solidFill>
                <a:latin typeface="Calibri"/>
              </a:rPr>
              <a:t>1904 г. Есенина отдают на обучение в Константиновское земское училище, а затем - в церковно-учительскую школу в городке Спас-Клепики (1909-12), из которой вышел "учителем школы грамоты".</a:t>
            </a:r>
            <a:endParaRPr/>
          </a:p>
        </p:txBody>
      </p:sp>
    </p:spTree>
  </p:cSld>
  <p:transition spd="slow">
    <p:fade thruBlk="true"/>
  </p:transition>
  <p:timing>
    <p:tnLst>
      <p:par>
        <p:cTn id="110" dur="indefinite" restart="never" nodeType="tmRoot">
          <p:childTnLst>
            <p:seq>
              <p:cTn id="111" dur="indefinite" nodeType="mainSeq">
                <p:childTnLst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6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7" dur="500" fill="hold"/>
                                        <p:tgtEl>
                                          <p:spTgt spid="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00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01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02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03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04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05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06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07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08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409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410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1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2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3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4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5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6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7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8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19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420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21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22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23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424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25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426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427" name="CustomShape 3"/>
          <p:cNvSpPr/>
          <p:nvPr/>
        </p:nvSpPr>
        <p:spPr>
          <a:xfrm>
            <a:off x="4140000" y="1268640"/>
            <a:ext cx="4319280" cy="4355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>
                <a:solidFill>
                  <a:srgbClr val="000000"/>
                </a:solidFill>
                <a:latin typeface="Calibri"/>
              </a:rPr>
              <a:t> </a:t>
            </a:r>
            <a:r>
              <a:rPr lang="ru-RU" sz="2800">
                <a:solidFill>
                  <a:srgbClr val="000000"/>
                </a:solidFill>
                <a:latin typeface="Calibri"/>
              </a:rPr>
              <a:t>Летом 1912 Есенин переехал в Москву, некоторое время служил в мясной лавке, где приказчиком работал его отец. </a:t>
            </a:r>
            <a:endParaRPr/>
          </a:p>
          <a:p>
            <a:pPr>
              <a:lnSpc>
                <a:spcPct val="100000"/>
              </a:lnSpc>
            </a:pPr>
            <a:r>
              <a:rPr lang="ru-RU" sz="2800">
                <a:solidFill>
                  <a:srgbClr val="000000"/>
                </a:solidFill>
                <a:latin typeface="Calibri"/>
              </a:rPr>
              <a:t>После конфликта с отцом ушел из лавки, работал в книгоиздательстве, затем в типографии И. Д. Сытина</a:t>
            </a:r>
            <a:endParaRPr/>
          </a:p>
        </p:txBody>
      </p:sp>
      <p:pic>
        <p:nvPicPr>
          <p:cNvPr id="428" name="Picture 5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611640" y="620640"/>
            <a:ext cx="3116160" cy="4957560"/>
          </a:xfrm>
          <a:prstGeom prst="rect">
            <a:avLst/>
          </a:prstGeom>
          <a:ln>
            <a:solidFill>
              <a:srgbClr val="ffffff"/>
            </a:solidFill>
          </a:ln>
        </p:spPr>
      </p:pic>
    </p:spTree>
  </p:cSld>
  <p:transition spd="slow">
    <p:fade thruBlk="true"/>
  </p:transition>
  <p:timing>
    <p:tnLst>
      <p:par>
        <p:cTn id="118" dur="indefinite" restart="never" nodeType="tmRoot">
          <p:childTnLst>
            <p:seq>
              <p:cTn id="11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29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30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31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32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33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34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35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36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37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38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439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440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1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2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3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4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5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6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7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8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49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450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51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52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53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454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55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456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pic>
        <p:nvPicPr>
          <p:cNvPr id="457" name="Picture 17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611640" y="1052640"/>
            <a:ext cx="3167280" cy="3959280"/>
          </a:xfrm>
          <a:prstGeom prst="rect">
            <a:avLst/>
          </a:prstGeom>
          <a:ln w="9360">
            <a:noFill/>
          </a:ln>
        </p:spPr>
      </p:pic>
      <p:sp>
        <p:nvSpPr>
          <p:cNvPr id="458" name="CustomShape 3"/>
          <p:cNvSpPr/>
          <p:nvPr/>
        </p:nvSpPr>
        <p:spPr>
          <a:xfrm>
            <a:off x="3832200" y="1556640"/>
            <a:ext cx="3619080" cy="4554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Calibri"/>
              </a:rPr>
              <a:t>Дебют поэта.</a:t>
            </a:r>
            <a:endParaRPr/>
          </a:p>
        </p:txBody>
      </p:sp>
      <p:sp>
        <p:nvSpPr>
          <p:cNvPr id="459" name="CustomShape 4"/>
          <p:cNvSpPr/>
          <p:nvPr/>
        </p:nvSpPr>
        <p:spPr>
          <a:xfrm>
            <a:off x="3852000" y="2349000"/>
            <a:ext cx="4679280" cy="15526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 sz="2400">
                <a:solidFill>
                  <a:srgbClr val="000000"/>
                </a:solidFill>
                <a:latin typeface="Calibri"/>
              </a:rPr>
              <a:t>Печатать свои произведения С. Есенин начинает в 1914г.  в московских детских журналах (первое  стихотворение "Береза").</a:t>
            </a:r>
            <a:endParaRPr/>
          </a:p>
        </p:txBody>
      </p:sp>
      <p:pic>
        <p:nvPicPr>
          <p:cNvPr id="460" name="Рисунок 42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5364000" y="4734720"/>
            <a:ext cx="2591280" cy="2122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20" dur="indefinite" restart="never" nodeType="tmRoot">
          <p:childTnLst>
            <p:seq>
              <p:cTn id="121" dur="indefinite" nodeType="mainSeq">
                <p:childTnLst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1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62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63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64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65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66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67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68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69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0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471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472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3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4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5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6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7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8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79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80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81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482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83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84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85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486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487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488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pic>
        <p:nvPicPr>
          <p:cNvPr id="489" name="Рисунок 41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6588360" y="4581000"/>
            <a:ext cx="2194560" cy="1797480"/>
          </a:xfrm>
          <a:prstGeom prst="rect">
            <a:avLst/>
          </a:prstGeom>
          <a:ln>
            <a:noFill/>
          </a:ln>
        </p:spPr>
      </p:pic>
      <p:sp>
        <p:nvSpPr>
          <p:cNvPr id="490" name="CustomShape 3"/>
          <p:cNvSpPr/>
          <p:nvPr/>
        </p:nvSpPr>
        <p:spPr>
          <a:xfrm>
            <a:off x="1403640" y="548640"/>
            <a:ext cx="5453280" cy="3639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>
                <a:solidFill>
                  <a:srgbClr val="000000"/>
                </a:solidFill>
                <a:latin typeface="바탕"/>
                <a:ea typeface="바탕"/>
              </a:rPr>
              <a:t>БЕЛАЯ БЕРЕЗА</a:t>
            </a:r>
            <a:endParaRPr/>
          </a:p>
        </p:txBody>
      </p:sp>
      <p:sp>
        <p:nvSpPr>
          <p:cNvPr id="491" name="CustomShape 4"/>
          <p:cNvSpPr/>
          <p:nvPr/>
        </p:nvSpPr>
        <p:spPr>
          <a:xfrm>
            <a:off x="155520" y="-144360"/>
            <a:ext cx="303840" cy="303840"/>
          </a:xfrm>
          <a:prstGeom prst="rect">
            <a:avLst/>
          </a:prstGeom>
          <a:noFill/>
          <a:ln>
            <a:noFill/>
          </a:ln>
        </p:spPr>
      </p:sp>
      <p:pic>
        <p:nvPicPr>
          <p:cNvPr id="492" name="Picture 3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611640" y="1052640"/>
            <a:ext cx="6110280" cy="42472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26" dur="indefinite" restart="never" nodeType="tmRoot">
          <p:childTnLst>
            <p:seq>
              <p:cTn id="127" dur="indefinite" nodeType="mainSeq">
                <p:childTnLst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3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94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95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496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497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98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499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0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1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2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03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04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5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6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7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8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09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0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1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2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3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4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5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6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17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518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519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520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521" name="CustomShape 3"/>
          <p:cNvSpPr/>
          <p:nvPr/>
        </p:nvSpPr>
        <p:spPr>
          <a:xfrm>
            <a:off x="3852000" y="1340640"/>
            <a:ext cx="3599280" cy="3381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400">
                <a:solidFill>
                  <a:srgbClr val="000000"/>
                </a:solidFill>
                <a:latin typeface="Calibri"/>
              </a:rPr>
              <a:t>Первый сборник стихов Есенина </a:t>
            </a:r>
            <a:r>
              <a:rPr b="1" lang="ru-RU" sz="2400">
                <a:solidFill>
                  <a:srgbClr val="ff0000"/>
                </a:solidFill>
                <a:latin typeface="Calibri"/>
              </a:rPr>
              <a:t>"Радуница" </a:t>
            </a:r>
            <a:r>
              <a:rPr b="1" lang="ru-RU" sz="2400">
                <a:solidFill>
                  <a:srgbClr val="000000"/>
                </a:solidFill>
                <a:latin typeface="Calibri"/>
              </a:rPr>
              <a:t>(1916) восторженно приветствуется критикой, обнаружившей в нем свежую струю, отмечавшей юную непосредственность и природный вкус автора.</a:t>
            </a:r>
            <a:endParaRPr/>
          </a:p>
        </p:txBody>
      </p:sp>
      <p:pic>
        <p:nvPicPr>
          <p:cNvPr id="522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755640" y="980640"/>
            <a:ext cx="2981520" cy="4293720"/>
          </a:xfrm>
          <a:prstGeom prst="rect">
            <a:avLst/>
          </a:prstGeom>
          <a:ln w="9360">
            <a:noFill/>
          </a:ln>
        </p:spPr>
      </p:pic>
    </p:spTree>
  </p:cSld>
  <p:transition spd="slow">
    <p:fade thruBlk="true"/>
  </p:transition>
  <p:timing>
    <p:tnLst>
      <p:par>
        <p:cTn id="132" dur="indefinite" restart="never" nodeType="tmRoot">
          <p:childTnLst>
            <p:seq>
              <p:cTn id="133" dur="indefinite" nodeType="mainSeq">
                <p:childTnLst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nodeType="clickEffect" fill="hold" presetClass="entr" presetID="2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down)" transition="out">
                                      <p:cBhvr additive="repl">
                                        <p:cTn id="138" dur="500"/>
                                        <p:tgtEl>
                                          <p:spTgt spid="5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1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2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3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4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5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8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11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2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3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4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5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6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7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8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9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20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21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22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23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24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25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26" name="CustomShape 2"/>
          <p:cNvSpPr/>
          <p:nvPr/>
        </p:nvSpPr>
        <p:spPr>
          <a:xfrm>
            <a:off x="2988000" y="2277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27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3852000" y="2637000"/>
            <a:ext cx="5003640" cy="4002480"/>
          </a:xfrm>
          <a:prstGeom prst="rect">
            <a:avLst/>
          </a:prstGeom>
          <a:ln>
            <a:noFill/>
          </a:ln>
        </p:spPr>
      </p:pic>
      <p:sp>
        <p:nvSpPr>
          <p:cNvPr id="128" name="CustomShape 3"/>
          <p:cNvSpPr/>
          <p:nvPr/>
        </p:nvSpPr>
        <p:spPr>
          <a:xfrm>
            <a:off x="683640" y="1052640"/>
            <a:ext cx="8063640" cy="19184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lang="ru-RU" sz="6000">
                <a:solidFill>
                  <a:srgbClr val="ff0000"/>
                </a:solidFill>
                <a:latin typeface="Segoe Script"/>
              </a:rPr>
              <a:t>Любовная лирика</a:t>
            </a:r>
            <a:endParaRPr/>
          </a:p>
          <a:p>
            <a:pPr algn="ctr">
              <a:lnSpc>
                <a:spcPct val="100000"/>
              </a:lnSpc>
            </a:pPr>
            <a:r>
              <a:rPr lang="ru-RU" sz="6000">
                <a:solidFill>
                  <a:srgbClr val="ff0000"/>
                </a:solidFill>
                <a:latin typeface="Segoe Script"/>
              </a:rPr>
              <a:t>поэтов xx века</a:t>
            </a:r>
            <a:endParaRPr/>
          </a:p>
        </p:txBody>
      </p:sp>
      <p:pic>
        <p:nvPicPr>
          <p:cNvPr id="129" name="Рисунок 40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1115640" y="3213000"/>
            <a:ext cx="3279600" cy="27352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" name="CustomShape 1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К этому периоду относятся лучшие произведения: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"Отговорила роща золотая..."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3200">
                <a:solidFill>
                  <a:srgbClr val="000000"/>
                </a:solidFill>
                <a:latin typeface="Calibri"/>
              </a:rPr>
              <a:t>"Письмо к матери"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 </a:t>
            </a:r>
            <a:r>
              <a:rPr b="1" lang="ru-RU" sz="3200">
                <a:solidFill>
                  <a:srgbClr val="000000"/>
                </a:solidFill>
                <a:latin typeface="Calibri"/>
              </a:rPr>
              <a:t>"Мы теперь уходим понемногу..."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цикл "Персидские мотивы" 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поэма "Анна Снегина" и др.</a:t>
            </a:r>
            <a:endParaRPr/>
          </a:p>
          <a:p>
            <a:pPr>
              <a:lnSpc>
                <a:spcPct val="100000"/>
              </a:lnSpc>
              <a:buFont typeface="Arial"/>
              <a:buChar char="•"/>
            </a:pPr>
            <a:r>
              <a:rPr b="1" lang="ru-RU" sz="3200">
                <a:solidFill>
                  <a:srgbClr val="000000"/>
                </a:solidFill>
                <a:latin typeface="Calibri"/>
              </a:rPr>
              <a:t>Заметался пожар голубой.</a:t>
            </a:r>
            <a:endParaRPr/>
          </a:p>
        </p:txBody>
      </p:sp>
      <p:sp>
        <p:nvSpPr>
          <p:cNvPr id="524" name="CustomShape 2"/>
          <p:cNvSpPr/>
          <p:nvPr/>
        </p:nvSpPr>
        <p:spPr>
          <a:xfrm>
            <a:off x="500040" y="214200"/>
            <a:ext cx="8228520" cy="11419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lang="ru-RU" sz="4400">
                <a:solidFill>
                  <a:srgbClr val="000000"/>
                </a:solidFill>
                <a:latin typeface="Calibri"/>
              </a:rPr>
              <a:t>1923-1925</a:t>
            </a:r>
            <a:endParaRPr/>
          </a:p>
        </p:txBody>
      </p:sp>
      <p:pic>
        <p:nvPicPr>
          <p:cNvPr id="525" name="Рисунок 3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012000" y="4365000"/>
            <a:ext cx="2591280" cy="2122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39" dur="indefinite" restart="never" nodeType="tmRoot">
          <p:childTnLst>
            <p:seq>
              <p:cTn id="140" dur="indefinite" nodeType="mainSeq">
                <p:childTnLst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nodeType="clickEffect" fill="hold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45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6" dur="500" fill="hold"/>
                                        <p:tgtEl>
                                          <p:spTgt spid="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0" end="4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0" dur="1000"/>
                                        <p:tgtEl>
                                          <p:spTgt spid="523">
                                            <p:txEl>
                                              <p:pRg st="0" end="4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500"/>
                            </p:stCondLst>
                            <p:childTnLst>
                              <p:par>
                                <p:cTn id="152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4" dur="1000"/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2500"/>
                            </p:stCondLst>
                            <p:childTnLst>
                              <p:par>
                                <p:cTn id="156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58" dur="1000"/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3500"/>
                            </p:stCondLst>
                            <p:childTnLst>
                              <p:par>
                                <p:cTn id="160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2" dur="1000"/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4500"/>
                            </p:stCondLst>
                            <p:childTnLst>
                              <p:par>
                                <p:cTn id="164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66" dur="1000"/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7" fill="hold">
                            <p:stCondLst>
                              <p:cond delay="5500"/>
                            </p:stCondLst>
                            <p:childTnLst>
                              <p:par>
                                <p:cTn id="168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0" dur="1000"/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nodeType="click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175" dur="1000"/>
                                        <p:tgtEl>
                                          <p:spTgt spid="523">
                                            <p:txEl>
                                              <p:pRg st="206" end="20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6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527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528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529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530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1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2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3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4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5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36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37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8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39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0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1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2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3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4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5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6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7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8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49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50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551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552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553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588360" y="465300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554" name="CustomShape 3"/>
          <p:cNvSpPr/>
          <p:nvPr/>
        </p:nvSpPr>
        <p:spPr>
          <a:xfrm>
            <a:off x="611640" y="764640"/>
            <a:ext cx="7847640" cy="40518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i="1" lang="ru-RU">
                <a:solidFill>
                  <a:srgbClr val="000000"/>
                </a:solidFill>
                <a:latin typeface="Tahoma"/>
                <a:ea typeface="Times New Roman"/>
              </a:rPr>
              <a:t>Его любовная лирика никогда не была оторвана от общих настроений и размышлений, владевших поэтом, она всегда была обусловлена его общественными взглядами, которые властно накладывали свой отпечаток на его стихи самого интимного содержания.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b="1" i="1" lang="ru-RU">
                <a:solidFill>
                  <a:srgbClr val="000000"/>
                </a:solidFill>
                <a:latin typeface="Tahoma"/>
                <a:ea typeface="Times New Roman"/>
              </a:rPr>
              <a:t>1923 году впервые пишет о настоящей, глубокой любви, чистой, светлой и подлинно человеческой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lang="ru-RU" sz="4000">
                <a:solidFill>
                  <a:srgbClr val="000000"/>
                </a:solidFill>
                <a:latin typeface="Segoe Print"/>
                <a:ea typeface="Times New Roman"/>
              </a:rPr>
              <a:t>«Заметался пожар голубой…»</a:t>
            </a:r>
            <a:endParaRPr/>
          </a:p>
        </p:txBody>
      </p:sp>
      <p:pic>
        <p:nvPicPr>
          <p:cNvPr id="555" name="Picture 4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611640" y="3861000"/>
            <a:ext cx="1608480" cy="2256480"/>
          </a:xfrm>
          <a:prstGeom prst="rect">
            <a:avLst/>
          </a:prstGeom>
          <a:ln w="9360">
            <a:noFill/>
          </a:ln>
        </p:spPr>
      </p:pic>
    </p:spTree>
  </p:cSld>
  <p:transition spd="slow">
    <p:fade thruBlk="true"/>
  </p:transition>
  <p:timing>
    <p:tnLst>
      <p:par>
        <p:cTn id="178" dur="indefinite" restart="never" nodeType="tmRoot">
          <p:childTnLst>
            <p:seq>
              <p:cTn id="17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6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557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558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559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560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1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2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3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4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5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66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67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8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69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0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1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2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3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4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5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6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7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8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79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80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581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582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583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588360" y="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584" name="CustomShape 3"/>
          <p:cNvSpPr/>
          <p:nvPr/>
        </p:nvSpPr>
        <p:spPr>
          <a:xfrm>
            <a:off x="899640" y="1126080"/>
            <a:ext cx="7199640" cy="118872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585" name="Picture 4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467640" y="476640"/>
            <a:ext cx="4247280" cy="5697000"/>
          </a:xfrm>
          <a:prstGeom prst="rect">
            <a:avLst/>
          </a:prstGeom>
          <a:ln w="9360">
            <a:noFill/>
          </a:ln>
        </p:spPr>
      </p:pic>
      <p:sp>
        <p:nvSpPr>
          <p:cNvPr id="586" name="CustomShape 4"/>
          <p:cNvSpPr/>
          <p:nvPr/>
        </p:nvSpPr>
        <p:spPr>
          <a:xfrm>
            <a:off x="5796000" y="3244320"/>
            <a:ext cx="2663280" cy="13086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4000">
                <a:solidFill>
                  <a:srgbClr val="000000"/>
                </a:solidFill>
                <a:latin typeface="Calibri"/>
              </a:rPr>
              <a:t>Зинаида Райх</a:t>
            </a:r>
            <a:endParaRPr/>
          </a:p>
        </p:txBody>
      </p:sp>
    </p:spTree>
  </p:cSld>
  <p:transition spd="slow">
    <p:fade thruBlk="true"/>
  </p:transition>
  <p:timing>
    <p:tnLst>
      <p:par>
        <p:cTn id="180" dur="indefinite" restart="never" nodeType="tmRoot">
          <p:childTnLst>
            <p:seq>
              <p:cTn id="181" dur="indefinite" nodeType="mainSeq">
                <p:childTnLst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nodeType="afterEffect" fill="hold" presetClass="entr" presetID="9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ssolve" transition="in">
                                      <p:cBhvr additive="repl">
                                        <p:cTn id="186" dur="2000"/>
                                        <p:tgtEl>
                                          <p:spTgt spid="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58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58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59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59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9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9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9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9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9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9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59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59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0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1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1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61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61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614" name="Picture 2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1475640" y="764640"/>
            <a:ext cx="4502880" cy="5111640"/>
          </a:xfrm>
          <a:prstGeom prst="rect">
            <a:avLst/>
          </a:prstGeom>
          <a:ln w="9360">
            <a:noFill/>
          </a:ln>
        </p:spPr>
      </p:pic>
      <p:pic>
        <p:nvPicPr>
          <p:cNvPr id="615" name="Picture 8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940000" y="1340640"/>
            <a:ext cx="2361240" cy="1699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87" dur="indefinite" restart="never" nodeType="tmRoot">
          <p:childTnLst>
            <p:seq>
              <p:cTn id="1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6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617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618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619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620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1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2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3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4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5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626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627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8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29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0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1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2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3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4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5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6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7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8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39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40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641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642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643" name="Picture 4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467640" y="476640"/>
            <a:ext cx="2879280" cy="3671280"/>
          </a:xfrm>
          <a:prstGeom prst="rect">
            <a:avLst/>
          </a:prstGeom>
          <a:ln>
            <a:noFill/>
          </a:ln>
        </p:spPr>
      </p:pic>
      <p:sp>
        <p:nvSpPr>
          <p:cNvPr id="644" name="CustomShape 3"/>
          <p:cNvSpPr/>
          <p:nvPr/>
        </p:nvSpPr>
        <p:spPr>
          <a:xfrm>
            <a:off x="2699640" y="1124640"/>
            <a:ext cx="6263640" cy="3381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Пока жива, с тобой я буду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Душа и кровь нераздвоимы. </a:t>
            </a:r>
            <a:endParaRPr/>
          </a:p>
          <a:p>
            <a:pPr algn="r">
              <a:lnSpc>
                <a:spcPct val="100000"/>
              </a:lnSpc>
            </a:pPr>
            <a:endParaRPr/>
          </a:p>
          <a:p>
            <a:pPr algn="r">
              <a:lnSpc>
                <a:spcPct val="100000"/>
              </a:lnSpc>
            </a:pPr>
            <a:endParaRPr/>
          </a:p>
          <a:p>
            <a:pPr algn="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Александр </a:t>
            </a:r>
            <a:endParaRPr/>
          </a:p>
          <a:p>
            <a:pPr algn="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Кочетков</a:t>
            </a:r>
            <a:endParaRPr/>
          </a:p>
        </p:txBody>
      </p:sp>
      <p:pic>
        <p:nvPicPr>
          <p:cNvPr id="645" name="Picture 8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076000" y="4653000"/>
            <a:ext cx="2361240" cy="1699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89" dur="indefinite" restart="never" nodeType="tmRoot">
          <p:childTnLst>
            <p:seq>
              <p:cTn id="190" dur="indefinite" nodeType="mainSeq">
                <p:childTnLst>
                  <p:par>
                    <p:cTn id="191" fill="hold">
                      <p:stCondLst>
                        <p:cond delay="indefinite"/>
                      </p:stCondLst>
                      <p:childTnLst>
                        <p:par>
                          <p:cTn id="192" fill="hold">
                            <p:stCondLst>
                              <p:cond delay="0"/>
                            </p:stCondLst>
                            <p:childTnLst>
                              <p:par>
                                <p:cTn id="193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6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647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648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649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650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1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2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3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4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5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656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657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8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59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0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1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2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3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4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5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6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7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8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69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70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671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672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673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674" name="CustomShape 3"/>
          <p:cNvSpPr/>
          <p:nvPr/>
        </p:nvSpPr>
        <p:spPr>
          <a:xfrm>
            <a:off x="3564000" y="1841040"/>
            <a:ext cx="4895640" cy="2530800"/>
          </a:xfrm>
          <a:prstGeom prst="rect">
            <a:avLst/>
          </a:prstGeom>
          <a:solidFill>
            <a:srgbClr val="f5f5f5"/>
          </a:solidFill>
          <a:ln w="9360">
            <a:noFill/>
          </a:ln>
        </p:spPr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1.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 Драма в стихах</a:t>
            </a:r>
            <a:r>
              <a:rPr b="1" i="1" lang="ru-RU" sz="2000">
                <a:solidFill>
                  <a:srgbClr val="000000"/>
                </a:solidFill>
                <a:latin typeface="Calibri"/>
                <a:ea typeface="Times New Roman"/>
              </a:rPr>
              <a:t>«</a:t>
            </a:r>
            <a:r>
              <a:rPr b="1" i="1" lang="ru-RU" sz="2000">
                <a:solidFill>
                  <a:srgbClr val="000000"/>
                </a:solidFill>
                <a:latin typeface="Arial"/>
                <a:ea typeface="Times New Roman"/>
              </a:rPr>
              <a:t>Николай Коперник</a:t>
            </a:r>
            <a:r>
              <a:rPr b="1" i="1" lang="ru-RU" sz="2000">
                <a:solidFill>
                  <a:srgbClr val="000000"/>
                </a:solidFill>
                <a:latin typeface="Calibri"/>
                <a:ea typeface="Times New Roman"/>
              </a:rPr>
              <a:t>»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2. Пьесы 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«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Голова Гомера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»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 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3.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«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Аделаида Граббе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»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 - о Бетховене 4.Поэмы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 </a:t>
            </a:r>
            <a:r>
              <a:rPr b="1" i="1" lang="ru-RU" sz="2000">
                <a:solidFill>
                  <a:srgbClr val="000000"/>
                </a:solidFill>
                <a:latin typeface="Calibri"/>
                <a:ea typeface="Times New Roman"/>
              </a:rPr>
              <a:t>«</a:t>
            </a:r>
            <a:r>
              <a:rPr b="1" i="1" lang="ru-RU" sz="2000">
                <a:solidFill>
                  <a:srgbClr val="000000"/>
                </a:solidFill>
                <a:latin typeface="Arial"/>
                <a:ea typeface="Times New Roman"/>
              </a:rPr>
              <a:t>Отрочество</a:t>
            </a:r>
            <a:r>
              <a:rPr b="1" i="1" lang="ru-RU" sz="2000">
                <a:solidFill>
                  <a:srgbClr val="000000"/>
                </a:solidFill>
                <a:latin typeface="Calibri"/>
                <a:ea typeface="Times New Roman"/>
              </a:rPr>
              <a:t>»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,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 </a:t>
            </a:r>
            <a:r>
              <a:rPr b="1" i="1" lang="ru-RU" sz="2000">
                <a:solidFill>
                  <a:srgbClr val="000000"/>
                </a:solidFill>
                <a:latin typeface="Calibri"/>
                <a:ea typeface="Times New Roman"/>
              </a:rPr>
              <a:t>«</a:t>
            </a:r>
            <a:r>
              <a:rPr b="1" i="1" lang="ru-RU" sz="2000">
                <a:solidFill>
                  <a:srgbClr val="000000"/>
                </a:solidFill>
                <a:latin typeface="Arial"/>
                <a:ea typeface="Times New Roman"/>
              </a:rPr>
              <a:t>Деревья</a:t>
            </a:r>
            <a:r>
              <a:rPr b="1" i="1" lang="ru-RU" sz="2000">
                <a:solidFill>
                  <a:srgbClr val="000000"/>
                </a:solidFill>
                <a:latin typeface="Calibri"/>
                <a:ea typeface="Times New Roman"/>
              </a:rPr>
              <a:t>»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5. Сборник стихотворений и поэм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«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С любимыми не расставайтесь!</a:t>
            </a:r>
            <a:r>
              <a:rPr lang="ru-RU" sz="2000">
                <a:solidFill>
                  <a:srgbClr val="000000"/>
                </a:solidFill>
                <a:latin typeface="Calibri"/>
                <a:ea typeface="Times New Roman"/>
              </a:rPr>
              <a:t>»</a:t>
            </a:r>
            <a:r>
              <a:rPr lang="ru-RU" sz="2000">
                <a:solidFill>
                  <a:srgbClr val="000000"/>
                </a:solidFill>
                <a:latin typeface="Arial"/>
                <a:ea typeface="Times New Roman"/>
              </a:rPr>
              <a:t> (1985).</a:t>
            </a:r>
            <a:endParaRPr/>
          </a:p>
        </p:txBody>
      </p:sp>
      <p:pic>
        <p:nvPicPr>
          <p:cNvPr id="675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395640" y="836640"/>
            <a:ext cx="3098520" cy="4391280"/>
          </a:xfrm>
          <a:prstGeom prst="rect">
            <a:avLst/>
          </a:prstGeom>
          <a:ln>
            <a:noFill/>
          </a:ln>
        </p:spPr>
      </p:pic>
      <p:pic>
        <p:nvPicPr>
          <p:cNvPr id="676" name="Рисунок 41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5652000" y="4293000"/>
            <a:ext cx="2570760" cy="21438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94" dur="indefinite" restart="never" nodeType="tmRoot">
          <p:childTnLst>
            <p:seq>
              <p:cTn id="19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67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67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68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68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8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8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8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8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8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68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68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8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69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0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0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70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0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704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283080" y="26064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705" name="CustomShape 3"/>
          <p:cNvSpPr/>
          <p:nvPr/>
        </p:nvSpPr>
        <p:spPr>
          <a:xfrm>
            <a:off x="539640" y="764640"/>
            <a:ext cx="6623640" cy="25290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000">
                <a:solidFill>
                  <a:srgbClr val="000000"/>
                </a:solidFill>
                <a:latin typeface="Calibri"/>
              </a:rPr>
              <a:t>В целом его поэтическое творчество мало известно, но всенародную славу ему принесло стихотворение «Баллада о прокуренном вагоне», больше известное по строке «С любимыми не расставайтесь». Впервые опубликованная в 1966 г. в сборнике «День поэзии». «Баллада» стала шлягером второй половины XX века благодаря тому, что прозвучала в фильме Э. Рязанова «Ирония судьбы, или С лёгким паром!».</a:t>
            </a:r>
            <a:endParaRPr/>
          </a:p>
        </p:txBody>
      </p:sp>
      <p:pic>
        <p:nvPicPr>
          <p:cNvPr id="706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148000" y="3644640"/>
            <a:ext cx="3422880" cy="2563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96" dur="indefinite" restart="never" nodeType="tmRoot">
          <p:childTnLst>
            <p:seq>
              <p:cTn id="19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0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0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1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1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1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1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1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1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1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71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71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1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2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3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3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73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3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734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444360" y="4581000"/>
            <a:ext cx="2273400" cy="1582920"/>
          </a:xfrm>
          <a:prstGeom prst="rect">
            <a:avLst/>
          </a:prstGeom>
          <a:ln>
            <a:noFill/>
          </a:ln>
        </p:spPr>
      </p:pic>
      <p:sp>
        <p:nvSpPr>
          <p:cNvPr id="735" name="CustomShape 3"/>
          <p:cNvSpPr/>
          <p:nvPr/>
        </p:nvSpPr>
        <p:spPr>
          <a:xfrm>
            <a:off x="539640" y="764640"/>
            <a:ext cx="7991640" cy="9432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i="1" lang="ru-RU" sz="3600" u="sng">
                <a:solidFill>
                  <a:srgbClr val="000000"/>
                </a:solidFill>
                <a:latin typeface="Calibri"/>
              </a:rPr>
              <a:t>«БАЛЛАДА О ПРОКУРЕННОМ ВАГОНЕ»</a:t>
            </a:r>
            <a:endParaRPr/>
          </a:p>
        </p:txBody>
      </p:sp>
      <p:pic>
        <p:nvPicPr>
          <p:cNvPr id="736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1691640" y="1845000"/>
            <a:ext cx="5092920" cy="38152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98" dur="indefinite" restart="never" nodeType="tmRoot">
          <p:childTnLst>
            <p:seq>
              <p:cTn id="19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3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3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4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4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4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4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4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4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4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74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74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4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5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6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6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76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6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764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267840" y="428760"/>
            <a:ext cx="8375040" cy="585684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00" dur="indefinite" restart="never" nodeType="tmRoot">
          <p:childTnLst>
            <p:seq>
              <p:cTn id="20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5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66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67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68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69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0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1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2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3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4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775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776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7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8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79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0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1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2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3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4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5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6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7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8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89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790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791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792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500040" y="428760"/>
            <a:ext cx="8214120" cy="585684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02" dur="indefinite" restart="never" nodeType="tmRoot">
          <p:childTnLst>
            <p:seq>
              <p:cTn id="20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31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32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33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34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35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36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37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38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39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40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41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2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3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4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5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6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7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8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49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50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51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52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53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54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55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56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57" name="Picture 7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1187640" y="476640"/>
            <a:ext cx="2879280" cy="316728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6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220000" y="3501000"/>
            <a:ext cx="2650320" cy="2983320"/>
          </a:xfrm>
          <a:prstGeom prst="rect">
            <a:avLst/>
          </a:prstGeom>
          <a:ln>
            <a:noFill/>
          </a:ln>
        </p:spPr>
      </p:pic>
      <p:sp>
        <p:nvSpPr>
          <p:cNvPr id="159" name="CustomShape 3"/>
          <p:cNvSpPr/>
          <p:nvPr/>
        </p:nvSpPr>
        <p:spPr>
          <a:xfrm>
            <a:off x="4500000" y="5229360"/>
            <a:ext cx="4103280" cy="94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</p:txBody>
      </p:sp>
      <p:sp>
        <p:nvSpPr>
          <p:cNvPr id="160" name="CustomShape 4"/>
          <p:cNvSpPr/>
          <p:nvPr/>
        </p:nvSpPr>
        <p:spPr>
          <a:xfrm>
            <a:off x="4860000" y="2853000"/>
            <a:ext cx="3095280" cy="4554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Сергей Есенин</a:t>
            </a:r>
            <a:endParaRPr/>
          </a:p>
        </p:txBody>
      </p:sp>
      <p:pic>
        <p:nvPicPr>
          <p:cNvPr id="161" name="Picture 4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1043640" y="3501000"/>
            <a:ext cx="2951280" cy="2921760"/>
          </a:xfrm>
          <a:prstGeom prst="rect">
            <a:avLst/>
          </a:prstGeom>
          <a:ln>
            <a:noFill/>
          </a:ln>
        </p:spPr>
      </p:pic>
      <p:sp>
        <p:nvSpPr>
          <p:cNvPr id="162" name="CustomShape 5"/>
          <p:cNvSpPr/>
          <p:nvPr/>
        </p:nvSpPr>
        <p:spPr>
          <a:xfrm>
            <a:off x="539640" y="5157360"/>
            <a:ext cx="2951280" cy="699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000">
                <a:solidFill>
                  <a:srgbClr val="ff0000"/>
                </a:solidFill>
                <a:latin typeface="Segoe Script"/>
              </a:rPr>
              <a:t>Александр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000">
                <a:solidFill>
                  <a:srgbClr val="ff0000"/>
                </a:solidFill>
                <a:latin typeface="Segoe Script"/>
              </a:rPr>
              <a:t>Кочетков</a:t>
            </a:r>
            <a:endParaRPr/>
          </a:p>
        </p:txBody>
      </p:sp>
      <p:sp>
        <p:nvSpPr>
          <p:cNvPr id="163" name="CustomShape 6"/>
          <p:cNvSpPr/>
          <p:nvPr/>
        </p:nvSpPr>
        <p:spPr>
          <a:xfrm flipV="1" rot="10800000">
            <a:off x="756720" y="2602080"/>
            <a:ext cx="2807280" cy="8211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Марина Цветаева</a:t>
            </a:r>
            <a:endParaRPr/>
          </a:p>
        </p:txBody>
      </p:sp>
      <p:pic>
        <p:nvPicPr>
          <p:cNvPr id="164" name="Picture 9" descr=""/>
          <p:cNvPicPr/>
          <p:nvPr/>
        </p:nvPicPr>
        <p:blipFill>
          <a:blip r:embed="rId29"/>
          <a:stretch>
            <a:fillRect/>
          </a:stretch>
        </p:blipFill>
        <p:spPr>
          <a:xfrm>
            <a:off x="2915640" y="2493000"/>
            <a:ext cx="2943720" cy="2050200"/>
          </a:xfrm>
          <a:prstGeom prst="rect">
            <a:avLst/>
          </a:prstGeom>
          <a:ln>
            <a:noFill/>
          </a:ln>
        </p:spPr>
      </p:pic>
      <p:pic>
        <p:nvPicPr>
          <p:cNvPr id="165" name="Picture 4" descr=""/>
          <p:cNvPicPr/>
          <p:nvPr/>
        </p:nvPicPr>
        <p:blipFill>
          <a:blip r:embed="rId30"/>
          <a:stretch>
            <a:fillRect/>
          </a:stretch>
        </p:blipFill>
        <p:spPr>
          <a:xfrm>
            <a:off x="4824000" y="504000"/>
            <a:ext cx="2520000" cy="2520000"/>
          </a:xfrm>
          <a:prstGeom prst="rect">
            <a:avLst/>
          </a:prstGeom>
          <a:ln w="9360">
            <a:noFill/>
          </a:ln>
        </p:spPr>
      </p:pic>
    </p:spTree>
  </p:cSld>
  <p:transition spd="slow">
    <p:fade thruBlk="true"/>
  </p:transition>
  <p:timing>
    <p:tnLst>
      <p:par>
        <p:cTn id="5" dur="indefinite" restart="never" nodeType="tmRoot">
          <p:childTnLst>
            <p:seq>
              <p:cTn id="6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3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94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95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796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797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98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799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0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1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2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03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04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5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6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7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8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09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0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1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2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3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4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5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6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17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818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819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820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428760" y="428760"/>
            <a:ext cx="8214120" cy="585684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04" dur="indefinite" restart="never" nodeType="tmRoot">
          <p:childTnLst>
            <p:seq>
              <p:cTn id="20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1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822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823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824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825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26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27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28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29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0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31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32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3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4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5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6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7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8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39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0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1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2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3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4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45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846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847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848" name="Picture 7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467640" y="620640"/>
            <a:ext cx="4103280" cy="4895640"/>
          </a:xfrm>
          <a:prstGeom prst="rect">
            <a:avLst/>
          </a:prstGeom>
          <a:ln w="9360">
            <a:noFill/>
          </a:ln>
        </p:spPr>
      </p:pic>
      <p:pic>
        <p:nvPicPr>
          <p:cNvPr id="849" name="Picture 9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076000" y="548640"/>
            <a:ext cx="3306960" cy="2303280"/>
          </a:xfrm>
          <a:prstGeom prst="rect">
            <a:avLst/>
          </a:prstGeom>
          <a:ln>
            <a:noFill/>
          </a:ln>
        </p:spPr>
      </p:pic>
      <p:sp>
        <p:nvSpPr>
          <p:cNvPr id="850" name="CustomShape 3"/>
          <p:cNvSpPr/>
          <p:nvPr/>
        </p:nvSpPr>
        <p:spPr>
          <a:xfrm flipV="1" rot="10800000">
            <a:off x="2124720" y="-3846240"/>
            <a:ext cx="6623640" cy="95994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Спасибо вам и сердцем и  рукой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За то, что вы меня -не зная  сами!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Так любите…. 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r">
              <a:lnSpc>
                <a:spcPct val="100000"/>
              </a:lnSpc>
            </a:pPr>
            <a:r>
              <a:rPr b="1" lang="ru-RU" sz="2400">
                <a:solidFill>
                  <a:srgbClr val="ff0000"/>
                </a:solidFill>
                <a:latin typeface="Segoe Script"/>
              </a:rPr>
              <a:t>Марина Цветаева</a:t>
            </a:r>
            <a:endParaRPr/>
          </a:p>
        </p:txBody>
      </p:sp>
    </p:spTree>
  </p:cSld>
  <p:transition spd="slow">
    <p:fade thruBlk="true"/>
  </p:transition>
  <p:timing>
    <p:tnLst>
      <p:par>
        <p:cTn id="206" dur="indefinite" restart="never" nodeType="tmRoot">
          <p:childTnLst>
            <p:seq>
              <p:cTn id="207" dur="indefinite" nodeType="mainSeq">
                <p:childTnLst>
                  <p:par>
                    <p:cTn id="208" fill="hold">
                      <p:stCondLst>
                        <p:cond delay="indefinite"/>
                      </p:stCondLst>
                      <p:childTnLst>
                        <p:par>
                          <p:cTn id="209" fill="hold">
                            <p:stCondLst>
                              <p:cond delay="0"/>
                            </p:stCondLst>
                            <p:childTnLst>
                              <p:par>
                                <p:cTn id="210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1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852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853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854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855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56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57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58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59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0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61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862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3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4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5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6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7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8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69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0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1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2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3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4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875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876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877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878" name="CustomShape 3"/>
          <p:cNvSpPr/>
          <p:nvPr/>
        </p:nvSpPr>
        <p:spPr>
          <a:xfrm flipV="1" rot="10800000">
            <a:off x="6733440" y="1494000"/>
            <a:ext cx="2410560" cy="3015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879" name="Рисунок 40" descr=""/>
          <p:cNvPicPr/>
          <p:nvPr/>
        </p:nvPicPr>
        <p:blipFill>
          <a:blip r:embed="rId26">
            <a:lum contrast="20000"/>
          </a:blip>
          <a:stretch>
            <a:fillRect/>
          </a:stretch>
        </p:blipFill>
        <p:spPr>
          <a:xfrm>
            <a:off x="500040" y="857160"/>
            <a:ext cx="3750480" cy="4955760"/>
          </a:xfrm>
          <a:prstGeom prst="rect">
            <a:avLst/>
          </a:prstGeom>
          <a:ln w="190440">
            <a:solidFill>
              <a:srgbClr val="ffffff"/>
            </a:solidFill>
            <a:miter/>
          </a:ln>
        </p:spPr>
      </p:pic>
      <p:pic>
        <p:nvPicPr>
          <p:cNvPr id="880" name="Рисунок 41" descr=""/>
          <p:cNvPicPr/>
          <p:nvPr/>
        </p:nvPicPr>
        <p:blipFill>
          <a:blip r:embed="rId27">
            <a:lum contrast="20000"/>
          </a:blip>
          <a:stretch>
            <a:fillRect/>
          </a:stretch>
        </p:blipFill>
        <p:spPr>
          <a:xfrm>
            <a:off x="652320" y="1009800"/>
            <a:ext cx="3750480" cy="4955760"/>
          </a:xfrm>
          <a:prstGeom prst="rect">
            <a:avLst/>
          </a:prstGeom>
          <a:ln w="190440">
            <a:solidFill>
              <a:srgbClr val="ffffff"/>
            </a:solidFill>
            <a:miter/>
          </a:ln>
        </p:spPr>
      </p:pic>
      <p:sp>
        <p:nvSpPr>
          <p:cNvPr id="881" name="CustomShape 4"/>
          <p:cNvSpPr/>
          <p:nvPr/>
        </p:nvSpPr>
        <p:spPr>
          <a:xfrm>
            <a:off x="4284000" y="980640"/>
            <a:ext cx="4103280" cy="21470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50000"/>
              </a:lnSpc>
            </a:pPr>
            <a:r>
              <a:rPr b="1" lang="ru-RU">
                <a:solidFill>
                  <a:srgbClr val="ff0000"/>
                </a:solidFill>
                <a:latin typeface="Arial Narrow"/>
              </a:rPr>
              <a:t>Мари́на Ива́новна Цвета́ева </a:t>
            </a:r>
            <a:endParaRPr/>
          </a:p>
          <a:p>
            <a:pPr algn="ctr">
              <a:lnSpc>
                <a:spcPct val="150000"/>
              </a:lnSpc>
            </a:pPr>
            <a:r>
              <a:rPr lang="ru-RU">
                <a:solidFill>
                  <a:srgbClr val="ff0000"/>
                </a:solidFill>
                <a:latin typeface="Arial Narrow"/>
              </a:rPr>
              <a:t>родилась </a:t>
            </a:r>
            <a:r>
              <a:rPr i="1" lang="ru-RU">
                <a:solidFill>
                  <a:srgbClr val="ff0000"/>
                </a:solidFill>
                <a:latin typeface="Arial Narrow"/>
              </a:rPr>
              <a:t>26 сентября      1892года, Москва, Российская империя</a:t>
            </a:r>
            <a:r>
              <a:rPr lang="ru-RU">
                <a:solidFill>
                  <a:srgbClr val="ff0000"/>
                </a:solidFill>
                <a:latin typeface="Arial Narrow"/>
              </a:rPr>
              <a:t>— русская поэтесса, прозаик, переводчик, один из крупнейших русских поэтов </a:t>
            </a:r>
            <a:r>
              <a:rPr lang="ru-RU">
                <a:solidFill>
                  <a:srgbClr val="ff0000"/>
                </a:solidFill>
                <a:latin typeface="Tempus Sans ITC"/>
              </a:rPr>
              <a:t>XX </a:t>
            </a:r>
            <a:r>
              <a:rPr lang="ru-RU">
                <a:solidFill>
                  <a:srgbClr val="ff0000"/>
                </a:solidFill>
                <a:latin typeface="Arial Narrow"/>
              </a:rPr>
              <a:t>века.</a:t>
            </a:r>
            <a:endParaRPr/>
          </a:p>
        </p:txBody>
      </p:sp>
      <p:pic>
        <p:nvPicPr>
          <p:cNvPr id="882" name="Picture 9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5220000" y="3933000"/>
            <a:ext cx="2856600" cy="1465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11" dur="indefinite" restart="never" nodeType="tmRoot">
          <p:childTnLst>
            <p:seq>
              <p:cTn id="2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3" name="CustomShape 1"/>
          <p:cNvSpPr/>
          <p:nvPr/>
        </p:nvSpPr>
        <p:spPr>
          <a:xfrm>
            <a:off x="357120" y="214200"/>
            <a:ext cx="8214120" cy="10947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200">
                <a:solidFill>
                  <a:srgbClr val="c00000"/>
                </a:solidFill>
                <a:latin typeface="Cambria"/>
              </a:rPr>
              <a:t>Начальное образование Марина Ивановна получила в Москве, в частной женской гимназии М. Т. Брюхоненко. </a:t>
            </a:r>
            <a:endParaRPr/>
          </a:p>
        </p:txBody>
      </p:sp>
      <p:pic>
        <p:nvPicPr>
          <p:cNvPr id="884" name="Рисунок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357880" y="1357200"/>
            <a:ext cx="3499560" cy="2499120"/>
          </a:xfrm>
          <a:prstGeom prst="rect">
            <a:avLst/>
          </a:prstGeom>
          <a:ln>
            <a:noFill/>
          </a:ln>
        </p:spPr>
      </p:pic>
      <p:sp>
        <p:nvSpPr>
          <p:cNvPr id="885" name="CustomShape 2"/>
          <p:cNvSpPr/>
          <p:nvPr/>
        </p:nvSpPr>
        <p:spPr>
          <a:xfrm>
            <a:off x="357120" y="2071800"/>
            <a:ext cx="4570920" cy="410940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200">
                <a:solidFill>
                  <a:srgbClr val="c00000"/>
                </a:solidFill>
                <a:latin typeface="Cambria"/>
              </a:rPr>
              <a:t>Продолжила его в пансионах Лозанны (Швейцария) и Фрайбурга (Германия). В шестнадцать лет предприняла поездку в Париж, чтобы прослушать в Сорбонне краткий курс лекций о старофранцузской литературе.</a:t>
            </a:r>
            <a:endParaRPr/>
          </a:p>
        </p:txBody>
      </p:sp>
      <p:pic>
        <p:nvPicPr>
          <p:cNvPr id="886" name="Рисунок 4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5357880" y="4071960"/>
            <a:ext cx="3499560" cy="24487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13" dur="indefinite" restart="never" nodeType="tmRoot">
          <p:childTnLst>
            <p:seq>
              <p:cTn id="214" dur="indefinite" nodeType="mainSeq">
                <p:childTnLst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nodeType="clickEffect" fill="hold" presetClass="entr" presetID="2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 additive="repl">
                                        <p:cTn id="219" dur="2000"/>
                                        <p:tgtEl>
                                          <p:spTgt spid="8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4" dur="1000"/>
                                        <p:tgtEl>
                                          <p:spTgt spid="8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5" dur="10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6" dur="1000" fill="hold"/>
                                        <p:tgtEl>
                                          <p:spTgt spid="8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nodeType="clickEffect" fill="hold" presetClass="entr" presetID="2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 additive="repl">
                                        <p:cTn id="231" dur="2000"/>
                                        <p:tgtEl>
                                          <p:spTgt spid="8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7" name="CustomShape 1"/>
          <p:cNvSpPr/>
          <p:nvPr/>
        </p:nvSpPr>
        <p:spPr>
          <a:xfrm>
            <a:off x="357120" y="500040"/>
            <a:ext cx="5213880" cy="36075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200">
                <a:solidFill>
                  <a:srgbClr val="c00000"/>
                </a:solidFill>
                <a:latin typeface="Calibri"/>
              </a:rPr>
              <a:t>В 1910 году Марина опубликовала (в типографии А. А. Левенсона) на свои собственные деньги первый сборник стихов — «Вечерний альбом». (Сборник посвящён памяти Марии Башкирцевой, что подчёркивает его «дневниковую» направленность).</a:t>
            </a:r>
            <a:endParaRPr/>
          </a:p>
        </p:txBody>
      </p:sp>
      <p:pic>
        <p:nvPicPr>
          <p:cNvPr id="888" name="Рисунок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929200" y="500040"/>
            <a:ext cx="2856600" cy="3723120"/>
          </a:xfrm>
          <a:prstGeom prst="rect">
            <a:avLst/>
          </a:prstGeom>
          <a:ln>
            <a:noFill/>
          </a:ln>
        </p:spPr>
      </p:pic>
      <p:sp>
        <p:nvSpPr>
          <p:cNvPr id="889" name="CustomShape 2"/>
          <p:cNvSpPr/>
          <p:nvPr/>
        </p:nvSpPr>
        <p:spPr>
          <a:xfrm>
            <a:off x="1643040" y="4857840"/>
            <a:ext cx="5713920" cy="1223280"/>
          </a:xfrm>
          <a:prstGeom prst="rect">
            <a:avLst/>
          </a:prstGeom>
          <a:solidFill>
            <a:srgbClr val="ffffff"/>
          </a:solidFill>
          <a:ln w="25560">
            <a:noFill/>
          </a:ln>
        </p:spPr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1" i="1" lang="ru-RU" sz="2000">
                <a:solidFill>
                  <a:srgbClr val="002060"/>
                </a:solidFill>
                <a:latin typeface="Georgia"/>
              </a:rPr>
              <a:t>«Эта книга – не только милая книга девических признаний, но и книга прекрасных стихотворений»</a:t>
            </a:r>
            <a:endParaRPr/>
          </a:p>
          <a:p>
            <a:pPr algn="r">
              <a:lnSpc>
                <a:spcPct val="90000"/>
              </a:lnSpc>
            </a:pPr>
            <a:r>
              <a:rPr lang="ru-RU" sz="1600">
                <a:solidFill>
                  <a:srgbClr val="002060"/>
                </a:solidFill>
                <a:latin typeface="Calibri"/>
              </a:rPr>
              <a:t>                                                     </a:t>
            </a:r>
            <a:r>
              <a:rPr b="1" i="1" lang="ru-RU" sz="1600">
                <a:solidFill>
                  <a:srgbClr val="002060"/>
                </a:solidFill>
                <a:latin typeface="Georgia"/>
              </a:rPr>
              <a:t>Н. Гумилёв</a:t>
            </a:r>
            <a:endParaRPr/>
          </a:p>
        </p:txBody>
      </p:sp>
      <p:pic>
        <p:nvPicPr>
          <p:cNvPr id="890" name="Picture 9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3933000"/>
            <a:ext cx="2856600" cy="1465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32" dur="indefinite" restart="never" nodeType="tmRoot">
          <p:childTnLst>
            <p:seq>
              <p:cTn id="233" dur="indefinite" nodeType="mainSeq">
                <p:childTnLst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nodeType="clickEffect" fill="hold" presetClass="entr" presetID="3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38" dur="2000"/>
                                        <p:tgtEl>
                                          <p:spTgt spid="8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39" dur="20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0" dur="1800" fill="hold"/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41" dur="2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8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CustomShape 1"/>
          <p:cNvSpPr/>
          <p:nvPr/>
        </p:nvSpPr>
        <p:spPr>
          <a:xfrm>
            <a:off x="500040" y="214200"/>
            <a:ext cx="4642560" cy="1917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000">
                <a:solidFill>
                  <a:srgbClr val="c00000"/>
                </a:solidFill>
                <a:latin typeface="Courier New"/>
              </a:rPr>
              <a:t>За «Вечерним альбомом» двумя годами позже последовал второй сборник — «Волшебный фонарь».</a:t>
            </a:r>
            <a:endParaRPr/>
          </a:p>
        </p:txBody>
      </p:sp>
      <p:pic>
        <p:nvPicPr>
          <p:cNvPr id="892" name="Рисунок 2" descr=""/>
          <p:cNvPicPr/>
          <p:nvPr/>
        </p:nvPicPr>
        <p:blipFill>
          <a:blip r:embed="rId1">
            <a:lum contrast="10000"/>
          </a:blip>
          <a:stretch>
            <a:fillRect/>
          </a:stretch>
        </p:blipFill>
        <p:spPr>
          <a:xfrm>
            <a:off x="6000840" y="214200"/>
            <a:ext cx="2142000" cy="2565000"/>
          </a:xfrm>
          <a:prstGeom prst="rect">
            <a:avLst/>
          </a:prstGeom>
          <a:ln>
            <a:noFill/>
          </a:ln>
        </p:spPr>
      </p:pic>
      <p:sp>
        <p:nvSpPr>
          <p:cNvPr id="893" name="CustomShape 2"/>
          <p:cNvSpPr/>
          <p:nvPr/>
        </p:nvSpPr>
        <p:spPr>
          <a:xfrm>
            <a:off x="3929040" y="3429000"/>
            <a:ext cx="4856760" cy="1003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000">
                <a:solidFill>
                  <a:srgbClr val="c00000"/>
                </a:solidFill>
                <a:latin typeface="Courier New"/>
              </a:rPr>
              <a:t>В 1913 году выходит третий сборник — «Из двух книг».</a:t>
            </a:r>
            <a:endParaRPr/>
          </a:p>
        </p:txBody>
      </p:sp>
      <p:pic>
        <p:nvPicPr>
          <p:cNvPr id="894" name="Рисунок 5" descr=""/>
          <p:cNvPicPr/>
          <p:nvPr/>
        </p:nvPicPr>
        <p:blipFill>
          <a:blip r:embed="rId2">
            <a:lum contrast="10000"/>
          </a:blip>
          <a:stretch>
            <a:fillRect/>
          </a:stretch>
        </p:blipFill>
        <p:spPr>
          <a:xfrm>
            <a:off x="1214280" y="2214720"/>
            <a:ext cx="2022840" cy="2427840"/>
          </a:xfrm>
          <a:prstGeom prst="rect">
            <a:avLst/>
          </a:prstGeom>
          <a:ln>
            <a:noFill/>
          </a:ln>
        </p:spPr>
      </p:pic>
      <p:pic>
        <p:nvPicPr>
          <p:cNvPr id="895" name="Рисунок 7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3571920" y="2286000"/>
            <a:ext cx="2149560" cy="1618200"/>
          </a:xfrm>
          <a:prstGeom prst="rect">
            <a:avLst/>
          </a:prstGeom>
          <a:ln>
            <a:noFill/>
          </a:ln>
        </p:spPr>
      </p:pic>
      <p:pic>
        <p:nvPicPr>
          <p:cNvPr id="896" name="Picture 9" descr=""/>
          <p:cNvPicPr/>
          <p:nvPr/>
        </p:nvPicPr>
        <p:blipFill>
          <a:blip r:embed="rId4"/>
          <a:stretch>
            <a:fillRect/>
          </a:stretch>
        </p:blipFill>
        <p:spPr>
          <a:xfrm>
            <a:off x="5724000" y="4941000"/>
            <a:ext cx="2856600" cy="1465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42" dur="indefinite" restart="never" nodeType="tmRoot">
          <p:childTnLst>
            <p:seq>
              <p:cTn id="243" dur="indefinite" nodeType="mainSeq">
                <p:childTnLst>
                  <p:par>
                    <p:cTn id="244" fill="hold">
                      <p:stCondLst>
                        <p:cond delay="indefinite"/>
                      </p:stCondLst>
                      <p:childTnLst>
                        <p:par>
                          <p:cTn id="245" fill="hold">
                            <p:stCondLst>
                              <p:cond delay="0"/>
                            </p:stCondLst>
                            <p:childTnLst>
                              <p:par>
                                <p:cTn id="246" nodeType="clickEffect" fill="hold" presetClass="entr" presetID="4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48" dur="100"/>
                                        <p:tgtEl>
                                          <p:spTgt spid="8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49" dur="4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0" dur="400" fill="hold"/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1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2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57" dur="1000"/>
                                        <p:tgtEl>
                                          <p:spTgt spid="8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58" dur="10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59" dur="1000" fill="hold"/>
                                        <p:tgtEl>
                                          <p:spTgt spid="8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2" fill="hold">
                      <p:stCondLst>
                        <p:cond delay="indefinite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nodeType="clickEffect" fill="hold" presetClass="entr" presetID="4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66" dur="100"/>
                                        <p:tgtEl>
                                          <p:spTgt spid="8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67" dur="4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8" dur="400" fill="hold"/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9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0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89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89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0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0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90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90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0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1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2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2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92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2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924" name="Picture 7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11640" y="980640"/>
            <a:ext cx="2969280" cy="3887280"/>
          </a:xfrm>
          <a:prstGeom prst="rect">
            <a:avLst/>
          </a:prstGeom>
          <a:ln w="9360">
            <a:noFill/>
          </a:ln>
        </p:spPr>
      </p:pic>
      <p:sp>
        <p:nvSpPr>
          <p:cNvPr id="925" name="CustomShape 3"/>
          <p:cNvSpPr/>
          <p:nvPr/>
        </p:nvSpPr>
        <p:spPr>
          <a:xfrm flipV="1" rot="10800000">
            <a:off x="6733440" y="1494000"/>
            <a:ext cx="2410560" cy="30157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sp>
        <p:nvSpPr>
          <p:cNvPr id="926" name="CustomShape 4"/>
          <p:cNvSpPr/>
          <p:nvPr/>
        </p:nvSpPr>
        <p:spPr>
          <a:xfrm>
            <a:off x="3708000" y="692640"/>
            <a:ext cx="4751280" cy="33814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lang="ru-RU">
                <a:solidFill>
                  <a:srgbClr val="000000"/>
                </a:solidFill>
                <a:latin typeface="Calibri"/>
              </a:rPr>
              <a:t>Одно из стихотворений «Мне нравится…», написанное в 1915 году и ставшее популярным благодаря одноименному романсу, блестяще исполненному певицей Аллой Пугачевой, долгие годы представляло собой литературную шараду. Биографы Марины Цветаевой пытались понять, кому же поэтесса посвятила столь проникновенные и не лишенные грусти строки. Кто именно вдохновил ее на то, чтобы написать столь проникновенное и глубоко личное произведение</a:t>
            </a:r>
            <a:endParaRPr/>
          </a:p>
        </p:txBody>
      </p:sp>
      <p:pic>
        <p:nvPicPr>
          <p:cNvPr id="927" name="Рисунок 39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148000" y="4437000"/>
            <a:ext cx="2663280" cy="1618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71" dur="indefinite" restart="never" nodeType="tmRoot">
          <p:childTnLst>
            <p:seq>
              <p:cTn id="272" dur="indefinite" nodeType="mainSeq">
                <p:childTnLst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  <p:par>
                                <p:cTn id="276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8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29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30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31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32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33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34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35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36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37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938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939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0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1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2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3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4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5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6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7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8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949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50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51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52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953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54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55" name="CustomShape 3"/>
          <p:cNvSpPr/>
          <p:nvPr/>
        </p:nvSpPr>
        <p:spPr>
          <a:xfrm flipV="1" rot="10800000">
            <a:off x="2124720" y="-3107520"/>
            <a:ext cx="6623640" cy="8136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956" name="Рисунок 40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012000" y="4581000"/>
            <a:ext cx="2149560" cy="1618200"/>
          </a:xfrm>
          <a:prstGeom prst="rect">
            <a:avLst/>
          </a:prstGeom>
          <a:ln>
            <a:noFill/>
          </a:ln>
        </p:spPr>
      </p:pic>
      <p:sp>
        <p:nvSpPr>
          <p:cNvPr id="957" name="CustomShape 4"/>
          <p:cNvSpPr/>
          <p:nvPr/>
        </p:nvSpPr>
        <p:spPr>
          <a:xfrm>
            <a:off x="395640" y="1412640"/>
            <a:ext cx="7991640" cy="1430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i="1" lang="ru-RU" sz="4400" u="sng">
                <a:solidFill>
                  <a:srgbClr val="000000"/>
                </a:solidFill>
                <a:latin typeface="Calibri"/>
              </a:rPr>
              <a:t>Мне нравится, что вы больны не мной…( исполнение песни)</a:t>
            </a:r>
            <a:endParaRPr/>
          </a:p>
        </p:txBody>
      </p:sp>
      <p:pic>
        <p:nvPicPr>
          <p:cNvPr id="958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-180360" y="2277000"/>
            <a:ext cx="5003640" cy="40024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78" dur="indefinite" restart="never" nodeType="tmRoot">
          <p:childTnLst>
            <p:seq>
              <p:cTn id="279" dur="indefinite" nodeType="mainSeq">
                <p:childTnLst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9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60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61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62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63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64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65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66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67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68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969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970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1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2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3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4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5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6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7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8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79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980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81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82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83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984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85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986" name="CustomShape 3"/>
          <p:cNvSpPr/>
          <p:nvPr/>
        </p:nvSpPr>
        <p:spPr>
          <a:xfrm flipV="1" rot="10800000">
            <a:off x="2124720" y="-3107520"/>
            <a:ext cx="6623640" cy="8136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987" name="Рисунок 40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5580000" y="2493000"/>
            <a:ext cx="2914920" cy="2194200"/>
          </a:xfrm>
          <a:prstGeom prst="rect">
            <a:avLst/>
          </a:prstGeom>
          <a:ln>
            <a:noFill/>
          </a:ln>
        </p:spPr>
      </p:pic>
      <p:pic>
        <p:nvPicPr>
          <p:cNvPr id="988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39640" y="476640"/>
            <a:ext cx="4751280" cy="5576400"/>
          </a:xfrm>
          <a:prstGeom prst="rect">
            <a:avLst/>
          </a:prstGeom>
          <a:ln>
            <a:noFill/>
          </a:ln>
        </p:spPr>
      </p:pic>
      <p:pic>
        <p:nvPicPr>
          <p:cNvPr id="989" name="Picture 9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5436000" y="4725000"/>
            <a:ext cx="2856600" cy="1465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84" dur="indefinite" restart="never" nodeType="tmRoot">
          <p:childTnLst>
            <p:seq>
              <p:cTn id="285" dur="indefinite" nodeType="mainSeq">
                <p:childTnLst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0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91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92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993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994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95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96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97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98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999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0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1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2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3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4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5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6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7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8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09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10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11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12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13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14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015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16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17" name="CustomShape 3"/>
          <p:cNvSpPr/>
          <p:nvPr/>
        </p:nvSpPr>
        <p:spPr>
          <a:xfrm flipV="1" rot="10800000">
            <a:off x="2124720" y="-3107520"/>
            <a:ext cx="6623640" cy="8136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018" name="Рисунок 40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012000" y="4581000"/>
            <a:ext cx="2149560" cy="1618200"/>
          </a:xfrm>
          <a:prstGeom prst="rect">
            <a:avLst/>
          </a:prstGeom>
          <a:ln>
            <a:noFill/>
          </a:ln>
        </p:spPr>
      </p:pic>
      <p:pic>
        <p:nvPicPr>
          <p:cNvPr id="1019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39640" y="548640"/>
            <a:ext cx="4777920" cy="5375160"/>
          </a:xfrm>
          <a:prstGeom prst="rect">
            <a:avLst/>
          </a:prstGeom>
          <a:ln>
            <a:noFill/>
          </a:ln>
        </p:spPr>
      </p:pic>
      <p:pic>
        <p:nvPicPr>
          <p:cNvPr id="1020" name="Picture 9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5122440" y="836640"/>
            <a:ext cx="3306960" cy="23032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90" dur="indefinite" restart="never" nodeType="tmRoot">
          <p:childTnLst>
            <p:seq>
              <p:cTn id="291" dur="indefinite" nodeType="mainSeq">
                <p:childTnLst>
                  <p:par>
                    <p:cTn id="292" fill="hold">
                      <p:stCondLst>
                        <p:cond delay="indefinite"/>
                      </p:stCondLst>
                      <p:childTnLst>
                        <p:par>
                          <p:cTn id="293" fill="hold">
                            <p:stCondLst>
                              <p:cond delay="0"/>
                            </p:stCondLst>
                            <p:childTnLst>
                              <p:par>
                                <p:cTn id="294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67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68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69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70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1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2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3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4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5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76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77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8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79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0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1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2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4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5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6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7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8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89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90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91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92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193" name="Picture 6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539640" y="908640"/>
            <a:ext cx="2951280" cy="4319280"/>
          </a:xfrm>
          <a:prstGeom prst="rect">
            <a:avLst/>
          </a:prstGeom>
          <a:ln>
            <a:noFill/>
          </a:ln>
        </p:spPr>
      </p:pic>
      <p:sp>
        <p:nvSpPr>
          <p:cNvPr id="194" name="CustomShape 3"/>
          <p:cNvSpPr/>
          <p:nvPr/>
        </p:nvSpPr>
        <p:spPr>
          <a:xfrm>
            <a:off x="3420000" y="476640"/>
            <a:ext cx="5183640" cy="33199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</a:t>
            </a: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 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Не гляди так, не хмурься гневно.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   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Я любимая, я Твоя.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   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Не пастушка, не королевна</a:t>
            </a:r>
            <a:endParaRPr/>
          </a:p>
          <a:p>
            <a:pPr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   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И уже не монашенка я.</a:t>
            </a:r>
            <a:endParaRPr/>
          </a:p>
        </p:txBody>
      </p:sp>
      <p:pic>
        <p:nvPicPr>
          <p:cNvPr id="195" name="Picture 9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549000" y="3659040"/>
            <a:ext cx="3771000" cy="2626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19" dur="indefinite" restart="never" nodeType="tmRoot">
          <p:childTnLst>
            <p:seq>
              <p:cTn id="20" dur="indefinite" nodeType="mainSeq">
                <p:childTnLst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mph" presetID="6">
                                  <p:stCondLst>
                                    <p:cond delay="0"/>
                                  </p:stCond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1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22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23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24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25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26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27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28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29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0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1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2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3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4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5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6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7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8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39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40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41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42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43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44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45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046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47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48" name="CustomShape 3"/>
          <p:cNvSpPr/>
          <p:nvPr/>
        </p:nvSpPr>
        <p:spPr>
          <a:xfrm flipV="1" rot="10800000">
            <a:off x="2124720" y="-3107520"/>
            <a:ext cx="6623640" cy="8136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049" name="Рисунок 40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971640" y="4797000"/>
            <a:ext cx="2149560" cy="1618200"/>
          </a:xfrm>
          <a:prstGeom prst="rect">
            <a:avLst/>
          </a:prstGeom>
          <a:ln>
            <a:noFill/>
          </a:ln>
        </p:spPr>
      </p:pic>
      <p:pic>
        <p:nvPicPr>
          <p:cNvPr id="1050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683640" y="548640"/>
            <a:ext cx="5262840" cy="4040280"/>
          </a:xfrm>
          <a:prstGeom prst="rect">
            <a:avLst/>
          </a:prstGeom>
          <a:ln>
            <a:noFill/>
          </a:ln>
        </p:spPr>
      </p:pic>
      <p:pic>
        <p:nvPicPr>
          <p:cNvPr id="1051" name="Picture 2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3636000" y="2421000"/>
            <a:ext cx="5003640" cy="40024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96" dur="indefinite" restart="never" nodeType="tmRoot">
          <p:childTnLst>
            <p:seq>
              <p:cTn id="297" dur="indefinite" nodeType="mainSeq">
                <p:childTnLst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CustomShape 1"/>
          <p:cNvSpPr/>
          <p:nvPr/>
        </p:nvSpPr>
        <p:spPr>
          <a:xfrm>
            <a:off x="285840" y="357120"/>
            <a:ext cx="3927960" cy="20998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200">
                <a:solidFill>
                  <a:srgbClr val="c00000"/>
                </a:solidFill>
                <a:latin typeface="Courier New"/>
              </a:rPr>
              <a:t>27 января 1912 года состоялось венчание Марины Цветаевой и Сергея Эфрона.</a:t>
            </a:r>
            <a:endParaRPr/>
          </a:p>
        </p:txBody>
      </p:sp>
      <p:pic>
        <p:nvPicPr>
          <p:cNvPr id="1053" name="Рисунок 2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4357800" y="285840"/>
            <a:ext cx="4573800" cy="3070800"/>
          </a:xfrm>
          <a:prstGeom prst="rect">
            <a:avLst/>
          </a:prstGeom>
          <a:ln w="190440">
            <a:solidFill>
              <a:srgbClr val="c8c6bd"/>
            </a:solidFill>
            <a:round/>
          </a:ln>
        </p:spPr>
      </p:pic>
      <p:sp>
        <p:nvSpPr>
          <p:cNvPr id="1054" name="CustomShape 2"/>
          <p:cNvSpPr/>
          <p:nvPr/>
        </p:nvSpPr>
        <p:spPr>
          <a:xfrm>
            <a:off x="4286160" y="3857760"/>
            <a:ext cx="4642560" cy="159732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just">
              <a:lnSpc>
                <a:spcPct val="150000"/>
              </a:lnSpc>
            </a:pPr>
            <a:r>
              <a:rPr b="1" lang="ru-RU" sz="2200">
                <a:solidFill>
                  <a:srgbClr val="c00000"/>
                </a:solidFill>
                <a:latin typeface="Courier New"/>
              </a:rPr>
              <a:t>В этом же году у Марины и Сергея родилась дочь Ариадна (Аля).</a:t>
            </a:r>
            <a:endParaRPr/>
          </a:p>
        </p:txBody>
      </p:sp>
      <p:pic>
        <p:nvPicPr>
          <p:cNvPr id="1055" name="Рисунок 4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1214280" y="2571840"/>
            <a:ext cx="2856600" cy="3924000"/>
          </a:xfrm>
          <a:prstGeom prst="rect">
            <a:avLst/>
          </a:prstGeom>
          <a:ln w="190440">
            <a:solidFill>
              <a:srgbClr val="ffffff"/>
            </a:solidFill>
            <a:miter/>
          </a:ln>
        </p:spPr>
      </p:pic>
      <p:pic>
        <p:nvPicPr>
          <p:cNvPr id="1056" name="Picture 9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6660360" y="5274000"/>
            <a:ext cx="2273400" cy="1582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302" dur="indefinite" restart="never" nodeType="tmRoot">
          <p:childTnLst>
            <p:seq>
              <p:cTn id="303" dur="indefinite" nodeType="mainSeq">
                <p:childTnLst>
                  <p:par>
                    <p:cTn id="304" fill="hold">
                      <p:stCondLst>
                        <p:cond delay="indefinite"/>
                      </p:stCondLst>
                      <p:childTnLst>
                        <p:par>
                          <p:cTn id="305" fill="hold">
                            <p:stCondLst>
                              <p:cond delay="0"/>
                            </p:stCondLst>
                            <p:childTnLst>
                              <p:par>
                                <p:cTn id="306" nodeType="clickEffect" fill="hold" presetClass="entr" presetID="47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08" dur="1000"/>
                                        <p:tgtEl>
                                          <p:spTgt spid="1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09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0" dur="1000" fill="hold"/>
                                        <p:tgtEl>
                                          <p:spTgt spid="1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nodeType="clickEffect" fill="hold" presetClass="entr" presetID="43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15" dur="1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16" dur="4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7" dur="4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8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19" dur="6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7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58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59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60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61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2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3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4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5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6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7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8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69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0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1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2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3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4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5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6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7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8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79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80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81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082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83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084" name="CustomShape 3"/>
          <p:cNvSpPr/>
          <p:nvPr/>
        </p:nvSpPr>
        <p:spPr>
          <a:xfrm flipV="1" rot="10800000">
            <a:off x="2124720" y="-3107520"/>
            <a:ext cx="6623640" cy="8136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085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467640" y="476640"/>
            <a:ext cx="3872160" cy="5568840"/>
          </a:xfrm>
          <a:prstGeom prst="rect">
            <a:avLst/>
          </a:prstGeom>
          <a:ln>
            <a:noFill/>
          </a:ln>
        </p:spPr>
      </p:pic>
      <p:pic>
        <p:nvPicPr>
          <p:cNvPr id="1086" name="Picture 2" descr=""/>
          <p:cNvPicPr/>
          <p:nvPr/>
        </p:nvPicPr>
        <p:blipFill>
          <a:blip r:embed="rId27"/>
          <a:stretch>
            <a:fillRect/>
          </a:stretch>
        </p:blipFill>
        <p:spPr>
          <a:xfrm>
            <a:off x="4500000" y="332640"/>
            <a:ext cx="5003640" cy="4002480"/>
          </a:xfrm>
          <a:prstGeom prst="rect">
            <a:avLst/>
          </a:prstGeom>
          <a:ln>
            <a:noFill/>
          </a:ln>
        </p:spPr>
      </p:pic>
      <p:pic>
        <p:nvPicPr>
          <p:cNvPr id="1087" name="Рисунок 39" descr=""/>
          <p:cNvPicPr/>
          <p:nvPr/>
        </p:nvPicPr>
        <p:blipFill>
          <a:blip r:embed="rId28"/>
          <a:stretch>
            <a:fillRect/>
          </a:stretch>
        </p:blipFill>
        <p:spPr>
          <a:xfrm>
            <a:off x="5940000" y="3861000"/>
            <a:ext cx="3063600" cy="2554920"/>
          </a:xfrm>
          <a:prstGeom prst="rect">
            <a:avLst/>
          </a:prstGeom>
          <a:ln>
            <a:noFill/>
          </a:ln>
        </p:spPr>
      </p:pic>
      <p:sp>
        <p:nvSpPr>
          <p:cNvPr id="1088" name="CustomShape 4"/>
          <p:cNvSpPr/>
          <p:nvPr/>
        </p:nvSpPr>
        <p:spPr>
          <a:xfrm>
            <a:off x="3996000" y="3244320"/>
            <a:ext cx="2441160" cy="94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 u="sng">
                <a:solidFill>
                  <a:srgbClr val="ff0000"/>
                </a:solidFill>
                <a:latin typeface="Segoe Script"/>
              </a:rPr>
              <a:t>Марина Цветаева</a:t>
            </a:r>
            <a:endParaRPr/>
          </a:p>
        </p:txBody>
      </p:sp>
    </p:spTree>
  </p:cSld>
  <p:transition spd="slow">
    <p:fade thruBlk="true"/>
  </p:transition>
  <p:timing>
    <p:tnLst>
      <p:par>
        <p:cTn id="320" dur="indefinite" restart="never" nodeType="tmRoot">
          <p:childTnLst>
            <p:seq>
              <p:cTn id="32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9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90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91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1092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1093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4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5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6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7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8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099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0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1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2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3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4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5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6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7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8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09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10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11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12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1113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1114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115" name="CustomShape 2"/>
          <p:cNvSpPr/>
          <p:nvPr/>
        </p:nvSpPr>
        <p:spPr>
          <a:xfrm>
            <a:off x="4788000" y="3105000"/>
            <a:ext cx="2068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1116" name="CustomShape 3"/>
          <p:cNvSpPr/>
          <p:nvPr/>
        </p:nvSpPr>
        <p:spPr>
          <a:xfrm flipV="1" rot="10800000">
            <a:off x="2124720" y="-3107520"/>
            <a:ext cx="6623640" cy="813636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  <a:p>
            <a:pPr algn="ctr">
              <a:lnSpc>
                <a:spcPct val="100000"/>
              </a:lnSpc>
            </a:pPr>
            <a:endParaRPr/>
          </a:p>
        </p:txBody>
      </p:sp>
      <p:pic>
        <p:nvPicPr>
          <p:cNvPr id="1117" name="Picture 2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539640" y="404640"/>
            <a:ext cx="8136000" cy="5976720"/>
          </a:xfrm>
          <a:prstGeom prst="rect">
            <a:avLst/>
          </a:prstGeom>
          <a:ln>
            <a:noFill/>
          </a:ln>
        </p:spPr>
      </p:pic>
      <p:sp>
        <p:nvSpPr>
          <p:cNvPr id="1118" name="CustomShape 4"/>
          <p:cNvSpPr/>
          <p:nvPr/>
        </p:nvSpPr>
        <p:spPr>
          <a:xfrm>
            <a:off x="1259640" y="757440"/>
            <a:ext cx="6767640" cy="106632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lang="ru-RU" sz="3200">
                <a:solidFill>
                  <a:srgbClr val="ffffff"/>
                </a:solidFill>
                <a:latin typeface="Georgia"/>
                <a:ea typeface="Times New Roman"/>
              </a:rPr>
              <a:t>С любимыми  не расставайтесь!</a:t>
            </a:r>
            <a:endParaRPr/>
          </a:p>
          <a:p>
            <a:pPr>
              <a:lnSpc>
                <a:spcPct val="100000"/>
              </a:lnSpc>
            </a:pPr>
            <a:r>
              <a:rPr lang="ru-RU" sz="3200">
                <a:solidFill>
                  <a:srgbClr val="ffffff"/>
                </a:solidFill>
                <a:latin typeface="Georgia"/>
                <a:ea typeface="Times New Roman"/>
              </a:rPr>
              <a:t>Всей кровью прорастайте в них!</a:t>
            </a:r>
            <a:endParaRPr/>
          </a:p>
        </p:txBody>
      </p:sp>
    </p:spTree>
  </p:cSld>
  <p:transition spd="slow">
    <p:fade thruBlk="true"/>
  </p:transition>
  <p:timing>
    <p:tnLst>
      <p:par>
        <p:cTn id="322" dur="indefinite" restart="never" nodeType="tmRoot">
          <p:childTnLst>
            <p:seq>
              <p:cTn id="32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4068000" y="332640"/>
            <a:ext cx="4895640" cy="52120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Родилась</a:t>
            </a:r>
            <a:r>
              <a:rPr b="1" lang="ru-RU" sz="2000">
                <a:solidFill>
                  <a:srgbClr val="000000"/>
                </a:solidFill>
                <a:latin typeface="Comic Sans MS"/>
              </a:rPr>
              <a:t> </a:t>
            </a:r>
            <a:r>
              <a:rPr lang="ru-RU" sz="2000">
                <a:solidFill>
                  <a:srgbClr val="000000"/>
                </a:solidFill>
                <a:latin typeface="Comic Sans MS"/>
              </a:rPr>
              <a:t> в Одессе 11 июня 1889 года  в семье инженер-капитана 2-го ранга Андрея Антоновича Горенко и Инны Эразмовны.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После рождения дочери семья переехала в Царское Село, где Анна Андреевна училась в Мариинской гимназии. 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Она прекрасно владела французским.</a:t>
            </a:r>
            <a:endParaRPr/>
          </a:p>
          <a:p>
            <a:pPr>
              <a:lnSpc>
                <a:spcPct val="100000"/>
              </a:lnSpc>
            </a:pPr>
            <a:r>
              <a:rPr lang="ru-RU" sz="2000">
                <a:solidFill>
                  <a:srgbClr val="000000"/>
                </a:solidFill>
                <a:latin typeface="Comic Sans MS"/>
              </a:rPr>
              <a:t>В Киеве Анна Андреевна закончила Фундуклеевскую гимназию и поступила на юридический факультет Высших женских курсов, отдавая все же предпочтение истории и литературе. </a:t>
            </a:r>
            <a:endParaRPr/>
          </a:p>
        </p:txBody>
      </p:sp>
      <p:pic>
        <p:nvPicPr>
          <p:cNvPr id="197" name="Picture 7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3893040" cy="4951800"/>
          </a:xfrm>
          <a:prstGeom prst="rect">
            <a:avLst/>
          </a:prstGeom>
          <a:ln w="19080">
            <a:solidFill>
              <a:srgbClr val="000000"/>
            </a:solidFill>
            <a:miter/>
          </a:ln>
        </p:spPr>
      </p:pic>
      <p:sp>
        <p:nvSpPr>
          <p:cNvPr id="198" name="CustomShape 2"/>
          <p:cNvSpPr/>
          <p:nvPr/>
        </p:nvSpPr>
        <p:spPr>
          <a:xfrm>
            <a:off x="4428000" y="0"/>
            <a:ext cx="3095280" cy="638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>
                <a:solidFill>
                  <a:srgbClr val="ff0000"/>
                </a:solidFill>
                <a:latin typeface="Segoe Script"/>
              </a:rPr>
              <a:t>   </a:t>
            </a:r>
            <a:r>
              <a:rPr b="1" lang="ru-RU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</p:txBody>
      </p:sp>
      <p:pic>
        <p:nvPicPr>
          <p:cNvPr id="199" name="Picture 9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755640" y="5391000"/>
            <a:ext cx="2856600" cy="146592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24" dur="indefinite" restart="never" nodeType="tmRoot">
          <p:childTnLst>
            <p:seq>
              <p:cTn id="25" dur="indefinite" nodeType="mainSeq">
                <p:childTnLst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30" dur="2000" fill="hold"/>
                                        <p:tgtEl>
                                          <p:spTgt spid="197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31" dur="2000" fill="hold"/>
                                        <p:tgtEl>
                                          <p:spTgt spid="197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CustomShape 1"/>
          <p:cNvSpPr/>
          <p:nvPr/>
        </p:nvSpPr>
        <p:spPr>
          <a:xfrm>
            <a:off x="1371600" y="228600"/>
            <a:ext cx="5742360" cy="522720"/>
          </a:xfrm>
          <a:prstGeom prst="rect">
            <a:avLst/>
          </a:prstGeom>
          <a:noFill/>
          <a:ln>
            <a:noFill/>
          </a:ln>
        </p:spPr>
        <p:txBody>
          <a:bodyPr wrap="none" lIns="90000" rIns="90000" tIns="45000" bIns="45000"/>
          <a:p>
            <a:pPr algn="ctr">
              <a:lnSpc>
                <a:spcPct val="100000"/>
              </a:lnSpc>
            </a:pPr>
            <a:r>
              <a:rPr lang="ru-RU" sz="3600">
                <a:solidFill>
                  <a:srgbClr val="000000"/>
                </a:solidFill>
                <a:latin typeface="Arial"/>
              </a:rPr>
              <a:t>Начало творческого пути...</a:t>
            </a:r>
            <a:endParaRPr/>
          </a:p>
        </p:txBody>
      </p:sp>
      <p:sp>
        <p:nvSpPr>
          <p:cNvPr id="201" name="CustomShape 2"/>
          <p:cNvSpPr/>
          <p:nvPr/>
        </p:nvSpPr>
        <p:spPr>
          <a:xfrm>
            <a:off x="152280" y="1143000"/>
            <a:ext cx="4951800" cy="614016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i="1" lang="ru-RU" sz="2400">
                <a:solidFill>
                  <a:srgbClr val="000000"/>
                </a:solidFill>
                <a:latin typeface="Comic Sans MS"/>
              </a:rPr>
              <a:t>С 1910-х годов началась активная литературная деятельность Ахматовой. Свое первое стихотворение под псевдонимом Анна Ахматова она опубликовала в двадцатилетнем возрасте, а в 1912 году вышел первый сборник стихов "Вечер".</a:t>
            </a:r>
            <a:endParaRPr/>
          </a:p>
          <a:p>
            <a:pPr>
              <a:lnSpc>
                <a:spcPct val="100000"/>
              </a:lnSpc>
            </a:pPr>
            <a:r>
              <a:rPr i="1" lang="ru-RU" sz="2400">
                <a:solidFill>
                  <a:srgbClr val="000000"/>
                </a:solidFill>
                <a:latin typeface="Comic Sans MS"/>
              </a:rPr>
              <a:t> </a:t>
            </a:r>
            <a:r>
              <a:rPr i="1" lang="ru-RU" sz="2400">
                <a:solidFill>
                  <a:srgbClr val="000000"/>
                </a:solidFill>
                <a:latin typeface="Comic Sans MS"/>
              </a:rPr>
              <a:t>В марте 1914 года вышла вторая книга стихов "Четки", которая принесла Ахматовой уже всероссийскую известность. </a:t>
            </a:r>
            <a:endParaRPr/>
          </a:p>
          <a:p>
            <a:pPr>
              <a:lnSpc>
                <a:spcPct val="100000"/>
              </a:lnSpc>
            </a:pP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02" name="Picture 6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5181480" y="685800"/>
            <a:ext cx="3694680" cy="5333040"/>
          </a:xfrm>
          <a:prstGeom prst="rect">
            <a:avLst/>
          </a:prstGeom>
          <a:ln>
            <a:noFill/>
          </a:ln>
        </p:spPr>
      </p:pic>
      <p:pic>
        <p:nvPicPr>
          <p:cNvPr id="203" name="Рисунок 4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4068000" y="4509000"/>
            <a:ext cx="2570760" cy="2143800"/>
          </a:xfrm>
          <a:prstGeom prst="rect">
            <a:avLst/>
          </a:prstGeom>
          <a:ln>
            <a:noFill/>
          </a:ln>
        </p:spPr>
      </p:pic>
    </p:spTree>
  </p:cSld>
  <p:transition spd="slow">
    <p:dissolve/>
  </p:transition>
  <p:timing>
    <p:tnLst>
      <p:par>
        <p:cTn id="32" dur="indefinite" restart="never" nodeType="tmRoot">
          <p:childTnLst>
            <p:seq>
              <p:cTn id="33" dur="indefinite" nodeType="mainSeq">
                <p:childTnLst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38" dur="2000"/>
                                        <p:tgtEl>
                                          <p:spTgt spid="2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39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0" dur="2000" fill="hold"/>
                                        <p:tgtEl>
                                          <p:spTgt spid="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nodeType="afterEffect" fill="hold" presetClass="entr" presetID="8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diamond(in)" transition="out">
                                      <p:cBhvr additive="repl">
                                        <p:cTn id="44" dur="2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nodeType="afterEffect" fill="hold" presetClass="entr" presetID="1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slide(fromBottom)" transition="in">
                                      <p:cBhvr additive="repl">
                                        <p:cTn id="48" dur="2000"/>
                                        <p:tgtEl>
                                          <p:spTgt spid="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</p:sp>
      <p:sp>
        <p:nvSpPr>
          <p:cNvPr id="205" name="CustomShape 2"/>
          <p:cNvSpPr/>
          <p:nvPr/>
        </p:nvSpPr>
        <p:spPr>
          <a:xfrm>
            <a:off x="0" y="188640"/>
            <a:ext cx="6947280" cy="61196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  <a:buFont typeface="Arial"/>
              <a:buChar char="•"/>
            </a:pPr>
            <a:r>
              <a:rPr i="1" lang="ru-RU" sz="3200">
                <a:solidFill>
                  <a:srgbClr val="000000"/>
                </a:solidFill>
                <a:latin typeface="Arial Narrow"/>
              </a:rPr>
              <a:t>Одно из стихотворений сборника «Четки» </a:t>
            </a:r>
            <a:endParaRPr/>
          </a:p>
          <a:p>
            <a:pPr algn="ctr">
              <a:lnSpc>
                <a:spcPct val="100000"/>
              </a:lnSpc>
            </a:pPr>
            <a:r>
              <a:rPr i="1" lang="ru-RU" sz="3200">
                <a:solidFill>
                  <a:srgbClr val="000000"/>
                </a:solidFill>
                <a:latin typeface="Arial Narrow"/>
              </a:rPr>
              <a:t>   </a:t>
            </a:r>
            <a:r>
              <a:rPr b="1" i="1" lang="ru-RU" sz="4800">
                <a:solidFill>
                  <a:srgbClr val="000000"/>
                </a:solidFill>
                <a:latin typeface="Arial Narrow"/>
              </a:rPr>
              <a:t>«Ты письмо мое, милый,                              не комкай»</a:t>
            </a:r>
            <a:endParaRPr/>
          </a:p>
          <a:p>
            <a:pPr>
              <a:lnSpc>
                <a:spcPct val="100000"/>
              </a:lnSpc>
            </a:pPr>
            <a:r>
              <a:rPr b="1" i="1" lang="ru-RU" sz="4800">
                <a:solidFill>
                  <a:srgbClr val="000000"/>
                </a:solidFill>
                <a:latin typeface="Arial Narrow"/>
              </a:rPr>
              <a:t> </a:t>
            </a:r>
            <a:r>
              <a:rPr i="1" lang="ru-RU" sz="3200">
                <a:solidFill>
                  <a:srgbClr val="000000"/>
                </a:solidFill>
                <a:latin typeface="Arial Narrow"/>
              </a:rPr>
              <a:t>было написано А. Ахмаᴛᴏʙой в 1912 году В лирической героине стихов Ахматовой, в душе самой поэтессы постоянно жила жгучая, требовательная мечта о любви истинно высокой, ничем не искаженной. Любовь у Ахматовой - грозное, повелительное, нравственно чистое, всепоглощающее чувство. .  </a:t>
            </a:r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pic>
        <p:nvPicPr>
          <p:cNvPr id="206" name="Picture 9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6732360" y="3573000"/>
            <a:ext cx="2159280" cy="2944440"/>
          </a:xfrm>
          <a:prstGeom prst="rect">
            <a:avLst/>
          </a:prstGeom>
          <a:ln>
            <a:noFill/>
          </a:ln>
        </p:spPr>
      </p:pic>
      <p:pic>
        <p:nvPicPr>
          <p:cNvPr id="207" name="Picture 7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6732360" y="0"/>
            <a:ext cx="2087280" cy="3525840"/>
          </a:xfrm>
          <a:prstGeom prst="rect">
            <a:avLst/>
          </a:prstGeom>
          <a:ln>
            <a:noFill/>
          </a:ln>
        </p:spPr>
      </p:pic>
      <p:pic>
        <p:nvPicPr>
          <p:cNvPr id="208" name="Рисунок 5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4716000" y="4797000"/>
            <a:ext cx="2149560" cy="1618200"/>
          </a:xfrm>
          <a:prstGeom prst="rect">
            <a:avLst/>
          </a:prstGeom>
          <a:ln>
            <a:noFill/>
          </a:ln>
        </p:spPr>
      </p:pic>
    </p:spTree>
  </p:cSld>
  <p:transition spd="slow">
    <p:fade/>
  </p:transition>
  <p:timing>
    <p:tnLst>
      <p:par>
        <p:cTn id="49" dur="indefinite" restart="never" nodeType="tmRoot">
          <p:childTnLst>
            <p:seq>
              <p:cTn id="50" dur="indefinite" nodeType="mainSeq">
                <p:childTnLst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nodeType="withEffect" fill="hold" presetClass="entr" presetID="1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55" dur="2000" fill="hold"/>
                                        <p:tgtEl>
                                          <p:spTgt spid="206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56" dur="2000" fill="hold"/>
                                        <p:tgtEl>
                                          <p:spTgt spid="206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7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calcmode="lin" valueType="num">
                                      <p:cBhvr additive="repl">
                                        <p:cTn id="58" dur="2000" fill="hold"/>
                                        <p:tgtEl>
                                          <p:spTgt spid="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nodeType="afterEffect" fill="hold" presetClass="entr" presetID="2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edge" transition="in">
                                      <p:cBhvr additive="repl">
                                        <p:cTn id="62" dur="2000"/>
                                        <p:tgtEl>
                                          <p:spTgt spid="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nodeType="withEffect" fill="hold" presetClass="entr" presetID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" name="Picture 3" descr=""/>
          <p:cNvPicPr/>
          <p:nvPr/>
        </p:nvPicPr>
        <p:blipFill>
          <a:blip r:embed="rId1"/>
          <a:stretch>
            <a:fillRect/>
          </a:stretch>
        </p:blipFill>
        <p:spPr>
          <a:xfrm rot="5400000">
            <a:off x="-257796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210" name="Picture 5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216000" y="628524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211" name="Picture 6" descr=""/>
          <p:cNvPicPr/>
          <p:nvPr/>
        </p:nvPicPr>
        <p:blipFill>
          <a:blip r:embed="rId3"/>
          <a:stretch>
            <a:fillRect/>
          </a:stretch>
        </p:blipFill>
        <p:spPr>
          <a:xfrm>
            <a:off x="216000" y="216000"/>
            <a:ext cx="8676360" cy="238320"/>
          </a:xfrm>
          <a:prstGeom prst="rect">
            <a:avLst/>
          </a:prstGeom>
          <a:ln w="9360">
            <a:noFill/>
          </a:ln>
        </p:spPr>
      </p:pic>
      <p:pic>
        <p:nvPicPr>
          <p:cNvPr id="212" name="Picture 7" descr=""/>
          <p:cNvPicPr/>
          <p:nvPr/>
        </p:nvPicPr>
        <p:blipFill>
          <a:blip r:embed="rId4"/>
          <a:stretch>
            <a:fillRect/>
          </a:stretch>
        </p:blipFill>
        <p:spPr>
          <a:xfrm rot="5400000">
            <a:off x="5860080" y="3250800"/>
            <a:ext cx="5828760" cy="237600"/>
          </a:xfrm>
          <a:prstGeom prst="rect">
            <a:avLst/>
          </a:prstGeom>
          <a:ln w="9360">
            <a:noFill/>
          </a:ln>
        </p:spPr>
      </p:pic>
      <p:pic>
        <p:nvPicPr>
          <p:cNvPr id="213" name="Picture 4" descr=""/>
          <p:cNvPicPr/>
          <p:nvPr/>
        </p:nvPicPr>
        <p:blipFill>
          <a:blip r:embed="rId5"/>
          <a:stretch>
            <a:fillRect/>
          </a:stretch>
        </p:blipFill>
        <p:spPr>
          <a:xfrm>
            <a:off x="615636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14" name="Picture 7" descr=""/>
          <p:cNvPicPr/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15" name="Picture 8" descr=""/>
          <p:cNvPicPr/>
          <p:nvPr/>
        </p:nvPicPr>
        <p:blipFill>
          <a:blip r:embed="rId7"/>
          <a:stretch>
            <a:fillRect/>
          </a:stretch>
        </p:blipFill>
        <p:spPr>
          <a:xfrm>
            <a:off x="154764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16" name="Picture 9" descr=""/>
          <p:cNvPicPr/>
          <p:nvPr/>
        </p:nvPicPr>
        <p:blipFill>
          <a:blip r:embed="rId8"/>
          <a:stretch>
            <a:fillRect/>
          </a:stretch>
        </p:blipFill>
        <p:spPr>
          <a:xfrm>
            <a:off x="305928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17" name="Picture 10" descr=""/>
          <p:cNvPicPr/>
          <p:nvPr/>
        </p:nvPicPr>
        <p:blipFill>
          <a:blip r:embed="rId9"/>
          <a:stretch>
            <a:fillRect/>
          </a:stretch>
        </p:blipFill>
        <p:spPr>
          <a:xfrm>
            <a:off x="4572000" y="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11" descr=""/>
          <p:cNvPicPr/>
          <p:nvPr/>
        </p:nvPicPr>
        <p:blipFill>
          <a:blip r:embed="rId10"/>
          <a:stretch>
            <a:fillRect/>
          </a:stretch>
        </p:blipFill>
        <p:spPr>
          <a:xfrm>
            <a:off x="615636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219" name="Picture 12" descr=""/>
          <p:cNvPicPr/>
          <p:nvPr/>
        </p:nvPicPr>
        <p:blipFill>
          <a:blip r:embed="rId11"/>
          <a:stretch>
            <a:fillRect/>
          </a:stretch>
        </p:blipFill>
        <p:spPr>
          <a:xfrm>
            <a:off x="7740720" y="0"/>
            <a:ext cx="1402200" cy="303840"/>
          </a:xfrm>
          <a:prstGeom prst="rect">
            <a:avLst/>
          </a:prstGeom>
          <a:ln w="9360">
            <a:noFill/>
          </a:ln>
        </p:spPr>
      </p:pic>
      <p:pic>
        <p:nvPicPr>
          <p:cNvPr id="220" name="Picture 14" descr=""/>
          <p:cNvPicPr/>
          <p:nvPr/>
        </p:nvPicPr>
        <p:blipFill>
          <a:blip r:embed="rId12"/>
          <a:stretch>
            <a:fillRect/>
          </a:stretch>
        </p:blipFill>
        <p:spPr>
          <a:xfrm>
            <a:off x="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1" name="Picture 15" descr=""/>
          <p:cNvPicPr/>
          <p:nvPr/>
        </p:nvPicPr>
        <p:blipFill>
          <a:blip r:embed="rId13"/>
          <a:stretch>
            <a:fillRect/>
          </a:stretch>
        </p:blipFill>
        <p:spPr>
          <a:xfrm>
            <a:off x="154764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2" name="Picture 16" descr=""/>
          <p:cNvPicPr/>
          <p:nvPr/>
        </p:nvPicPr>
        <p:blipFill>
          <a:blip r:embed="rId14"/>
          <a:stretch>
            <a:fillRect/>
          </a:stretch>
        </p:blipFill>
        <p:spPr>
          <a:xfrm>
            <a:off x="305928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3" name="Picture 17" descr=""/>
          <p:cNvPicPr/>
          <p:nvPr/>
        </p:nvPicPr>
        <p:blipFill>
          <a:blip r:embed="rId15"/>
          <a:stretch>
            <a:fillRect/>
          </a:stretch>
        </p:blipFill>
        <p:spPr>
          <a:xfrm>
            <a:off x="457200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4" name="Picture 18" descr=""/>
          <p:cNvPicPr/>
          <p:nvPr/>
        </p:nvPicPr>
        <p:blipFill>
          <a:blip r:embed="rId16"/>
          <a:stretch>
            <a:fillRect/>
          </a:stretch>
        </p:blipFill>
        <p:spPr>
          <a:xfrm>
            <a:off x="608472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5" name="Picture 19" descr=""/>
          <p:cNvPicPr/>
          <p:nvPr/>
        </p:nvPicPr>
        <p:blipFill>
          <a:blip r:embed="rId17"/>
          <a:stretch>
            <a:fillRect/>
          </a:stretch>
        </p:blipFill>
        <p:spPr>
          <a:xfrm>
            <a:off x="7581960" y="655308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6" name="Picture 21" descr=""/>
          <p:cNvPicPr/>
          <p:nvPr/>
        </p:nvPicPr>
        <p:blipFill>
          <a:blip r:embed="rId18"/>
          <a:stretch>
            <a:fillRect/>
          </a:stretch>
        </p:blipFill>
        <p:spPr>
          <a:xfrm rot="5400000">
            <a:off x="-62748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7" name="Picture 22" descr=""/>
          <p:cNvPicPr/>
          <p:nvPr/>
        </p:nvPicPr>
        <p:blipFill>
          <a:blip r:embed="rId19"/>
          <a:stretch>
            <a:fillRect/>
          </a:stretch>
        </p:blipFill>
        <p:spPr>
          <a:xfrm rot="5400000">
            <a:off x="-62748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8" name="Picture 23" descr=""/>
          <p:cNvPicPr/>
          <p:nvPr/>
        </p:nvPicPr>
        <p:blipFill>
          <a:blip r:embed="rId20"/>
          <a:stretch>
            <a:fillRect/>
          </a:stretch>
        </p:blipFill>
        <p:spPr>
          <a:xfrm rot="5400000">
            <a:off x="-62748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29" name="Picture 24" descr=""/>
          <p:cNvPicPr/>
          <p:nvPr/>
        </p:nvPicPr>
        <p:blipFill>
          <a:blip r:embed="rId21"/>
          <a:stretch>
            <a:fillRect/>
          </a:stretch>
        </p:blipFill>
        <p:spPr>
          <a:xfrm rot="5400000">
            <a:off x="-783360" y="5581440"/>
            <a:ext cx="1870560" cy="303840"/>
          </a:xfrm>
          <a:prstGeom prst="rect">
            <a:avLst/>
          </a:prstGeom>
          <a:ln w="9360">
            <a:noFill/>
          </a:ln>
        </p:spPr>
      </p:pic>
      <p:pic>
        <p:nvPicPr>
          <p:cNvPr id="230" name="Picture 26" descr=""/>
          <p:cNvPicPr/>
          <p:nvPr/>
        </p:nvPicPr>
        <p:blipFill>
          <a:blip r:embed="rId22"/>
          <a:stretch>
            <a:fillRect/>
          </a:stretch>
        </p:blipFill>
        <p:spPr>
          <a:xfrm rot="5400000">
            <a:off x="8211600" y="88884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31" name="Picture 27" descr=""/>
          <p:cNvPicPr/>
          <p:nvPr/>
        </p:nvPicPr>
        <p:blipFill>
          <a:blip r:embed="rId23"/>
          <a:stretch>
            <a:fillRect/>
          </a:stretch>
        </p:blipFill>
        <p:spPr>
          <a:xfrm rot="5400000">
            <a:off x="8211600" y="240192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32" name="Picture 28" descr=""/>
          <p:cNvPicPr/>
          <p:nvPr/>
        </p:nvPicPr>
        <p:blipFill>
          <a:blip r:embed="rId24"/>
          <a:stretch>
            <a:fillRect/>
          </a:stretch>
        </p:blipFill>
        <p:spPr>
          <a:xfrm rot="5400000">
            <a:off x="8211600" y="3913200"/>
            <a:ext cx="1560960" cy="303840"/>
          </a:xfrm>
          <a:prstGeom prst="rect">
            <a:avLst/>
          </a:prstGeom>
          <a:ln w="9360">
            <a:noFill/>
          </a:ln>
        </p:spPr>
      </p:pic>
      <p:pic>
        <p:nvPicPr>
          <p:cNvPr id="233" name="Picture 29" descr=""/>
          <p:cNvPicPr/>
          <p:nvPr/>
        </p:nvPicPr>
        <p:blipFill>
          <a:blip r:embed="rId25"/>
          <a:stretch>
            <a:fillRect/>
          </a:stretch>
        </p:blipFill>
        <p:spPr>
          <a:xfrm rot="5400000">
            <a:off x="8056080" y="5581440"/>
            <a:ext cx="1870560" cy="303840"/>
          </a:xfrm>
          <a:prstGeom prst="rect">
            <a:avLst/>
          </a:prstGeom>
          <a:ln w="9360">
            <a:noFill/>
          </a:ln>
        </p:spPr>
      </p:pic>
      <p:sp>
        <p:nvSpPr>
          <p:cNvPr id="234" name="CustomShape 1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35" name="CustomShape 2"/>
          <p:cNvSpPr/>
          <p:nvPr/>
        </p:nvSpPr>
        <p:spPr>
          <a:xfrm>
            <a:off x="2286000" y="3105000"/>
            <a:ext cx="4570920" cy="638280"/>
          </a:xfrm>
          <a:prstGeom prst="rect">
            <a:avLst/>
          </a:prstGeom>
          <a:noFill/>
          <a:ln w="9360">
            <a:noFill/>
          </a:ln>
        </p:spPr>
        <p:txBody>
          <a:bodyPr lIns="90000" rIns="90000" tIns="45000" bIns="45000"/>
          <a:p>
            <a:endParaRPr/>
          </a:p>
          <a:p>
            <a:pPr>
              <a:lnSpc>
                <a:spcPct val="100000"/>
              </a:lnSpc>
            </a:pPr>
            <a:endParaRPr/>
          </a:p>
        </p:txBody>
      </p:sp>
      <p:sp>
        <p:nvSpPr>
          <p:cNvPr id="236" name="CustomShape 3"/>
          <p:cNvSpPr/>
          <p:nvPr/>
        </p:nvSpPr>
        <p:spPr>
          <a:xfrm>
            <a:off x="5724000" y="4293000"/>
            <a:ext cx="2879280" cy="94284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Анна </a:t>
            </a:r>
            <a:endParaRPr/>
          </a:p>
          <a:p>
            <a:pPr algn="ctr">
              <a:lnSpc>
                <a:spcPct val="100000"/>
              </a:lnSpc>
            </a:pPr>
            <a:r>
              <a:rPr b="1" lang="ru-RU" sz="2800">
                <a:solidFill>
                  <a:srgbClr val="ff0000"/>
                </a:solidFill>
                <a:latin typeface="Segoe Script"/>
              </a:rPr>
              <a:t>   </a:t>
            </a:r>
            <a:r>
              <a:rPr b="1" lang="ru-RU" sz="2800">
                <a:solidFill>
                  <a:srgbClr val="ff0000"/>
                </a:solidFill>
                <a:latin typeface="Segoe Script"/>
              </a:rPr>
              <a:t>Ахматова</a:t>
            </a:r>
            <a:endParaRPr/>
          </a:p>
        </p:txBody>
      </p:sp>
      <p:sp>
        <p:nvSpPr>
          <p:cNvPr id="237" name="CustomShape 4"/>
          <p:cNvSpPr/>
          <p:nvPr/>
        </p:nvSpPr>
        <p:spPr>
          <a:xfrm>
            <a:off x="611640" y="1340640"/>
            <a:ext cx="7631640" cy="1430280"/>
          </a:xfrm>
          <a:prstGeom prst="rect">
            <a:avLst/>
          </a:prstGeom>
          <a:noFill/>
          <a:ln>
            <a:noFill/>
          </a:ln>
        </p:spPr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i="1" lang="ru-RU" sz="4400">
                <a:solidFill>
                  <a:srgbClr val="000000"/>
                </a:solidFill>
                <a:latin typeface="Arial Narrow"/>
              </a:rPr>
              <a:t>«Ты письмо мое, милый,                              не комкай…» (</a:t>
            </a:r>
            <a:r>
              <a:rPr b="1" i="1" lang="ru-RU" sz="1500">
                <a:solidFill>
                  <a:srgbClr val="000000"/>
                </a:solidFill>
                <a:latin typeface="Arial Narrow"/>
              </a:rPr>
              <a:t>чтение стихотворения ученик)</a:t>
            </a:r>
            <a:endParaRPr/>
          </a:p>
        </p:txBody>
      </p:sp>
      <p:pic>
        <p:nvPicPr>
          <p:cNvPr id="238" name="Picture 9" descr=""/>
          <p:cNvPicPr/>
          <p:nvPr/>
        </p:nvPicPr>
        <p:blipFill>
          <a:blip r:embed="rId26"/>
          <a:stretch>
            <a:fillRect/>
          </a:stretch>
        </p:blipFill>
        <p:spPr>
          <a:xfrm>
            <a:off x="683640" y="3501000"/>
            <a:ext cx="3771000" cy="262620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9" name="Picture 7" descr=""/>
          <p:cNvPicPr/>
          <p:nvPr/>
        </p:nvPicPr>
        <p:blipFill>
          <a:blip r:embed="rId1"/>
          <a:stretch>
            <a:fillRect/>
          </a:stretch>
        </p:blipFill>
        <p:spPr>
          <a:xfrm>
            <a:off x="323640" y="332640"/>
            <a:ext cx="4751280" cy="6043680"/>
          </a:xfrm>
          <a:prstGeom prst="rect">
            <a:avLst/>
          </a:prstGeom>
          <a:ln w="19080">
            <a:solidFill>
              <a:srgbClr val="000000"/>
            </a:solidFill>
            <a:miter/>
          </a:ln>
        </p:spPr>
      </p:pic>
      <p:pic>
        <p:nvPicPr>
          <p:cNvPr id="240" name="Picture 2" descr=""/>
          <p:cNvPicPr/>
          <p:nvPr/>
        </p:nvPicPr>
        <p:blipFill>
          <a:blip r:embed="rId2"/>
          <a:stretch>
            <a:fillRect/>
          </a:stretch>
        </p:blipFill>
        <p:spPr>
          <a:xfrm>
            <a:off x="3852000" y="2637000"/>
            <a:ext cx="5003640" cy="4002480"/>
          </a:xfrm>
          <a:prstGeom prst="rect">
            <a:avLst/>
          </a:prstGeom>
          <a:ln>
            <a:noFill/>
          </a:ln>
        </p:spPr>
      </p:pic>
    </p:spTree>
  </p:cSld>
  <p:transition spd="slow">
    <p:fade thruBlk="true"/>
  </p:transition>
  <p:timing>
    <p:tnLst>
      <p:par>
        <p:cTn id="67" dur="indefinite" restart="never" nodeType="tmRoot">
          <p:childTnLst>
            <p:seq>
              <p:cTn id="68" dur="indefinite" nodeType="mainSeq">
                <p:childTnLst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nodeType="afterEffect" fill="hold" presetClass="entr" presetID="23" presetSubtype="16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73" dur="2000" fill="hold"/>
                                        <p:tgtEl>
                                          <p:spTgt spid="239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74" dur="2000" fill="hold"/>
                                        <p:tgtEl>
                                          <p:spTgt spid="239"/>
                                        </p:tgtEl>
                                      </p:cBhvr>
                                      <p:tavLst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