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21" r:id="rId2"/>
    <p:sldId id="256" r:id="rId3"/>
    <p:sldId id="281" r:id="rId4"/>
    <p:sldId id="282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262" r:id="rId14"/>
    <p:sldId id="261" r:id="rId15"/>
    <p:sldId id="264" r:id="rId16"/>
    <p:sldId id="276" r:id="rId17"/>
    <p:sldId id="277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318" r:id="rId27"/>
    <p:sldId id="283" r:id="rId28"/>
    <p:sldId id="294" r:id="rId29"/>
    <p:sldId id="319" r:id="rId30"/>
    <p:sldId id="320" r:id="rId31"/>
    <p:sldId id="305" r:id="rId32"/>
    <p:sldId id="306" r:id="rId33"/>
    <p:sldId id="307" r:id="rId34"/>
    <p:sldId id="30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5DF"/>
    <a:srgbClr val="A4C5EC"/>
    <a:srgbClr val="F99FF3"/>
    <a:srgbClr val="FC9CDA"/>
    <a:srgbClr val="A9DEE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-12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08678-E051-4191-AFC6-FE04E452FF5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E9110-8918-4B3C-ABA7-979D17A9A97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4000" b="1" dirty="0" smtClean="0"/>
            <a:t>ток-</a:t>
          </a:r>
          <a:endParaRPr lang="ru-RU" sz="4000" b="1" dirty="0"/>
        </a:p>
      </dgm:t>
    </dgm:pt>
    <dgm:pt modelId="{D8400595-8A38-4537-8FF0-D666FC069915}" type="parTrans" cxnId="{601ACEBB-ABCE-4E1C-AC25-7D718F635447}">
      <dgm:prSet/>
      <dgm:spPr/>
      <dgm:t>
        <a:bodyPr/>
        <a:lstStyle/>
        <a:p>
          <a:endParaRPr lang="ru-RU"/>
        </a:p>
      </dgm:t>
    </dgm:pt>
    <dgm:pt modelId="{22775119-A15D-4CE4-8C5A-2138ECF757A9}" type="sibTrans" cxnId="{601ACEBB-ABCE-4E1C-AC25-7D718F635447}">
      <dgm:prSet/>
      <dgm:spPr/>
      <dgm:t>
        <a:bodyPr/>
        <a:lstStyle/>
        <a:p>
          <a:endParaRPr lang="ru-RU"/>
        </a:p>
      </dgm:t>
    </dgm:pt>
    <dgm:pt modelId="{531EBA33-CC32-4EB8-8935-E0C65D3D2929}">
      <dgm:prSet phldrT="[Текст]" custT="1"/>
      <dgm:spPr/>
      <dgm:t>
        <a:bodyPr/>
        <a:lstStyle/>
        <a:p>
          <a:r>
            <a:rPr lang="ru-RU" sz="4400" b="1" dirty="0" smtClean="0"/>
            <a:t>шоу</a:t>
          </a:r>
          <a:endParaRPr lang="ru-RU" sz="4400" b="1" dirty="0"/>
        </a:p>
      </dgm:t>
    </dgm:pt>
    <dgm:pt modelId="{52EF78EB-32AC-4745-BB20-C53809A42CA4}" type="parTrans" cxnId="{5655CAD3-9443-4E35-9E5E-2E485F3AB06E}">
      <dgm:prSet/>
      <dgm:spPr/>
      <dgm:t>
        <a:bodyPr/>
        <a:lstStyle/>
        <a:p>
          <a:endParaRPr lang="ru-RU"/>
        </a:p>
      </dgm:t>
    </dgm:pt>
    <dgm:pt modelId="{3C55E445-FD9A-4361-93EA-E5590B7CF72A}" type="sibTrans" cxnId="{5655CAD3-9443-4E35-9E5E-2E485F3AB06E}">
      <dgm:prSet/>
      <dgm:spPr/>
      <dgm:t>
        <a:bodyPr/>
        <a:lstStyle/>
        <a:p>
          <a:endParaRPr lang="ru-RU"/>
        </a:p>
      </dgm:t>
    </dgm:pt>
    <dgm:pt modelId="{9FAAA2C8-E92C-401F-AC9B-C1E29511CC42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E995DF"/>
              </a:solidFill>
            </a:rPr>
            <a:t>«НАША</a:t>
          </a:r>
          <a:endParaRPr lang="ru-RU" sz="5400" b="1" dirty="0">
            <a:solidFill>
              <a:srgbClr val="E995DF"/>
            </a:solidFill>
          </a:endParaRPr>
        </a:p>
      </dgm:t>
    </dgm:pt>
    <dgm:pt modelId="{238E747D-5265-4274-A70C-D87A01A7C343}" type="parTrans" cxnId="{B608FE47-8537-4A3E-A09D-3241A501BA24}">
      <dgm:prSet/>
      <dgm:spPr/>
      <dgm:t>
        <a:bodyPr/>
        <a:lstStyle/>
        <a:p>
          <a:endParaRPr lang="ru-RU"/>
        </a:p>
      </dgm:t>
    </dgm:pt>
    <dgm:pt modelId="{06D4AABD-21CB-4951-AD87-B21D3AA5E99D}" type="sibTrans" cxnId="{B608FE47-8537-4A3E-A09D-3241A501BA24}">
      <dgm:prSet/>
      <dgm:spPr/>
      <dgm:t>
        <a:bodyPr/>
        <a:lstStyle/>
        <a:p>
          <a:endParaRPr lang="ru-RU"/>
        </a:p>
      </dgm:t>
    </dgm:pt>
    <dgm:pt modelId="{FAEA5789-84D0-4BE6-9851-875EE4986C7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5400" b="1" dirty="0" smtClean="0">
              <a:solidFill>
                <a:srgbClr val="F99FF3"/>
              </a:solidFill>
            </a:rPr>
            <a:t>    ПРАВДА»</a:t>
          </a:r>
          <a:endParaRPr lang="ru-RU" sz="5400" b="1" dirty="0">
            <a:solidFill>
              <a:srgbClr val="F99FF3"/>
            </a:solidFill>
          </a:endParaRPr>
        </a:p>
      </dgm:t>
    </dgm:pt>
    <dgm:pt modelId="{856E6331-E69E-41D5-B07F-60C4846568AD}" type="parTrans" cxnId="{206B6F1F-4F05-4A3E-B9BC-57C749C045A0}">
      <dgm:prSet/>
      <dgm:spPr/>
      <dgm:t>
        <a:bodyPr/>
        <a:lstStyle/>
        <a:p>
          <a:endParaRPr lang="ru-RU"/>
        </a:p>
      </dgm:t>
    </dgm:pt>
    <dgm:pt modelId="{F8F41B19-6270-46D6-9BF5-DF374B288250}" type="sibTrans" cxnId="{206B6F1F-4F05-4A3E-B9BC-57C749C045A0}">
      <dgm:prSet/>
      <dgm:spPr/>
      <dgm:t>
        <a:bodyPr/>
        <a:lstStyle/>
        <a:p>
          <a:endParaRPr lang="ru-RU"/>
        </a:p>
      </dgm:t>
    </dgm:pt>
    <dgm:pt modelId="{859CF61C-6E3B-408F-B420-266409068157}" type="pres">
      <dgm:prSet presAssocID="{D3B08678-E051-4191-AFC6-FE04E452FF5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959D0-1BE2-4096-AC82-BE92483FF586}" type="pres">
      <dgm:prSet presAssocID="{D3B08678-E051-4191-AFC6-FE04E452FF54}" presName="comp1" presStyleCnt="0"/>
      <dgm:spPr/>
    </dgm:pt>
    <dgm:pt modelId="{9C81FC05-1DFF-429F-AFA2-14E7D1E0C566}" type="pres">
      <dgm:prSet presAssocID="{D3B08678-E051-4191-AFC6-FE04E452FF54}" presName="circle1" presStyleLbl="node1" presStyleIdx="0" presStyleCnt="4"/>
      <dgm:spPr/>
      <dgm:t>
        <a:bodyPr/>
        <a:lstStyle/>
        <a:p>
          <a:endParaRPr lang="ru-RU"/>
        </a:p>
      </dgm:t>
    </dgm:pt>
    <dgm:pt modelId="{80A6E26E-9E38-48F3-A28B-FA1C626AA3EF}" type="pres">
      <dgm:prSet presAssocID="{D3B08678-E051-4191-AFC6-FE04E452FF5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5E163-2BC0-4855-ABA8-D2DCD290AAE2}" type="pres">
      <dgm:prSet presAssocID="{D3B08678-E051-4191-AFC6-FE04E452FF54}" presName="comp2" presStyleCnt="0"/>
      <dgm:spPr/>
    </dgm:pt>
    <dgm:pt modelId="{03F65B1B-C2AD-4914-B517-A08DE43B8DAE}" type="pres">
      <dgm:prSet presAssocID="{D3B08678-E051-4191-AFC6-FE04E452FF54}" presName="circle2" presStyleLbl="node1" presStyleIdx="1" presStyleCnt="4" custScaleX="138671"/>
      <dgm:spPr/>
      <dgm:t>
        <a:bodyPr/>
        <a:lstStyle/>
        <a:p>
          <a:endParaRPr lang="ru-RU"/>
        </a:p>
      </dgm:t>
    </dgm:pt>
    <dgm:pt modelId="{326CD1E7-2F2B-4710-94A7-81D04340CA0E}" type="pres">
      <dgm:prSet presAssocID="{D3B08678-E051-4191-AFC6-FE04E452FF5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C550F-F7E7-4D09-9AB1-AA8E33E0E85F}" type="pres">
      <dgm:prSet presAssocID="{D3B08678-E051-4191-AFC6-FE04E452FF54}" presName="comp3" presStyleCnt="0"/>
      <dgm:spPr/>
    </dgm:pt>
    <dgm:pt modelId="{30C72D2A-D767-4A10-AB96-4C6E2560FE0E}" type="pres">
      <dgm:prSet presAssocID="{D3B08678-E051-4191-AFC6-FE04E452FF54}" presName="circle3" presStyleLbl="node1" presStyleIdx="2" presStyleCnt="4" custScaleX="211204"/>
      <dgm:spPr/>
      <dgm:t>
        <a:bodyPr/>
        <a:lstStyle/>
        <a:p>
          <a:endParaRPr lang="ru-RU"/>
        </a:p>
      </dgm:t>
    </dgm:pt>
    <dgm:pt modelId="{60F860EC-0290-4216-99D4-0441696CD88E}" type="pres">
      <dgm:prSet presAssocID="{D3B08678-E051-4191-AFC6-FE04E452FF5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F2830-5B04-494D-93B9-1CD6EC191A25}" type="pres">
      <dgm:prSet presAssocID="{D3B08678-E051-4191-AFC6-FE04E452FF54}" presName="comp4" presStyleCnt="0"/>
      <dgm:spPr/>
    </dgm:pt>
    <dgm:pt modelId="{ECB0297B-B019-4495-A956-825B5C63BAC9}" type="pres">
      <dgm:prSet presAssocID="{D3B08678-E051-4191-AFC6-FE04E452FF54}" presName="circle4" presStyleLbl="node1" presStyleIdx="3" presStyleCnt="4" custScaleX="355577" custLinFactNeighborX="1204" custLinFactNeighborY="-2408"/>
      <dgm:spPr/>
      <dgm:t>
        <a:bodyPr/>
        <a:lstStyle/>
        <a:p>
          <a:endParaRPr lang="ru-RU"/>
        </a:p>
      </dgm:t>
    </dgm:pt>
    <dgm:pt modelId="{A14250E0-A1A2-4FE8-9CD2-0BF07B136EBE}" type="pres">
      <dgm:prSet presAssocID="{D3B08678-E051-4191-AFC6-FE04E452FF5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8FE47-8537-4A3E-A09D-3241A501BA24}" srcId="{D3B08678-E051-4191-AFC6-FE04E452FF54}" destId="{9FAAA2C8-E92C-401F-AC9B-C1E29511CC42}" srcOrd="2" destOrd="0" parTransId="{238E747D-5265-4274-A70C-D87A01A7C343}" sibTransId="{06D4AABD-21CB-4951-AD87-B21D3AA5E99D}"/>
    <dgm:cxn modelId="{206B6F1F-4F05-4A3E-B9BC-57C749C045A0}" srcId="{D3B08678-E051-4191-AFC6-FE04E452FF54}" destId="{FAEA5789-84D0-4BE6-9851-875EE4986C71}" srcOrd="3" destOrd="0" parTransId="{856E6331-E69E-41D5-B07F-60C4846568AD}" sibTransId="{F8F41B19-6270-46D6-9BF5-DF374B288250}"/>
    <dgm:cxn modelId="{0A17B1AC-1779-43C1-AF31-1AEA135B2CCB}" type="presOf" srcId="{9FAAA2C8-E92C-401F-AC9B-C1E29511CC42}" destId="{60F860EC-0290-4216-99D4-0441696CD88E}" srcOrd="1" destOrd="0" presId="urn:microsoft.com/office/officeart/2005/8/layout/venn2"/>
    <dgm:cxn modelId="{061D981A-03FD-460B-8FBC-19C9EC190C17}" type="presOf" srcId="{531EBA33-CC32-4EB8-8935-E0C65D3D2929}" destId="{326CD1E7-2F2B-4710-94A7-81D04340CA0E}" srcOrd="1" destOrd="0" presId="urn:microsoft.com/office/officeart/2005/8/layout/venn2"/>
    <dgm:cxn modelId="{48BDE58C-3B42-4A2E-969F-375D3AF20A78}" type="presOf" srcId="{531EBA33-CC32-4EB8-8935-E0C65D3D2929}" destId="{03F65B1B-C2AD-4914-B517-A08DE43B8DAE}" srcOrd="0" destOrd="0" presId="urn:microsoft.com/office/officeart/2005/8/layout/venn2"/>
    <dgm:cxn modelId="{08005F6F-6CC9-434A-B2E7-9E776D6027B7}" type="presOf" srcId="{753E9110-8918-4B3C-ABA7-979D17A9A97D}" destId="{80A6E26E-9E38-48F3-A28B-FA1C626AA3EF}" srcOrd="1" destOrd="0" presId="urn:microsoft.com/office/officeart/2005/8/layout/venn2"/>
    <dgm:cxn modelId="{2AC87990-1F11-47DD-A578-5890D3BED062}" type="presOf" srcId="{753E9110-8918-4B3C-ABA7-979D17A9A97D}" destId="{9C81FC05-1DFF-429F-AFA2-14E7D1E0C566}" srcOrd="0" destOrd="0" presId="urn:microsoft.com/office/officeart/2005/8/layout/venn2"/>
    <dgm:cxn modelId="{47D1B3E9-2877-40FE-9D3F-97CBAD656D89}" type="presOf" srcId="{9FAAA2C8-E92C-401F-AC9B-C1E29511CC42}" destId="{30C72D2A-D767-4A10-AB96-4C6E2560FE0E}" srcOrd="0" destOrd="0" presId="urn:microsoft.com/office/officeart/2005/8/layout/venn2"/>
    <dgm:cxn modelId="{A751846C-CAF2-432A-96C3-6CCBAF751004}" type="presOf" srcId="{D3B08678-E051-4191-AFC6-FE04E452FF54}" destId="{859CF61C-6E3B-408F-B420-266409068157}" srcOrd="0" destOrd="0" presId="urn:microsoft.com/office/officeart/2005/8/layout/venn2"/>
    <dgm:cxn modelId="{5655CAD3-9443-4E35-9E5E-2E485F3AB06E}" srcId="{D3B08678-E051-4191-AFC6-FE04E452FF54}" destId="{531EBA33-CC32-4EB8-8935-E0C65D3D2929}" srcOrd="1" destOrd="0" parTransId="{52EF78EB-32AC-4745-BB20-C53809A42CA4}" sibTransId="{3C55E445-FD9A-4361-93EA-E5590B7CF72A}"/>
    <dgm:cxn modelId="{174A618D-202B-449D-A108-F9D6A92728FF}" type="presOf" srcId="{FAEA5789-84D0-4BE6-9851-875EE4986C71}" destId="{A14250E0-A1A2-4FE8-9CD2-0BF07B136EBE}" srcOrd="1" destOrd="0" presId="urn:microsoft.com/office/officeart/2005/8/layout/venn2"/>
    <dgm:cxn modelId="{573CED8F-C738-4F89-834D-523D61B073E8}" type="presOf" srcId="{FAEA5789-84D0-4BE6-9851-875EE4986C71}" destId="{ECB0297B-B019-4495-A956-825B5C63BAC9}" srcOrd="0" destOrd="0" presId="urn:microsoft.com/office/officeart/2005/8/layout/venn2"/>
    <dgm:cxn modelId="{601ACEBB-ABCE-4E1C-AC25-7D718F635447}" srcId="{D3B08678-E051-4191-AFC6-FE04E452FF54}" destId="{753E9110-8918-4B3C-ABA7-979D17A9A97D}" srcOrd="0" destOrd="0" parTransId="{D8400595-8A38-4537-8FF0-D666FC069915}" sibTransId="{22775119-A15D-4CE4-8C5A-2138ECF757A9}"/>
    <dgm:cxn modelId="{A583B228-7723-4D35-95E1-B0F22EF39BC6}" type="presParOf" srcId="{859CF61C-6E3B-408F-B420-266409068157}" destId="{8EB959D0-1BE2-4096-AC82-BE92483FF586}" srcOrd="0" destOrd="0" presId="urn:microsoft.com/office/officeart/2005/8/layout/venn2"/>
    <dgm:cxn modelId="{02831F71-6D07-4149-9047-026BFBF800EA}" type="presParOf" srcId="{8EB959D0-1BE2-4096-AC82-BE92483FF586}" destId="{9C81FC05-1DFF-429F-AFA2-14E7D1E0C566}" srcOrd="0" destOrd="0" presId="urn:microsoft.com/office/officeart/2005/8/layout/venn2"/>
    <dgm:cxn modelId="{9A1B7D25-50BA-4A37-9530-D463BCEE7453}" type="presParOf" srcId="{8EB959D0-1BE2-4096-AC82-BE92483FF586}" destId="{80A6E26E-9E38-48F3-A28B-FA1C626AA3EF}" srcOrd="1" destOrd="0" presId="urn:microsoft.com/office/officeart/2005/8/layout/venn2"/>
    <dgm:cxn modelId="{0E77B947-1D0B-45F8-9AD4-97DA8F92DED8}" type="presParOf" srcId="{859CF61C-6E3B-408F-B420-266409068157}" destId="{2975E163-2BC0-4855-ABA8-D2DCD290AAE2}" srcOrd="1" destOrd="0" presId="urn:microsoft.com/office/officeart/2005/8/layout/venn2"/>
    <dgm:cxn modelId="{0F7CA49D-C7BB-40FD-96E0-FEE078BAF8D0}" type="presParOf" srcId="{2975E163-2BC0-4855-ABA8-D2DCD290AAE2}" destId="{03F65B1B-C2AD-4914-B517-A08DE43B8DAE}" srcOrd="0" destOrd="0" presId="urn:microsoft.com/office/officeart/2005/8/layout/venn2"/>
    <dgm:cxn modelId="{F1116E65-0312-4155-BE01-EC9D8A90F65B}" type="presParOf" srcId="{2975E163-2BC0-4855-ABA8-D2DCD290AAE2}" destId="{326CD1E7-2F2B-4710-94A7-81D04340CA0E}" srcOrd="1" destOrd="0" presId="urn:microsoft.com/office/officeart/2005/8/layout/venn2"/>
    <dgm:cxn modelId="{AA3E655B-A7C1-4B4C-AD92-A62FBF3776E0}" type="presParOf" srcId="{859CF61C-6E3B-408F-B420-266409068157}" destId="{4E3C550F-F7E7-4D09-9AB1-AA8E33E0E85F}" srcOrd="2" destOrd="0" presId="urn:microsoft.com/office/officeart/2005/8/layout/venn2"/>
    <dgm:cxn modelId="{908F68BF-8AC8-4238-A2CC-DEB213B1DBBF}" type="presParOf" srcId="{4E3C550F-F7E7-4D09-9AB1-AA8E33E0E85F}" destId="{30C72D2A-D767-4A10-AB96-4C6E2560FE0E}" srcOrd="0" destOrd="0" presId="urn:microsoft.com/office/officeart/2005/8/layout/venn2"/>
    <dgm:cxn modelId="{5ABE0548-F401-49A5-BB0B-D02AF55B97AD}" type="presParOf" srcId="{4E3C550F-F7E7-4D09-9AB1-AA8E33E0E85F}" destId="{60F860EC-0290-4216-99D4-0441696CD88E}" srcOrd="1" destOrd="0" presId="urn:microsoft.com/office/officeart/2005/8/layout/venn2"/>
    <dgm:cxn modelId="{41E82076-B0C9-43DB-858A-2DBDEA6A895D}" type="presParOf" srcId="{859CF61C-6E3B-408F-B420-266409068157}" destId="{A3EF2830-5B04-494D-93B9-1CD6EC191A25}" srcOrd="3" destOrd="0" presId="urn:microsoft.com/office/officeart/2005/8/layout/venn2"/>
    <dgm:cxn modelId="{5F3A5B8D-7534-40A0-9BD4-7B30C759CCB8}" type="presParOf" srcId="{A3EF2830-5B04-494D-93B9-1CD6EC191A25}" destId="{ECB0297B-B019-4495-A956-825B5C63BAC9}" srcOrd="0" destOrd="0" presId="urn:microsoft.com/office/officeart/2005/8/layout/venn2"/>
    <dgm:cxn modelId="{FE8BDCB6-E28B-4C49-BC73-F2C3C3AADD8B}" type="presParOf" srcId="{A3EF2830-5B04-494D-93B9-1CD6EC191A25}" destId="{A14250E0-A1A2-4FE8-9CD2-0BF07B136EB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1FC05-1DFF-429F-AFA2-14E7D1E0C566}">
      <dsp:nvSpPr>
        <dsp:cNvPr id="0" name=""/>
        <dsp:cNvSpPr/>
      </dsp:nvSpPr>
      <dsp:spPr>
        <a:xfrm>
          <a:off x="1066943" y="0"/>
          <a:ext cx="5752812" cy="575281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ток-</a:t>
          </a:r>
          <a:endParaRPr lang="ru-RU" sz="4000" b="1" kern="1200" dirty="0"/>
        </a:p>
      </dsp:txBody>
      <dsp:txXfrm>
        <a:off x="3139106" y="287640"/>
        <a:ext cx="1608486" cy="862921"/>
      </dsp:txXfrm>
    </dsp:sp>
    <dsp:sp modelId="{03F65B1B-C2AD-4914-B517-A08DE43B8DAE}">
      <dsp:nvSpPr>
        <dsp:cNvPr id="0" name=""/>
        <dsp:cNvSpPr/>
      </dsp:nvSpPr>
      <dsp:spPr>
        <a:xfrm>
          <a:off x="752357" y="1150562"/>
          <a:ext cx="6381985" cy="4602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шоу</a:t>
          </a:r>
          <a:endParaRPr lang="ru-RU" sz="4400" b="1" kern="1200" dirty="0"/>
        </a:p>
      </dsp:txBody>
      <dsp:txXfrm>
        <a:off x="2828098" y="1426697"/>
        <a:ext cx="2230503" cy="828404"/>
      </dsp:txXfrm>
    </dsp:sp>
    <dsp:sp modelId="{30C72D2A-D767-4A10-AB96-4C6E2560FE0E}">
      <dsp:nvSpPr>
        <dsp:cNvPr id="0" name=""/>
        <dsp:cNvSpPr/>
      </dsp:nvSpPr>
      <dsp:spPr>
        <a:xfrm>
          <a:off x="298299" y="2301124"/>
          <a:ext cx="7290101" cy="345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E995DF"/>
              </a:solidFill>
            </a:rPr>
            <a:t>«НАША</a:t>
          </a:r>
          <a:endParaRPr lang="ru-RU" sz="5400" b="1" kern="1200" dirty="0">
            <a:solidFill>
              <a:srgbClr val="E995DF"/>
            </a:solidFill>
          </a:endParaRPr>
        </a:p>
      </dsp:txBody>
      <dsp:txXfrm>
        <a:off x="2244756" y="2560001"/>
        <a:ext cx="3397187" cy="776629"/>
      </dsp:txXfrm>
    </dsp:sp>
    <dsp:sp modelId="{ECB0297B-B019-4495-A956-825B5C63BAC9}">
      <dsp:nvSpPr>
        <dsp:cNvPr id="0" name=""/>
        <dsp:cNvSpPr/>
      </dsp:nvSpPr>
      <dsp:spPr>
        <a:xfrm>
          <a:off x="-147785" y="3396276"/>
          <a:ext cx="8182270" cy="230112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F99FF3"/>
              </a:solidFill>
            </a:rPr>
            <a:t>    ПРАВДА»</a:t>
          </a:r>
          <a:endParaRPr lang="ru-RU" sz="5400" b="1" kern="1200" dirty="0">
            <a:solidFill>
              <a:srgbClr val="F99FF3"/>
            </a:solidFill>
          </a:endParaRPr>
        </a:p>
      </dsp:txBody>
      <dsp:txXfrm>
        <a:off x="1050480" y="3971557"/>
        <a:ext cx="5785738" cy="1150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7BE88-809B-435C-9285-DFEEEEDD266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8E02E-AAC4-4B96-A852-41205A753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DFCD9F-A816-42CB-9C58-3DC5826BC7E9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3</a:t>
            </a:fld>
            <a:endParaRPr lang="en-GB" dirty="0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B9328A-9CD7-428E-8167-03B6D99719F5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25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E9F416-476A-4BA6-9AC7-5D6299AF3384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27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45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68DF4860-4CAB-4E56-8F50-0E9486693E3E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45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952FB8-B340-4996-91CC-ADF04A627F5A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4</a:t>
            </a:fld>
            <a:endParaRPr lang="en-GB" dirty="0" smtClean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45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3E216AF-3595-42B1-B5CF-19B73521C7C2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SzPct val="45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A5D1AA-CA94-4A88-ABD6-FA0D4B8F044C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18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A72DE4-7C2C-4E51-9A29-EA1E1C6A0C05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19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E27B75-61D0-40EA-93F4-F11F268C4FFE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20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1D9CE4-2371-4F32-9C1F-C1D567E071FF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21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3B8553-1FB4-44A9-A27E-870DA30B79F4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22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7A58E0-6385-484B-9C8F-1FC62E99DFDA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23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8BC097-CDF7-4DC2-8D69-94544EA48C5A}" type="slidenum">
              <a:rPr lang="en-GB" smtClean="0">
                <a:latin typeface="Times New Roman" pitchFamily="18" charset="0"/>
                <a:ea typeface="SimSun" pitchFamily="2" charset="-122"/>
              </a:rPr>
              <a:pPr/>
              <a:t>24</a:t>
            </a:fld>
            <a:endParaRPr lang="en-GB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411A-558B-4B6F-9A17-FC1B8CDB32D7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51A1-9F5D-456E-A6C6-789023854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72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967C-EDFB-45CC-BBAD-1436E6BBA5B7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B6F1-F294-4AFB-94C1-F597E89FA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18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6587-36FD-4B8A-9134-239B242BD2E4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1983-5BA5-481B-B15C-17D34F638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64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AEAF-B2BD-4470-A017-D656CEB9DE40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C10A-0E5C-465D-8AC5-2FE887567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0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56FE-FDF9-44DD-9825-2C9DF6B92BAB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9FBF-DC07-4CE0-8A57-379E91342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67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7C8-5FD8-4C92-A7A7-3056C811BF88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35F1-DD11-4F51-8BF2-F2BF5DD2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65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B31A-F20D-4B91-80A6-0ACE80B6C0A9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41A6-1A0C-41FF-A4D2-FA20A2CE0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56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434B-93F0-44D9-8A1B-4CDCA55D79CE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1676-6196-4F76-A644-7DB7D5CA6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66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4B76-95D1-474F-8044-F2B3B3C77452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C2AB-866D-47BB-B6A3-8DAC21CC4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03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B559-8B93-489D-A9C2-61131707729F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DA1D-F87D-428A-A8A4-D797B437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18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963E-8695-400C-8010-B21667B77B8B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B688-200D-4D65-A7C6-1A7D5CEEF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09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65BD41-6FCB-4316-A922-C3598893B4B1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A5E58-37DA-4518-B609-40E4741A9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F%D1%82%D1%81%D0%BA%D0%B8%D0%B5_%D1%84%D0%B0%D0%BC%D0%B8%D0%BB%D0%B8%D0%B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095;&#1090;&#1086;%20&#1090;&#1072;&#1082;&#1086;&#1077;%20&#1083;&#1102;&#1073;&#1086;&#1074;&#1100;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995D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9378" y="343188"/>
          <a:ext cx="7886700" cy="575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ердце 7"/>
          <p:cNvSpPr/>
          <p:nvPr/>
        </p:nvSpPr>
        <p:spPr bwMode="auto">
          <a:xfrm>
            <a:off x="3906982" y="5860472"/>
            <a:ext cx="1177636" cy="803563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600" dirty="0">
              <a:ea typeface="SimSun" charset="-122"/>
              <a:cs typeface="+mn-cs"/>
            </a:endParaRPr>
          </a:p>
        </p:txBody>
      </p:sp>
      <p:pic>
        <p:nvPicPr>
          <p:cNvPr id="6" name="Picture 9" descr="MCj042446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44" y="526472"/>
            <a:ext cx="1315730" cy="1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Cj042447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67" y="429058"/>
            <a:ext cx="1318159" cy="141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Cj042447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618" y="5328160"/>
            <a:ext cx="1307523" cy="122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MCj0424492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5880" y="5202093"/>
            <a:ext cx="1794884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1FC05-1DFF-429F-AFA2-14E7D1E0C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C81FC05-1DFF-429F-AFA2-14E7D1E0C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65B1B-C2AD-4914-B517-A08DE43B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3F65B1B-C2AD-4914-B517-A08DE43B8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72D2A-D767-4A10-AB96-4C6E2560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0C72D2A-D767-4A10-AB96-4C6E2560F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0297B-B019-4495-A956-825B5C63B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ECB0297B-B019-4495-A956-825B5C63B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9C81FC05-1DFF-429F-AFA2-14E7D1E0C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03F65B1B-C2AD-4914-B517-A08DE43B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30C72D2A-D767-4A10-AB96-4C6E2560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ECB0297B-B019-4495-A956-825B5C63B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98"/>
            <a:ext cx="9144000" cy="68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0772"/>
            <a:ext cx="9144000" cy="686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98"/>
            <a:ext cx="9144000" cy="68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444750" y="-112713"/>
            <a:ext cx="425926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dirty="0"/>
              <a:t>Виктор Васнецов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3916363" y="908050"/>
            <a:ext cx="5003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Виктор Михайлович Васнецов родился 15 мая 1848 года в русском селе </a:t>
            </a:r>
            <a:r>
              <a:rPr lang="ru-RU" dirty="0" err="1"/>
              <a:t>Лопьял</a:t>
            </a:r>
            <a:r>
              <a:rPr lang="ru-RU"/>
              <a:t> Уржумского уезда Вятской губернии (ныне Кировская область), в семье православного священника Михаила Васильевича Васнецова (1823-1870), происходившего из древней </a:t>
            </a:r>
            <a:r>
              <a:rPr lang="ru-RU">
                <a:hlinkClick r:id="rId3" tooltip="Вятские фамилии"/>
              </a:rPr>
              <a:t>вятской фамилии</a:t>
            </a:r>
            <a:r>
              <a:rPr lang="ru-RU"/>
              <a:t> Васнецовых.</a:t>
            </a: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5499100" y="284003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Создание марок</a:t>
            </a: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833813" y="3162300"/>
            <a:ext cx="3684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Виктор Васнецов является автором марки добровольного сбора жертвам войны, выпущенной в 1914 году Московским городским общественным управлением.</a:t>
            </a:r>
          </a:p>
        </p:txBody>
      </p:sp>
      <p:pic>
        <p:nvPicPr>
          <p:cNvPr id="5128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33919">
            <a:off x="7339013" y="3352800"/>
            <a:ext cx="16589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Прямоугольник 14"/>
          <p:cNvSpPr>
            <a:spLocks noChangeArrowheads="1"/>
          </p:cNvSpPr>
          <p:nvPr/>
        </p:nvSpPr>
        <p:spPr bwMode="auto">
          <a:xfrm>
            <a:off x="5942013" y="46005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Музеи</a:t>
            </a:r>
          </a:p>
        </p:txBody>
      </p:sp>
      <p:sp>
        <p:nvSpPr>
          <p:cNvPr id="5130" name="Прямоугольник 15"/>
          <p:cNvSpPr>
            <a:spLocks noChangeArrowheads="1"/>
          </p:cNvSpPr>
          <p:nvPr/>
        </p:nvSpPr>
        <p:spPr bwMode="auto">
          <a:xfrm>
            <a:off x="180975" y="4932363"/>
            <a:ext cx="90455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В Москве, в переулке Васнецова, расположен Дом-музей В. М. Васнецова.</a:t>
            </a:r>
          </a:p>
          <a:p>
            <a:pPr>
              <a:buFont typeface="Arial" charset="0"/>
              <a:buChar char="•"/>
            </a:pPr>
            <a:r>
              <a:rPr lang="ru-RU"/>
              <a:t>Государственный Русский музей в Санкт-Петербурге.</a:t>
            </a:r>
          </a:p>
          <a:p>
            <a:pPr>
              <a:buFont typeface="Arial" charset="0"/>
              <a:buChar char="•"/>
            </a:pPr>
            <a:r>
              <a:rPr lang="ru-RU"/>
              <a:t>Государственный Кировский областной художественный музей имени В. М. и А. М. Васнецовых в Кирове.</a:t>
            </a:r>
          </a:p>
          <a:p>
            <a:pPr>
              <a:buFont typeface="Arial" charset="0"/>
              <a:buChar char="•"/>
            </a:pPr>
            <a:r>
              <a:rPr lang="ru-RU"/>
              <a:t>Мемориальный дом-музей В. М. и А. М. Васнецовых в селе Рябово Кировской области.</a:t>
            </a:r>
          </a:p>
        </p:txBody>
      </p:sp>
      <p:pic>
        <p:nvPicPr>
          <p:cNvPr id="2050" name="Picture 2" descr="C:\Users\шмо естественных н\Desktop\Новая папка\Рисунок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927894"/>
            <a:ext cx="34194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146425" y="-112713"/>
            <a:ext cx="261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Живопись</a:t>
            </a: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585788" y="5915025"/>
            <a:ext cx="351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Картина «Книжная лавочка» 1876</a:t>
            </a:r>
          </a:p>
        </p:txBody>
      </p:sp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5489575" y="5915025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Этюд «Алёнушка»</a:t>
            </a:r>
          </a:p>
        </p:txBody>
      </p:sp>
      <p:pic>
        <p:nvPicPr>
          <p:cNvPr id="3074" name="Picture 2" descr="C:\Users\шмо естественных н\Desktop\Новая папка\Рисуно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39" y="1349375"/>
            <a:ext cx="3190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мо естественных н\Desktop\Новая папка\Рисунок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075" y="877888"/>
            <a:ext cx="375285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4281488" y="5988050"/>
            <a:ext cx="488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Картина «Иван-царевич на сером волке». 1889</a:t>
            </a: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963613" y="6046788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Картина «Снегурочка». 1899</a:t>
            </a:r>
          </a:p>
        </p:txBody>
      </p:sp>
      <p:pic>
        <p:nvPicPr>
          <p:cNvPr id="4098" name="Picture 2" descr="C:\Users\шмо естественных н\Desktop\Новая папка\Рисунок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436" y="1295400"/>
            <a:ext cx="29622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шмо естественных н\Desktop\Новая папка\Рисунок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74" y="1295400"/>
            <a:ext cx="30670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498850" y="-134938"/>
            <a:ext cx="2163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Врубель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38" y="1084263"/>
            <a:ext cx="31353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3729038" y="1406525"/>
            <a:ext cx="5181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Михаи́л Алекса́ндрович Вру́бель (5 [17] марта 1856, город Омск, Область Сибирских Киргизов, Российская Империя — 1 [14] апреля 1910, Санкт-Петербург 1) — русский художник рубежа XIX—XX веков, прославивший своё имя практически во всех видах и жанрах изобразительного искусства: живописи, графике, декоративной скульптуре и театральном искусстве. Он был известен как автор живописных полотен, декоративных панно, фресок и книжных иллюстраций.</a:t>
            </a:r>
          </a:p>
          <a:p>
            <a:endParaRPr lang="ru-RU"/>
          </a:p>
          <a:p>
            <a:r>
              <a:rPr lang="ru-RU"/>
              <a:t>Был женат на известной певице Н. И. Забеле, портреты которой неоднократно писал.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5572125" y="6488113"/>
            <a:ext cx="2541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Тамара и Демон 1890 г.</a:t>
            </a:r>
          </a:p>
        </p:txBody>
      </p:sp>
      <p:sp>
        <p:nvSpPr>
          <p:cNvPr id="20485" name="Прямоугольник 10"/>
          <p:cNvSpPr>
            <a:spLocks noChangeArrowheads="1"/>
          </p:cNvSpPr>
          <p:nvPr/>
        </p:nvSpPr>
        <p:spPr bwMode="auto">
          <a:xfrm>
            <a:off x="1252538" y="6488113"/>
            <a:ext cx="260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Гамлет и Офелия 1888 г.</a:t>
            </a:r>
          </a:p>
        </p:txBody>
      </p:sp>
      <p:pic>
        <p:nvPicPr>
          <p:cNvPr id="2050" name="Picture 2" descr="C:\Users\шмо естественных н\Desktop\Новая папка\лвса\Рисуно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38" y="1456485"/>
            <a:ext cx="2971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мо естественных н\Desktop\Новая папка\лвса\Рисунок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381" y="640136"/>
            <a:ext cx="40290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1291813297_10a07f3c54d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018" y="0"/>
            <a:ext cx="4668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 descr="97856992835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433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60"/>
            <a:ext cx="3924000" cy="6931785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Заметался пожар голубой,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Позабылись родимые дали.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В первый раз я запел про любовь,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В первый раз отрекаюсь скандалить.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500" dirty="0">
              <a:solidFill>
                <a:schemeClr val="tx2">
                  <a:lumMod val="95000"/>
                  <a:lumOff val="5000"/>
                </a:schemeClr>
              </a:solidFill>
              <a:ea typeface="SimSun" charset="-122"/>
              <a:cs typeface="+mn-cs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Был я весь - как запущенный сад,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Был на женщин и </a:t>
            </a:r>
            <a:r>
              <a:rPr lang="ru-RU" sz="1500" dirty="0" err="1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зелие</a:t>
            </a: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 падкий.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Разонравилось пить и плясать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И терять свою жизнь без оглядки.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500" dirty="0">
              <a:solidFill>
                <a:schemeClr val="tx2">
                  <a:lumMod val="95000"/>
                  <a:lumOff val="5000"/>
                </a:schemeClr>
              </a:solidFill>
              <a:ea typeface="SimSun" charset="-122"/>
              <a:cs typeface="+mn-cs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Мне бы только смотреть на тебя,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Видеть глаз злато-карий омут,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И чтоб, прошлое не любя,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Ты уйти не смогла к другому.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500" dirty="0">
              <a:solidFill>
                <a:schemeClr val="tx2">
                  <a:lumMod val="95000"/>
                  <a:lumOff val="5000"/>
                </a:schemeClr>
              </a:solidFill>
              <a:ea typeface="SimSun" charset="-122"/>
              <a:cs typeface="+mn-cs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Поступь нежная, легкий стан,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Если б знала ты сердцем упорным,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Как умеет любить хулиган,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Как умеет он быть покорным.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500" dirty="0">
              <a:solidFill>
                <a:schemeClr val="tx2">
                  <a:lumMod val="95000"/>
                  <a:lumOff val="5000"/>
                </a:schemeClr>
              </a:solidFill>
              <a:ea typeface="SimSun" charset="-122"/>
              <a:cs typeface="+mn-cs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Я б навеки забыл кабаки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И стихи бы писать забросил,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Только б тонко касаться руки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И волос твоих цветом в осень.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500" dirty="0">
              <a:solidFill>
                <a:schemeClr val="tx2">
                  <a:lumMod val="95000"/>
                  <a:lumOff val="5000"/>
                </a:schemeClr>
              </a:solidFill>
              <a:ea typeface="SimSun" charset="-122"/>
              <a:cs typeface="+mn-cs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Я б навеки пошел за тобой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Хоть в свои, хоть в чужие дали...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В первый раз я запел про любовь,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500" dirty="0">
                <a:solidFill>
                  <a:schemeClr val="tx2">
                    <a:lumMod val="95000"/>
                    <a:lumOff val="5000"/>
                  </a:schemeClr>
                </a:solidFill>
                <a:ea typeface="SimSun" charset="-122"/>
                <a:cs typeface="+mn-cs"/>
              </a:rPr>
              <a:t>В первый раз отрекаюсь скандалить</a:t>
            </a:r>
            <a:r>
              <a:rPr lang="ru-RU" sz="1500" dirty="0">
                <a:ea typeface="SimSun" charset="-122"/>
                <a:cs typeface="+mn-cs"/>
              </a:rPr>
              <a:t>.</a:t>
            </a:r>
          </a:p>
        </p:txBody>
      </p:sp>
      <p:pic>
        <p:nvPicPr>
          <p:cNvPr id="26627" name="Рисунок 3" descr="a99ff07082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126" y="0"/>
            <a:ext cx="5250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мо естественных н\Desktop\Новая папка (2)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1" y="0"/>
            <a:ext cx="9753601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416" y="221673"/>
            <a:ext cx="8305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 smtClean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Химия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любви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Сердце 6"/>
          <p:cNvSpPr/>
          <p:nvPr/>
        </p:nvSpPr>
        <p:spPr bwMode="auto">
          <a:xfrm>
            <a:off x="1357746" y="554182"/>
            <a:ext cx="5832041" cy="3175556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SimSun" charset="-122"/>
                <a:cs typeface="+mn-cs"/>
              </a:rPr>
              <a:t>ХИМИЯ  ЛЮБВИ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600" dirty="0">
              <a:ea typeface="SimSun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p12165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1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2" descr="1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091" y="0"/>
            <a:ext cx="4294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61394449_858621134f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59920127_42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p349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0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5_12189804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7600" y="0"/>
            <a:ext cx="956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дЕМЕНТЬЕ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201" y="0"/>
            <a:ext cx="4017600" cy="66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 descr="labirint254165b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 descr="036812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00" y="1"/>
            <a:ext cx="8913600" cy="66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2077" y="1207972"/>
            <a:ext cx="13714560" cy="816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320" y="0"/>
            <a:ext cx="849024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990" y="2925061"/>
            <a:ext cx="1224576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5120" y="5224869"/>
            <a:ext cx="12898080" cy="6754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203" y="1136073"/>
            <a:ext cx="7910434" cy="32316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химия любви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1стадия </a:t>
            </a:r>
            <a:r>
              <a:rPr lang="ru-RU" sz="4800" b="1" spc="50" dirty="0" smtClean="0">
                <a:ln w="11430"/>
                <a:solidFill>
                  <a:srgbClr val="E995D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«Влюблённость»</a:t>
            </a:r>
            <a:endParaRPr lang="ru-RU" sz="4800" b="1" spc="50" dirty="0">
              <a:ln w="11430"/>
              <a:solidFill>
                <a:srgbClr val="E995D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217706">
            <a:off x="207758" y="597353"/>
            <a:ext cx="3657749" cy="1111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1575">
            <a:off x="5188926" y="4756029"/>
            <a:ext cx="3504520" cy="1251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899662">
            <a:off x="541186" y="4938527"/>
            <a:ext cx="3317059" cy="1169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317013">
            <a:off x="5400191" y="157217"/>
            <a:ext cx="3488998" cy="161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21673" y="0"/>
            <a:ext cx="9812049" cy="6858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7093" y="0"/>
            <a:ext cx="7910434" cy="1477328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химия любви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7818" y="1177637"/>
            <a:ext cx="935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2стадия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«Зрелое чувство»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0608" y="1703449"/>
            <a:ext cx="5240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000" b="1" dirty="0" err="1" smtClean="0">
                <a:solidFill>
                  <a:srgbClr val="002060"/>
                </a:solidFill>
              </a:rPr>
              <a:t>Эндорфины</a:t>
            </a:r>
            <a:r>
              <a:rPr lang="ru-RU" sz="4000" b="1" dirty="0" smtClean="0">
                <a:solidFill>
                  <a:srgbClr val="002060"/>
                </a:solidFill>
              </a:rPr>
              <a:t> -</a:t>
            </a:r>
            <a:r>
              <a:rPr lang="ru-RU" sz="4000" b="1" dirty="0" smtClean="0"/>
              <a:t> </a:t>
            </a:r>
          </a:p>
          <a:p>
            <a:pPr algn="ctr"/>
            <a:r>
              <a:rPr lang="ru-RU" sz="4000" b="1" u="sng" dirty="0" smtClean="0">
                <a:solidFill>
                  <a:schemeClr val="accent6">
                    <a:lumMod val="75000"/>
                  </a:schemeClr>
                </a:solidFill>
              </a:rPr>
              <a:t>«гормоны радости»</a:t>
            </a:r>
            <a:r>
              <a:rPr lang="ru-RU" sz="40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914773"/>
            <a:ext cx="961820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kumimoji="0" lang="ru-RU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Gly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Gly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Lys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Leu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Leu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Ala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Lys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Ala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His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Lys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Gly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Эндорфин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9859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600" y="0"/>
            <a:ext cx="923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ердце 5">
            <a:hlinkClick r:id="rId4" action="ppaction://hlinkfile"/>
          </p:cNvPr>
          <p:cNvSpPr/>
          <p:nvPr/>
        </p:nvSpPr>
        <p:spPr bwMode="auto">
          <a:xfrm>
            <a:off x="0" y="0"/>
            <a:ext cx="4599709" cy="2438400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SimSun" charset="-122"/>
                <a:cs typeface="+mn-cs"/>
              </a:rPr>
              <a:t>ХИМИЯ  ЛЮБВИ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600" dirty="0">
              <a:ea typeface="SimSun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7930" y="-374073"/>
            <a:ext cx="7910434" cy="2262158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химия любви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54" y="692727"/>
            <a:ext cx="852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3 стадия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68582"/>
            <a:ext cx="9434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«Остывание» или «Гармония любви»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9450" y="2357643"/>
            <a:ext cx="4101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гормон вазопрессин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6015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Ген рецептора вазопрессина AVPR1A ассоциирован со способностью человека чувствовать свои обязательства в браке .</a:t>
            </a:r>
          </a:p>
          <a:p>
            <a:pPr algn="ctr"/>
            <a:r>
              <a:rPr lang="ru-RU" sz="3600" dirty="0" smtClean="0"/>
              <a:t>Это гормон ответственности перед партнёром.</a:t>
            </a:r>
            <a:endParaRPr lang="ru-RU" sz="3600" dirty="0"/>
          </a:p>
        </p:txBody>
      </p:sp>
      <p:pic>
        <p:nvPicPr>
          <p:cNvPr id="14" name="i-main-pic" descr="Картинка 20 из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7452"/>
            <a:ext cx="2701636" cy="13092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i-main-pic" descr="Картинка 44 из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272" y="2256126"/>
            <a:ext cx="2770909" cy="1290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63" y="0"/>
            <a:ext cx="9159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64" y="0"/>
            <a:ext cx="9159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63" y="0"/>
            <a:ext cx="9159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2402" y="4131024"/>
            <a:ext cx="45131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Будьте всегда любимыми и счастливыми! 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C5E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171450"/>
            <a:ext cx="7968509" cy="7184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9558" y="1438634"/>
            <a:ext cx="9469440" cy="457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475" y="200025"/>
            <a:ext cx="12582607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9570" y="1060975"/>
            <a:ext cx="9469440" cy="392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6073" y="2191889"/>
            <a:ext cx="10450080" cy="391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4766" y="2518511"/>
            <a:ext cx="10612800" cy="457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55514"/>
            <a:ext cx="9306720" cy="1437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0570" y="4615003"/>
            <a:ext cx="9469440" cy="816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41820" y="5813304"/>
            <a:ext cx="10285920" cy="748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6" y="0"/>
            <a:ext cx="9150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6" y="0"/>
            <a:ext cx="9150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6" y="0"/>
            <a:ext cx="9150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6" y="0"/>
            <a:ext cx="9150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6" y="0"/>
            <a:ext cx="9150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522</Words>
  <Application>Microsoft Office PowerPoint</Application>
  <PresentationFormat>Экран (4:3)</PresentationFormat>
  <Paragraphs>97</Paragraphs>
  <Slides>34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99</cp:revision>
  <dcterms:created xsi:type="dcterms:W3CDTF">2013-11-19T05:52:05Z</dcterms:created>
  <dcterms:modified xsi:type="dcterms:W3CDTF">2015-01-18T04:47:48Z</dcterms:modified>
</cp:coreProperties>
</file>