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Default Extension="wmf" ContentType="image/x-wmf"/>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sldIdLst>
    <p:sldId id="257" r:id="rId2"/>
    <p:sldId id="258" r:id="rId3"/>
    <p:sldId id="269" r:id="rId4"/>
    <p:sldId id="259" r:id="rId5"/>
    <p:sldId id="260" r:id="rId6"/>
    <p:sldId id="272" r:id="rId7"/>
    <p:sldId id="261" r:id="rId8"/>
    <p:sldId id="262" r:id="rId9"/>
    <p:sldId id="263" r:id="rId10"/>
    <p:sldId id="264" r:id="rId11"/>
    <p:sldId id="265" r:id="rId12"/>
    <p:sldId id="266" r:id="rId13"/>
    <p:sldId id="273" r:id="rId14"/>
    <p:sldId id="274" r:id="rId15"/>
    <p:sldId id="275" r:id="rId16"/>
    <p:sldId id="270" r:id="rId17"/>
    <p:sldId id="267" r:id="rId18"/>
    <p:sldId id="276" r:id="rId19"/>
    <p:sldId id="277" r:id="rId20"/>
    <p:sldId id="278"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Comic Sans MS" pitchFamily="66" charset="0"/>
        <a:ea typeface="+mn-ea"/>
        <a:cs typeface="+mn-cs"/>
      </a:defRPr>
    </a:lvl1pPr>
    <a:lvl2pPr marL="457200" algn="l" rtl="0" fontAlgn="base">
      <a:spcBef>
        <a:spcPct val="0"/>
      </a:spcBef>
      <a:spcAft>
        <a:spcPct val="0"/>
      </a:spcAft>
      <a:defRPr kern="1200">
        <a:solidFill>
          <a:schemeClr val="tx1"/>
        </a:solidFill>
        <a:latin typeface="Comic Sans MS" pitchFamily="66" charset="0"/>
        <a:ea typeface="+mn-ea"/>
        <a:cs typeface="+mn-cs"/>
      </a:defRPr>
    </a:lvl2pPr>
    <a:lvl3pPr marL="914400" algn="l" rtl="0" fontAlgn="base">
      <a:spcBef>
        <a:spcPct val="0"/>
      </a:spcBef>
      <a:spcAft>
        <a:spcPct val="0"/>
      </a:spcAft>
      <a:defRPr kern="1200">
        <a:solidFill>
          <a:schemeClr val="tx1"/>
        </a:solidFill>
        <a:latin typeface="Comic Sans MS" pitchFamily="66" charset="0"/>
        <a:ea typeface="+mn-ea"/>
        <a:cs typeface="+mn-cs"/>
      </a:defRPr>
    </a:lvl3pPr>
    <a:lvl4pPr marL="1371600" algn="l" rtl="0" fontAlgn="base">
      <a:spcBef>
        <a:spcPct val="0"/>
      </a:spcBef>
      <a:spcAft>
        <a:spcPct val="0"/>
      </a:spcAft>
      <a:defRPr kern="1200">
        <a:solidFill>
          <a:schemeClr val="tx1"/>
        </a:solidFill>
        <a:latin typeface="Comic Sans MS" pitchFamily="66" charset="0"/>
        <a:ea typeface="+mn-ea"/>
        <a:cs typeface="+mn-cs"/>
      </a:defRPr>
    </a:lvl4pPr>
    <a:lvl5pPr marL="1828800" algn="l" rtl="0" fontAlgn="base">
      <a:spcBef>
        <a:spcPct val="0"/>
      </a:spcBef>
      <a:spcAft>
        <a:spcPct val="0"/>
      </a:spcAft>
      <a:defRPr kern="1200">
        <a:solidFill>
          <a:schemeClr val="tx1"/>
        </a:solidFill>
        <a:latin typeface="Comic Sans MS" pitchFamily="66" charset="0"/>
        <a:ea typeface="+mn-ea"/>
        <a:cs typeface="+mn-cs"/>
      </a:defRPr>
    </a:lvl5pPr>
    <a:lvl6pPr marL="2286000" algn="l" defTabSz="914400" rtl="0" eaLnBrk="1" latinLnBrk="0" hangingPunct="1">
      <a:defRPr kern="1200">
        <a:solidFill>
          <a:schemeClr val="tx1"/>
        </a:solidFill>
        <a:latin typeface="Comic Sans MS" pitchFamily="66" charset="0"/>
        <a:ea typeface="+mn-ea"/>
        <a:cs typeface="+mn-cs"/>
      </a:defRPr>
    </a:lvl6pPr>
    <a:lvl7pPr marL="2743200" algn="l" defTabSz="914400" rtl="0" eaLnBrk="1" latinLnBrk="0" hangingPunct="1">
      <a:defRPr kern="1200">
        <a:solidFill>
          <a:schemeClr val="tx1"/>
        </a:solidFill>
        <a:latin typeface="Comic Sans MS" pitchFamily="66" charset="0"/>
        <a:ea typeface="+mn-ea"/>
        <a:cs typeface="+mn-cs"/>
      </a:defRPr>
    </a:lvl7pPr>
    <a:lvl8pPr marL="3200400" algn="l" defTabSz="914400" rtl="0" eaLnBrk="1" latinLnBrk="0" hangingPunct="1">
      <a:defRPr kern="1200">
        <a:solidFill>
          <a:schemeClr val="tx1"/>
        </a:solidFill>
        <a:latin typeface="Comic Sans MS" pitchFamily="66" charset="0"/>
        <a:ea typeface="+mn-ea"/>
        <a:cs typeface="+mn-cs"/>
      </a:defRPr>
    </a:lvl8pPr>
    <a:lvl9pPr marL="3657600" algn="l" defTabSz="914400" rtl="0" eaLnBrk="1" latinLnBrk="0" hangingPunct="1">
      <a:defRPr kern="1200">
        <a:solidFill>
          <a:schemeClr val="tx1"/>
        </a:solidFill>
        <a:latin typeface="Comic Sans MS"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B5C0"/>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3190" autoAdjust="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ru-RU"/>
          </a:p>
        </p:txBody>
      </p:sp>
      <p:grpSp>
        <p:nvGrpSpPr>
          <p:cNvPr id="5" name="Group 8"/>
          <p:cNvGrpSpPr>
            <a:grpSpLocks/>
          </p:cNvGrpSpPr>
          <p:nvPr/>
        </p:nvGrpSpPr>
        <p:grpSpPr bwMode="auto">
          <a:xfrm>
            <a:off x="195263" y="234950"/>
            <a:ext cx="3787775" cy="1778000"/>
            <a:chOff x="123" y="148"/>
            <a:chExt cx="2386" cy="1120"/>
          </a:xfrm>
        </p:grpSpPr>
        <p:sp>
          <p:nvSpPr>
            <p:cNvPr id="6"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ru-RU"/>
            </a:p>
          </p:txBody>
        </p:sp>
        <p:sp>
          <p:nvSpPr>
            <p:cNvPr id="7" name="Freeform 10"/>
            <p:cNvSpPr>
              <a:spLocks/>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ru-RU"/>
            </a:p>
          </p:txBody>
        </p:sp>
        <p:sp>
          <p:nvSpPr>
            <p:cNvPr id="8" name="Freeform 11"/>
            <p:cNvSpPr>
              <a:spLocks/>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ru-RU"/>
            </a:p>
          </p:txBody>
        </p:sp>
        <p:grpSp>
          <p:nvGrpSpPr>
            <p:cNvPr id="9"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ru-RU"/>
              </a:p>
            </p:txBody>
          </p:sp>
          <p:sp>
            <p:nvSpPr>
              <p:cNvPr id="11"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ru-RU"/>
              </a:p>
            </p:txBody>
          </p:sp>
          <p:sp>
            <p:nvSpPr>
              <p:cNvPr id="12" name="Freeform 15"/>
              <p:cNvSpPr>
                <a:spLocks/>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ru-RU"/>
              </a:p>
            </p:txBody>
          </p:sp>
          <p:sp>
            <p:nvSpPr>
              <p:cNvPr id="13" name="Freeform 16"/>
              <p:cNvSpPr>
                <a:spLocks/>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ru-RU"/>
              </a:p>
            </p:txBody>
          </p:sp>
          <p:sp>
            <p:nvSpPr>
              <p:cNvPr id="14" name="Freeform 17"/>
              <p:cNvSpPr>
                <a:spLocks/>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ru-RU"/>
              </a:p>
            </p:txBody>
          </p:sp>
        </p:grpSp>
      </p:grpSp>
      <p:grpSp>
        <p:nvGrpSpPr>
          <p:cNvPr id="15" name="Group 18"/>
          <p:cNvGrpSpPr>
            <a:grpSpLocks/>
          </p:cNvGrpSpPr>
          <p:nvPr/>
        </p:nvGrpSpPr>
        <p:grpSpPr bwMode="auto">
          <a:xfrm>
            <a:off x="7915275" y="4368800"/>
            <a:ext cx="742950" cy="1058863"/>
            <a:chOff x="4986" y="2752"/>
            <a:chExt cx="468" cy="667"/>
          </a:xfrm>
        </p:grpSpPr>
        <p:sp>
          <p:nvSpPr>
            <p:cNvPr id="1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ru-RU"/>
            </a:p>
          </p:txBody>
        </p:sp>
        <p:sp>
          <p:nvSpPr>
            <p:cNvPr id="1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ru-RU"/>
            </a:p>
          </p:txBody>
        </p:sp>
        <p:sp>
          <p:nvSpPr>
            <p:cNvPr id="1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ru-RU"/>
            </a:p>
          </p:txBody>
        </p:sp>
        <p:grpSp>
          <p:nvGrpSpPr>
            <p:cNvPr id="19" name="Group 22"/>
            <p:cNvGrpSpPr>
              <a:grpSpLocks/>
            </p:cNvGrpSpPr>
            <p:nvPr userDrawn="1"/>
          </p:nvGrpSpPr>
          <p:grpSpPr bwMode="auto">
            <a:xfrm>
              <a:off x="4986" y="2752"/>
              <a:ext cx="470" cy="667"/>
              <a:chOff x="4986" y="2752"/>
              <a:chExt cx="470" cy="667"/>
            </a:xfrm>
          </p:grpSpPr>
          <p:sp>
            <p:nvSpPr>
              <p:cNvPr id="2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ru-RU"/>
              </a:p>
            </p:txBody>
          </p:sp>
          <p:sp>
            <p:nvSpPr>
              <p:cNvPr id="2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ru-RU"/>
              </a:p>
            </p:txBody>
          </p:sp>
          <p:sp>
            <p:nvSpPr>
              <p:cNvPr id="2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ru-RU"/>
              </a:p>
            </p:txBody>
          </p:sp>
          <p:sp>
            <p:nvSpPr>
              <p:cNvPr id="23" name="Freeform 26"/>
              <p:cNvSpPr>
                <a:spLocks/>
              </p:cNvSpPr>
              <p:nvPr userDrawn="1"/>
            </p:nvSpPr>
            <p:spPr bwMode="auto">
              <a:xfrm rot="7320404">
                <a:off x="5365"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ru-RU"/>
              </a:p>
            </p:txBody>
          </p:sp>
          <p:sp>
            <p:nvSpPr>
              <p:cNvPr id="2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ru-RU"/>
              </a:p>
            </p:txBody>
          </p:sp>
        </p:grpSp>
      </p:grpSp>
      <p:sp>
        <p:nvSpPr>
          <p:cNvPr id="25" name="Freeform 28"/>
          <p:cNvSpPr>
            <a:spLocks/>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ru-RU"/>
          </a:p>
        </p:txBody>
      </p:sp>
      <p:sp>
        <p:nvSpPr>
          <p:cNvPr id="26" name="Freeform 29"/>
          <p:cNvSpPr>
            <a:spLocks/>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ru-RU"/>
          </a:p>
        </p:txBody>
      </p:sp>
      <p:sp>
        <p:nvSpPr>
          <p:cNvPr id="11267"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ru-RU"/>
              <a:t>Образец заголовка</a:t>
            </a:r>
          </a:p>
        </p:txBody>
      </p:sp>
      <p:sp>
        <p:nvSpPr>
          <p:cNvPr id="11268"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ru-RU"/>
              <a:t>Образец подзаголовка</a:t>
            </a:r>
          </a:p>
        </p:txBody>
      </p:sp>
      <p:sp>
        <p:nvSpPr>
          <p:cNvPr id="27" name="Rectangle 5"/>
          <p:cNvSpPr>
            <a:spLocks noGrp="1" noChangeArrowheads="1"/>
          </p:cNvSpPr>
          <p:nvPr>
            <p:ph type="dt" sz="half" idx="10"/>
          </p:nvPr>
        </p:nvSpPr>
        <p:spPr>
          <a:xfrm>
            <a:off x="685800" y="6248400"/>
            <a:ext cx="1905000" cy="457200"/>
          </a:xfrm>
        </p:spPr>
        <p:txBody>
          <a:bodyPr/>
          <a:lstStyle>
            <a:lvl1pPr>
              <a:defRPr/>
            </a:lvl1pPr>
          </a:lstStyle>
          <a:p>
            <a:pPr>
              <a:defRPr/>
            </a:pPr>
            <a:endParaRPr lang="ru-RU"/>
          </a:p>
        </p:txBody>
      </p:sp>
      <p:sp>
        <p:nvSpPr>
          <p:cNvPr id="28" name="Rectangle 6"/>
          <p:cNvSpPr>
            <a:spLocks noGrp="1" noChangeArrowheads="1"/>
          </p:cNvSpPr>
          <p:nvPr>
            <p:ph type="ftr" sz="quarter" idx="11"/>
          </p:nvPr>
        </p:nvSpPr>
        <p:spPr>
          <a:xfrm>
            <a:off x="3124200" y="6248400"/>
            <a:ext cx="2895600" cy="457200"/>
          </a:xfrm>
        </p:spPr>
        <p:txBody>
          <a:bodyPr/>
          <a:lstStyle>
            <a:lvl1pPr>
              <a:defRPr/>
            </a:lvl1pPr>
          </a:lstStyle>
          <a:p>
            <a:pPr>
              <a:defRPr/>
            </a:pPr>
            <a:endParaRPr lang="ru-RU"/>
          </a:p>
        </p:txBody>
      </p:sp>
      <p:sp>
        <p:nvSpPr>
          <p:cNvPr id="29" name="Rectangle 7"/>
          <p:cNvSpPr>
            <a:spLocks noGrp="1" noChangeArrowheads="1"/>
          </p:cNvSpPr>
          <p:nvPr>
            <p:ph type="sldNum" sz="quarter" idx="12"/>
          </p:nvPr>
        </p:nvSpPr>
        <p:spPr>
          <a:xfrm>
            <a:off x="6553200" y="6248400"/>
            <a:ext cx="1905000" cy="457200"/>
          </a:xfrm>
        </p:spPr>
        <p:txBody>
          <a:bodyPr/>
          <a:lstStyle>
            <a:lvl1pPr>
              <a:defRPr/>
            </a:lvl1pPr>
          </a:lstStyle>
          <a:p>
            <a:pPr>
              <a:defRPr/>
            </a:pPr>
            <a:fld id="{D6772F35-3FFC-4F69-BA69-1EC525E3E293}" type="slidenum">
              <a:rPr lang="ru-RU"/>
              <a:pPr>
                <a:defRPr/>
              </a:pPr>
              <a:t>‹#›</a:t>
            </a:fld>
            <a:endParaRPr lang="ru-RU"/>
          </a:p>
        </p:txBody>
      </p:sp>
    </p:spTree>
  </p:cSld>
  <p:clrMapOvr>
    <a:masterClrMapping/>
  </p:clrMapOvr>
  <p:transition>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pPr>
              <a:defRPr/>
            </a:pPr>
            <a:fld id="{B2966F30-F1D4-4EB2-A805-84DFC2EE3E6D}" type="slidenum">
              <a:rPr lang="ru-RU"/>
              <a:pPr>
                <a:defRPr/>
              </a:pPr>
              <a:t>‹#›</a:t>
            </a:fld>
            <a:endParaRPr lang="ru-RU"/>
          </a:p>
        </p:txBody>
      </p:sp>
    </p:spTree>
  </p:cSld>
  <p:clrMapOvr>
    <a:masterClrMapping/>
  </p:clrMapOvr>
  <p:transition>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57950" y="152400"/>
            <a:ext cx="1924050" cy="5334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152400"/>
            <a:ext cx="5619750" cy="5334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pPr>
              <a:defRPr/>
            </a:pPr>
            <a:fld id="{A15FF64F-A2F8-4D09-86D8-EB6E9134F2CD}" type="slidenum">
              <a:rPr lang="ru-RU"/>
              <a:pPr>
                <a:defRPr/>
              </a:pPr>
              <a:t>‹#›</a:t>
            </a:fld>
            <a:endParaRPr lang="ru-RU"/>
          </a:p>
        </p:txBody>
      </p:sp>
    </p:spTree>
  </p:cSld>
  <p:clrMapOvr>
    <a:masterClrMapping/>
  </p:clrMapOvr>
  <p:transition>
    <p:wheel spokes="8"/>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52400"/>
            <a:ext cx="6870700" cy="16002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828800"/>
            <a:ext cx="3771900" cy="3657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10100" y="1828800"/>
            <a:ext cx="3771900" cy="1752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10100" y="3733800"/>
            <a:ext cx="3771900" cy="1752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5"/>
          <p:cNvSpPr>
            <a:spLocks noGrp="1" noChangeArrowheads="1"/>
          </p:cNvSpPr>
          <p:nvPr>
            <p:ph type="dt" sz="half" idx="10"/>
          </p:nvPr>
        </p:nvSpPr>
        <p:spPr>
          <a:ln/>
        </p:spPr>
        <p:txBody>
          <a:bodyPr/>
          <a:lstStyle>
            <a:lvl1pPr>
              <a:defRPr/>
            </a:lvl1pPr>
          </a:lstStyle>
          <a:p>
            <a:pPr>
              <a:defRPr/>
            </a:pPr>
            <a:endParaRPr lang="ru-RU"/>
          </a:p>
        </p:txBody>
      </p:sp>
      <p:sp>
        <p:nvSpPr>
          <p:cNvPr id="7" name="Rectangle 6"/>
          <p:cNvSpPr>
            <a:spLocks noGrp="1" noChangeArrowheads="1"/>
          </p:cNvSpPr>
          <p:nvPr>
            <p:ph type="ftr" sz="quarter" idx="11"/>
          </p:nvPr>
        </p:nvSpPr>
        <p:spPr>
          <a:ln/>
        </p:spPr>
        <p:txBody>
          <a:bodyPr/>
          <a:lstStyle>
            <a:lvl1pPr>
              <a:defRPr/>
            </a:lvl1pPr>
          </a:lstStyle>
          <a:p>
            <a:pPr>
              <a:defRPr/>
            </a:pPr>
            <a:endParaRPr lang="ru-RU"/>
          </a:p>
        </p:txBody>
      </p:sp>
      <p:sp>
        <p:nvSpPr>
          <p:cNvPr id="8" name="Rectangle 7"/>
          <p:cNvSpPr>
            <a:spLocks noGrp="1" noChangeArrowheads="1"/>
          </p:cNvSpPr>
          <p:nvPr>
            <p:ph type="sldNum" sz="quarter" idx="12"/>
          </p:nvPr>
        </p:nvSpPr>
        <p:spPr>
          <a:ln/>
        </p:spPr>
        <p:txBody>
          <a:bodyPr/>
          <a:lstStyle>
            <a:lvl1pPr>
              <a:defRPr/>
            </a:lvl1pPr>
          </a:lstStyle>
          <a:p>
            <a:pPr>
              <a:defRPr/>
            </a:pPr>
            <a:fld id="{ED558105-0059-4F6F-AA5D-3AA32FDBF3D6}" type="slidenum">
              <a:rPr lang="ru-RU"/>
              <a:pPr>
                <a:defRPr/>
              </a:pPr>
              <a:t>‹#›</a:t>
            </a:fld>
            <a:endParaRPr lang="ru-RU"/>
          </a:p>
        </p:txBody>
      </p:sp>
    </p:spTree>
  </p:cSld>
  <p:clrMapOvr>
    <a:masterClrMapping/>
  </p:clrMapOvr>
  <p:transition>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pPr>
              <a:defRPr/>
            </a:pPr>
            <a:fld id="{C2D12829-29E4-4CAE-9212-800C7FA11937}" type="slidenum">
              <a:rPr lang="ru-RU"/>
              <a:pPr>
                <a:defRPr/>
              </a:pPr>
              <a:t>‹#›</a:t>
            </a:fld>
            <a:endParaRPr lang="ru-RU"/>
          </a:p>
        </p:txBody>
      </p:sp>
    </p:spTree>
  </p:cSld>
  <p:clrMapOvr>
    <a:masterClrMapping/>
  </p:clrMapOvr>
  <p:transition>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pPr>
              <a:defRPr/>
            </a:pPr>
            <a:fld id="{7DAFB907-13A0-4D00-A9A8-2458243C7619}" type="slidenum">
              <a:rPr lang="ru-RU"/>
              <a:pPr>
                <a:defRPr/>
              </a:pPr>
              <a:t>‹#›</a:t>
            </a:fld>
            <a:endParaRPr lang="ru-RU"/>
          </a:p>
        </p:txBody>
      </p:sp>
    </p:spTree>
  </p:cSld>
  <p:clrMapOvr>
    <a:masterClrMapping/>
  </p:clrMapOvr>
  <p:transition>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pPr>
              <a:defRPr/>
            </a:pPr>
            <a:fld id="{1D523B58-D793-4D6E-A878-8ED3A6E6349B}" type="slidenum">
              <a:rPr lang="ru-RU"/>
              <a:pPr>
                <a:defRPr/>
              </a:pPr>
              <a:t>‹#›</a:t>
            </a:fld>
            <a:endParaRPr lang="ru-RU"/>
          </a:p>
        </p:txBody>
      </p:sp>
    </p:spTree>
  </p:cSld>
  <p:clrMapOvr>
    <a:masterClrMapping/>
  </p:clrMapOvr>
  <p:transition>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5"/>
          <p:cNvSpPr>
            <a:spLocks noGrp="1" noChangeArrowheads="1"/>
          </p:cNvSpPr>
          <p:nvPr>
            <p:ph type="dt" sz="half" idx="10"/>
          </p:nvPr>
        </p:nvSpPr>
        <p:spPr>
          <a:ln/>
        </p:spPr>
        <p:txBody>
          <a:bodyPr/>
          <a:lstStyle>
            <a:lvl1pPr>
              <a:defRPr/>
            </a:lvl1pPr>
          </a:lstStyle>
          <a:p>
            <a:pPr>
              <a:defRPr/>
            </a:pPr>
            <a:endParaRPr lang="ru-RU"/>
          </a:p>
        </p:txBody>
      </p:sp>
      <p:sp>
        <p:nvSpPr>
          <p:cNvPr id="8" name="Rectangle 6"/>
          <p:cNvSpPr>
            <a:spLocks noGrp="1" noChangeArrowheads="1"/>
          </p:cNvSpPr>
          <p:nvPr>
            <p:ph type="ftr" sz="quarter" idx="11"/>
          </p:nvPr>
        </p:nvSpPr>
        <p:spPr>
          <a:ln/>
        </p:spPr>
        <p:txBody>
          <a:bodyPr/>
          <a:lstStyle>
            <a:lvl1pPr>
              <a:defRPr/>
            </a:lvl1pPr>
          </a:lstStyle>
          <a:p>
            <a:pPr>
              <a:defRPr/>
            </a:pPr>
            <a:endParaRPr lang="ru-RU"/>
          </a:p>
        </p:txBody>
      </p:sp>
      <p:sp>
        <p:nvSpPr>
          <p:cNvPr id="9" name="Rectangle 7"/>
          <p:cNvSpPr>
            <a:spLocks noGrp="1" noChangeArrowheads="1"/>
          </p:cNvSpPr>
          <p:nvPr>
            <p:ph type="sldNum" sz="quarter" idx="12"/>
          </p:nvPr>
        </p:nvSpPr>
        <p:spPr>
          <a:ln/>
        </p:spPr>
        <p:txBody>
          <a:bodyPr/>
          <a:lstStyle>
            <a:lvl1pPr>
              <a:defRPr/>
            </a:lvl1pPr>
          </a:lstStyle>
          <a:p>
            <a:pPr>
              <a:defRPr/>
            </a:pPr>
            <a:fld id="{33478DF0-7DB6-4A95-BF91-4599F77611BA}" type="slidenum">
              <a:rPr lang="ru-RU"/>
              <a:pPr>
                <a:defRPr/>
              </a:pPr>
              <a:t>‹#›</a:t>
            </a:fld>
            <a:endParaRPr lang="ru-RU"/>
          </a:p>
        </p:txBody>
      </p:sp>
    </p:spTree>
  </p:cSld>
  <p:clrMapOvr>
    <a:masterClrMapping/>
  </p:clrMapOvr>
  <p:transition>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5"/>
          <p:cNvSpPr>
            <a:spLocks noGrp="1" noChangeArrowheads="1"/>
          </p:cNvSpPr>
          <p:nvPr>
            <p:ph type="dt" sz="half" idx="10"/>
          </p:nvPr>
        </p:nvSpPr>
        <p:spPr>
          <a:ln/>
        </p:spPr>
        <p:txBody>
          <a:bodyPr/>
          <a:lstStyle>
            <a:lvl1pPr>
              <a:defRPr/>
            </a:lvl1pPr>
          </a:lstStyle>
          <a:p>
            <a:pPr>
              <a:defRPr/>
            </a:pPr>
            <a:endParaRPr lang="ru-RU"/>
          </a:p>
        </p:txBody>
      </p:sp>
      <p:sp>
        <p:nvSpPr>
          <p:cNvPr id="4" name="Rectangle 6"/>
          <p:cNvSpPr>
            <a:spLocks noGrp="1" noChangeArrowheads="1"/>
          </p:cNvSpPr>
          <p:nvPr>
            <p:ph type="ftr" sz="quarter" idx="11"/>
          </p:nvPr>
        </p:nvSpPr>
        <p:spPr>
          <a:ln/>
        </p:spPr>
        <p:txBody>
          <a:bodyPr/>
          <a:lstStyle>
            <a:lvl1pPr>
              <a:defRPr/>
            </a:lvl1pPr>
          </a:lstStyle>
          <a:p>
            <a:pPr>
              <a:defRPr/>
            </a:pPr>
            <a:endParaRPr lang="ru-RU"/>
          </a:p>
        </p:txBody>
      </p:sp>
      <p:sp>
        <p:nvSpPr>
          <p:cNvPr id="5" name="Rectangle 7"/>
          <p:cNvSpPr>
            <a:spLocks noGrp="1" noChangeArrowheads="1"/>
          </p:cNvSpPr>
          <p:nvPr>
            <p:ph type="sldNum" sz="quarter" idx="12"/>
          </p:nvPr>
        </p:nvSpPr>
        <p:spPr>
          <a:ln/>
        </p:spPr>
        <p:txBody>
          <a:bodyPr/>
          <a:lstStyle>
            <a:lvl1pPr>
              <a:defRPr/>
            </a:lvl1pPr>
          </a:lstStyle>
          <a:p>
            <a:pPr>
              <a:defRPr/>
            </a:pPr>
            <a:fld id="{CA6D6036-27BA-4CA5-85C2-C1F6FEC1C80F}" type="slidenum">
              <a:rPr lang="ru-RU"/>
              <a:pPr>
                <a:defRPr/>
              </a:pPr>
              <a:t>‹#›</a:t>
            </a:fld>
            <a:endParaRPr lang="ru-RU"/>
          </a:p>
        </p:txBody>
      </p:sp>
    </p:spTree>
  </p:cSld>
  <p:clrMapOvr>
    <a:masterClrMapping/>
  </p:clrMapOvr>
  <p:transition>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ru-RU"/>
          </a:p>
        </p:txBody>
      </p:sp>
      <p:sp>
        <p:nvSpPr>
          <p:cNvPr id="3" name="Rectangle 6"/>
          <p:cNvSpPr>
            <a:spLocks noGrp="1" noChangeArrowheads="1"/>
          </p:cNvSpPr>
          <p:nvPr>
            <p:ph type="ftr" sz="quarter" idx="11"/>
          </p:nvPr>
        </p:nvSpPr>
        <p:spPr>
          <a:ln/>
        </p:spPr>
        <p:txBody>
          <a:bodyPr/>
          <a:lstStyle>
            <a:lvl1pPr>
              <a:defRPr/>
            </a:lvl1pPr>
          </a:lstStyle>
          <a:p>
            <a:pPr>
              <a:defRPr/>
            </a:pPr>
            <a:endParaRPr lang="ru-RU"/>
          </a:p>
        </p:txBody>
      </p:sp>
      <p:sp>
        <p:nvSpPr>
          <p:cNvPr id="4" name="Rectangle 7"/>
          <p:cNvSpPr>
            <a:spLocks noGrp="1" noChangeArrowheads="1"/>
          </p:cNvSpPr>
          <p:nvPr>
            <p:ph type="sldNum" sz="quarter" idx="12"/>
          </p:nvPr>
        </p:nvSpPr>
        <p:spPr>
          <a:ln/>
        </p:spPr>
        <p:txBody>
          <a:bodyPr/>
          <a:lstStyle>
            <a:lvl1pPr>
              <a:defRPr/>
            </a:lvl1pPr>
          </a:lstStyle>
          <a:p>
            <a:pPr>
              <a:defRPr/>
            </a:pPr>
            <a:fld id="{0FE496AC-D93F-417E-B8DB-FE34180DE81E}" type="slidenum">
              <a:rPr lang="ru-RU"/>
              <a:pPr>
                <a:defRPr/>
              </a:pPr>
              <a:t>‹#›</a:t>
            </a:fld>
            <a:endParaRPr lang="ru-RU"/>
          </a:p>
        </p:txBody>
      </p:sp>
    </p:spTree>
  </p:cSld>
  <p:clrMapOvr>
    <a:masterClrMapping/>
  </p:clrMapOvr>
  <p:transition>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pPr>
              <a:defRPr/>
            </a:pPr>
            <a:fld id="{E4804E56-62BD-48DF-88E3-3BC4E1148407}" type="slidenum">
              <a:rPr lang="ru-RU"/>
              <a:pPr>
                <a:defRPr/>
              </a:pPr>
              <a:t>‹#›</a:t>
            </a:fld>
            <a:endParaRPr lang="ru-RU"/>
          </a:p>
        </p:txBody>
      </p:sp>
    </p:spTree>
  </p:cSld>
  <p:clrMapOvr>
    <a:masterClrMapping/>
  </p:clrMapOvr>
  <p:transition>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pPr>
              <a:defRPr/>
            </a:pPr>
            <a:fld id="{8A2410BD-B6D7-4E33-9D70-251BAC1068BC}" type="slidenum">
              <a:rPr lang="ru-RU"/>
              <a:pPr>
                <a:defRPr/>
              </a:pPr>
              <a:t>‹#›</a:t>
            </a:fld>
            <a:endParaRPr lang="ru-RU"/>
          </a:p>
        </p:txBody>
      </p:sp>
    </p:spTree>
  </p:cSld>
  <p:clrMapOvr>
    <a:masterClrMapping/>
  </p:clrMapOvr>
  <p:transition>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Freeform 2"/>
          <p:cNvSpPr>
            <a:spLocks/>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a:lstStyle/>
          <a:p>
            <a:pPr>
              <a:defRPr/>
            </a:pPr>
            <a:endParaRPr lang="ru-RU"/>
          </a:p>
        </p:txBody>
      </p:sp>
      <p:sp>
        <p:nvSpPr>
          <p:cNvPr id="5123" name="Rectangle 3"/>
          <p:cNvSpPr>
            <a:spLocks noGrp="1" noChangeArrowheads="1"/>
          </p:cNvSpPr>
          <p:nvPr>
            <p:ph type="title"/>
          </p:nvPr>
        </p:nvSpPr>
        <p:spPr bwMode="auto">
          <a:xfrm>
            <a:off x="685800" y="152400"/>
            <a:ext cx="68707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5124" name="Rectangle 4"/>
          <p:cNvSpPr>
            <a:spLocks noGrp="1" noChangeArrowheads="1"/>
          </p:cNvSpPr>
          <p:nvPr>
            <p:ph type="body" idx="1"/>
          </p:nvPr>
        </p:nvSpPr>
        <p:spPr bwMode="auto">
          <a:xfrm>
            <a:off x="685800" y="1828800"/>
            <a:ext cx="76962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45"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ru-RU"/>
          </a:p>
        </p:txBody>
      </p:sp>
      <p:sp>
        <p:nvSpPr>
          <p:cNvPr id="10246"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ru-RU"/>
          </a:p>
        </p:txBody>
      </p:sp>
      <p:sp>
        <p:nvSpPr>
          <p:cNvPr id="10247"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6BBEAE03-93A3-4E32-A79A-ABA9BF87600E}" type="slidenum">
              <a:rPr lang="ru-RU"/>
              <a:pPr>
                <a:defRPr/>
              </a:pPr>
              <a:t>‹#›</a:t>
            </a:fld>
            <a:endParaRPr lang="ru-RU"/>
          </a:p>
        </p:txBody>
      </p:sp>
      <p:sp>
        <p:nvSpPr>
          <p:cNvPr id="10248" name="Freeform 8"/>
          <p:cNvSpPr>
            <a:spLocks/>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a:lstStyle/>
          <a:p>
            <a:pPr>
              <a:defRPr/>
            </a:pPr>
            <a:endParaRPr lang="ru-RU"/>
          </a:p>
        </p:txBody>
      </p:sp>
      <p:sp>
        <p:nvSpPr>
          <p:cNvPr id="10249" name="Freeform 9"/>
          <p:cNvSpPr>
            <a:spLocks/>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a:lstStyle/>
          <a:p>
            <a:pPr>
              <a:defRPr/>
            </a:pPr>
            <a:endParaRPr lang="ru-RU"/>
          </a:p>
        </p:txBody>
      </p:sp>
      <p:grpSp>
        <p:nvGrpSpPr>
          <p:cNvPr id="5130" name="Group 10"/>
          <p:cNvGrpSpPr>
            <a:grpSpLocks/>
          </p:cNvGrpSpPr>
          <p:nvPr/>
        </p:nvGrpSpPr>
        <p:grpSpPr bwMode="auto">
          <a:xfrm>
            <a:off x="7938" y="5540375"/>
            <a:ext cx="1784350" cy="1246188"/>
            <a:chOff x="5" y="3490"/>
            <a:chExt cx="1124" cy="785"/>
          </a:xfrm>
        </p:grpSpPr>
        <p:sp>
          <p:nvSpPr>
            <p:cNvPr id="10251"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pPr>
                <a:defRPr/>
              </a:pPr>
              <a:endParaRPr lang="ru-RU"/>
            </a:p>
          </p:txBody>
        </p:sp>
        <p:sp>
          <p:nvSpPr>
            <p:cNvPr id="10252"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pPr>
                <a:defRPr/>
              </a:pPr>
              <a:endParaRPr lang="ru-RU"/>
            </a:p>
          </p:txBody>
        </p:sp>
        <p:sp>
          <p:nvSpPr>
            <p:cNvPr id="10253"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ru-RU"/>
            </a:p>
          </p:txBody>
        </p:sp>
        <p:sp>
          <p:nvSpPr>
            <p:cNvPr id="10254"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ru-RU"/>
            </a:p>
          </p:txBody>
        </p:sp>
        <p:sp>
          <p:nvSpPr>
            <p:cNvPr id="10255"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pPr>
                <a:defRPr/>
              </a:pPr>
              <a:endParaRPr lang="ru-RU"/>
            </a:p>
          </p:txBody>
        </p:sp>
        <p:sp>
          <p:nvSpPr>
            <p:cNvPr id="10256"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pPr>
                <a:defRPr/>
              </a:pPr>
              <a:endParaRPr lang="ru-RU"/>
            </a:p>
          </p:txBody>
        </p:sp>
        <p:sp>
          <p:nvSpPr>
            <p:cNvPr id="10257"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pPr>
                <a:defRPr/>
              </a:pPr>
              <a:endParaRPr lang="ru-RU"/>
            </a:p>
          </p:txBody>
        </p:sp>
        <p:sp>
          <p:nvSpPr>
            <p:cNvPr id="10258"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pPr>
                <a:defRPr/>
              </a:pPr>
              <a:endParaRPr lang="ru-RU"/>
            </a:p>
          </p:txBody>
        </p:sp>
        <p:sp>
          <p:nvSpPr>
            <p:cNvPr id="10259"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pPr>
                <a:defRPr/>
              </a:pPr>
              <a:endParaRPr lang="ru-RU"/>
            </a:p>
          </p:txBody>
        </p:sp>
        <p:grpSp>
          <p:nvGrpSpPr>
            <p:cNvPr id="5156" name="Group 20"/>
            <p:cNvGrpSpPr>
              <a:grpSpLocks/>
            </p:cNvGrpSpPr>
            <p:nvPr userDrawn="1"/>
          </p:nvGrpSpPr>
          <p:grpSpPr bwMode="auto">
            <a:xfrm>
              <a:off x="5" y="3490"/>
              <a:ext cx="1124" cy="780"/>
              <a:chOff x="5" y="3490"/>
              <a:chExt cx="1124" cy="780"/>
            </a:xfrm>
          </p:grpSpPr>
          <p:grpSp>
            <p:nvGrpSpPr>
              <p:cNvPr id="5157" name="Group 21"/>
              <p:cNvGrpSpPr>
                <a:grpSpLocks/>
              </p:cNvGrpSpPr>
              <p:nvPr userDrawn="1"/>
            </p:nvGrpSpPr>
            <p:grpSpPr bwMode="auto">
              <a:xfrm>
                <a:off x="499" y="3562"/>
                <a:ext cx="548" cy="708"/>
                <a:chOff x="499" y="3562"/>
                <a:chExt cx="548" cy="708"/>
              </a:xfrm>
            </p:grpSpPr>
            <p:sp>
              <p:nvSpPr>
                <p:cNvPr id="10262"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pPr>
                    <a:defRPr/>
                  </a:pPr>
                  <a:endParaRPr lang="ru-RU"/>
                </a:p>
              </p:txBody>
            </p:sp>
            <p:sp>
              <p:nvSpPr>
                <p:cNvPr id="10263"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pPr>
                    <a:defRPr/>
                  </a:pPr>
                  <a:endParaRPr lang="ru-RU"/>
                </a:p>
              </p:txBody>
            </p:sp>
            <p:sp>
              <p:nvSpPr>
                <p:cNvPr id="10264"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pPr>
                    <a:defRPr/>
                  </a:pPr>
                  <a:endParaRPr lang="ru-RU"/>
                </a:p>
              </p:txBody>
            </p:sp>
          </p:grpSp>
          <p:sp>
            <p:nvSpPr>
              <p:cNvPr id="10265"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ru-RU"/>
              </a:p>
            </p:txBody>
          </p:sp>
          <p:sp>
            <p:nvSpPr>
              <p:cNvPr id="10266"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ru-RU"/>
              </a:p>
            </p:txBody>
          </p:sp>
          <p:sp>
            <p:nvSpPr>
              <p:cNvPr id="10267"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pPr>
                  <a:defRPr/>
                </a:pPr>
                <a:endParaRPr lang="ru-RU"/>
              </a:p>
            </p:txBody>
          </p:sp>
          <p:grpSp>
            <p:nvGrpSpPr>
              <p:cNvPr id="5161" name="Group 28"/>
              <p:cNvGrpSpPr>
                <a:grpSpLocks/>
              </p:cNvGrpSpPr>
              <p:nvPr userDrawn="1"/>
            </p:nvGrpSpPr>
            <p:grpSpPr bwMode="auto">
              <a:xfrm>
                <a:off x="5" y="3490"/>
                <a:ext cx="1124" cy="678"/>
                <a:chOff x="5" y="3490"/>
                <a:chExt cx="1124" cy="678"/>
              </a:xfrm>
            </p:grpSpPr>
            <p:sp>
              <p:nvSpPr>
                <p:cNvPr id="10269"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ru-RU"/>
                </a:p>
              </p:txBody>
            </p:sp>
            <p:sp>
              <p:nvSpPr>
                <p:cNvPr id="10270"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ru-RU"/>
                </a:p>
              </p:txBody>
            </p:sp>
            <p:sp>
              <p:nvSpPr>
                <p:cNvPr id="10271"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ru-RU"/>
                </a:p>
              </p:txBody>
            </p:sp>
            <p:sp>
              <p:nvSpPr>
                <p:cNvPr id="10272"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pPr>
                    <a:defRPr/>
                  </a:pPr>
                  <a:endParaRPr lang="ru-RU"/>
                </a:p>
              </p:txBody>
            </p:sp>
            <p:sp>
              <p:nvSpPr>
                <p:cNvPr id="10273"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pPr>
                    <a:defRPr/>
                  </a:pPr>
                  <a:endParaRPr lang="ru-RU"/>
                </a:p>
              </p:txBody>
            </p:sp>
            <p:sp>
              <p:nvSpPr>
                <p:cNvPr id="10274"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pPr>
                    <a:defRPr/>
                  </a:pPr>
                  <a:endParaRPr lang="ru-RU"/>
                </a:p>
              </p:txBody>
            </p:sp>
            <p:sp>
              <p:nvSpPr>
                <p:cNvPr id="10275"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pPr>
                    <a:defRPr/>
                  </a:pPr>
                  <a:endParaRPr lang="ru-RU"/>
                </a:p>
              </p:txBody>
            </p:sp>
            <p:sp>
              <p:nvSpPr>
                <p:cNvPr id="10276"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pPr>
                    <a:defRPr/>
                  </a:pPr>
                  <a:endParaRPr lang="ru-RU"/>
                </a:p>
              </p:txBody>
            </p:sp>
          </p:grpSp>
        </p:grpSp>
      </p:grpSp>
      <p:grpSp>
        <p:nvGrpSpPr>
          <p:cNvPr id="5131" name="Group 37"/>
          <p:cNvGrpSpPr>
            <a:grpSpLocks/>
          </p:cNvGrpSpPr>
          <p:nvPr/>
        </p:nvGrpSpPr>
        <p:grpSpPr bwMode="auto">
          <a:xfrm>
            <a:off x="8680450" y="2116138"/>
            <a:ext cx="385763" cy="4308475"/>
            <a:chOff x="5468" y="1333"/>
            <a:chExt cx="243" cy="2714"/>
          </a:xfrm>
        </p:grpSpPr>
        <p:sp>
          <p:nvSpPr>
            <p:cNvPr id="10278"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ru-RU"/>
            </a:p>
          </p:txBody>
        </p:sp>
        <p:sp>
          <p:nvSpPr>
            <p:cNvPr id="10279"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ru-RU"/>
            </a:p>
          </p:txBody>
        </p:sp>
      </p:grpSp>
      <p:grpSp>
        <p:nvGrpSpPr>
          <p:cNvPr id="5132" name="Group 40"/>
          <p:cNvGrpSpPr>
            <a:grpSpLocks/>
          </p:cNvGrpSpPr>
          <p:nvPr/>
        </p:nvGrpSpPr>
        <p:grpSpPr bwMode="auto">
          <a:xfrm>
            <a:off x="7318375" y="90488"/>
            <a:ext cx="2133600" cy="1911350"/>
            <a:chOff x="4610" y="57"/>
            <a:chExt cx="1344" cy="1204"/>
          </a:xfrm>
        </p:grpSpPr>
        <p:grpSp>
          <p:nvGrpSpPr>
            <p:cNvPr id="5133" name="Group 41"/>
            <p:cNvGrpSpPr>
              <a:grpSpLocks/>
            </p:cNvGrpSpPr>
            <p:nvPr userDrawn="1"/>
          </p:nvGrpSpPr>
          <p:grpSpPr bwMode="auto">
            <a:xfrm>
              <a:off x="4610" y="57"/>
              <a:ext cx="1344" cy="1204"/>
              <a:chOff x="4610" y="57"/>
              <a:chExt cx="1344" cy="1204"/>
            </a:xfrm>
          </p:grpSpPr>
          <p:sp>
            <p:nvSpPr>
              <p:cNvPr id="10282"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pPr>
                  <a:defRPr/>
                </a:pPr>
                <a:endParaRPr lang="ru-RU"/>
              </a:p>
            </p:txBody>
          </p:sp>
          <p:grpSp>
            <p:nvGrpSpPr>
              <p:cNvPr id="5136" name="Group 43"/>
              <p:cNvGrpSpPr>
                <a:grpSpLocks/>
              </p:cNvGrpSpPr>
              <p:nvPr userDrawn="1"/>
            </p:nvGrpSpPr>
            <p:grpSpPr bwMode="auto">
              <a:xfrm>
                <a:off x="4610" y="57"/>
                <a:ext cx="1344" cy="985"/>
                <a:chOff x="4610" y="57"/>
                <a:chExt cx="1344" cy="985"/>
              </a:xfrm>
            </p:grpSpPr>
            <p:sp>
              <p:nvSpPr>
                <p:cNvPr id="10284"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pPr>
                    <a:defRPr/>
                  </a:pPr>
                  <a:endParaRPr lang="ru-RU"/>
                </a:p>
              </p:txBody>
            </p:sp>
            <p:sp>
              <p:nvSpPr>
                <p:cNvPr id="10285" name="Freeform 45"/>
                <p:cNvSpPr>
                  <a:spLocks/>
                </p:cNvSpPr>
                <p:nvPr userDrawn="1"/>
              </p:nvSpPr>
              <p:spPr bwMode="auto">
                <a:xfrm rot="-3172564">
                  <a:off x="5051" y="329"/>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pPr>
                    <a:defRPr/>
                  </a:pPr>
                  <a:endParaRPr lang="ru-RU"/>
                </a:p>
              </p:txBody>
            </p:sp>
            <p:sp>
              <p:nvSpPr>
                <p:cNvPr id="10286" name="Freeform 46"/>
                <p:cNvSpPr>
                  <a:spLocks/>
                </p:cNvSpPr>
                <p:nvPr userDrawn="1"/>
              </p:nvSpPr>
              <p:spPr bwMode="auto">
                <a:xfrm rot="-3172564">
                  <a:off x="4861" y="179"/>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pPr>
                    <a:defRPr/>
                  </a:pPr>
                  <a:endParaRPr lang="ru-RU"/>
                </a:p>
              </p:txBody>
            </p:sp>
            <p:sp>
              <p:nvSpPr>
                <p:cNvPr id="10287"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pPr>
                    <a:defRPr/>
                  </a:pPr>
                  <a:endParaRPr lang="ru-RU"/>
                </a:p>
              </p:txBody>
            </p:sp>
            <p:sp>
              <p:nvSpPr>
                <p:cNvPr id="10288" name="Freeform 48"/>
                <p:cNvSpPr>
                  <a:spLocks/>
                </p:cNvSpPr>
                <p:nvPr userDrawn="1"/>
              </p:nvSpPr>
              <p:spPr bwMode="auto">
                <a:xfrm rot="-3172564">
                  <a:off x="5300" y="894"/>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pPr>
                    <a:defRPr/>
                  </a:pPr>
                  <a:endParaRPr lang="ru-RU"/>
                </a:p>
              </p:txBody>
            </p:sp>
            <p:sp>
              <p:nvSpPr>
                <p:cNvPr id="10289" name="Freeform 49"/>
                <p:cNvSpPr>
                  <a:spLocks/>
                </p:cNvSpPr>
                <p:nvPr userDrawn="1"/>
              </p:nvSpPr>
              <p:spPr bwMode="auto">
                <a:xfrm rot="-3172564">
                  <a:off x="5253" y="803"/>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pPr>
                    <a:defRPr/>
                  </a:pPr>
                  <a:endParaRPr lang="ru-RU"/>
                </a:p>
              </p:txBody>
            </p:sp>
            <p:sp>
              <p:nvSpPr>
                <p:cNvPr id="10290"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pPr>
                    <a:defRPr/>
                  </a:pPr>
                  <a:endParaRPr lang="ru-RU"/>
                </a:p>
              </p:txBody>
            </p:sp>
            <p:sp>
              <p:nvSpPr>
                <p:cNvPr id="10291" name="Freeform 51"/>
                <p:cNvSpPr>
                  <a:spLocks/>
                </p:cNvSpPr>
                <p:nvPr userDrawn="1"/>
              </p:nvSpPr>
              <p:spPr bwMode="auto">
                <a:xfrm rot="-3172564">
                  <a:off x="4950" y="139"/>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pPr>
                    <a:defRPr/>
                  </a:pPr>
                  <a:endParaRPr lang="ru-RU"/>
                </a:p>
              </p:txBody>
            </p:sp>
          </p:grpSp>
        </p:grpSp>
        <p:sp>
          <p:nvSpPr>
            <p:cNvPr id="10292"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a:defRPr/>
              </a:pPr>
              <a:endParaRPr lang="ru-RU"/>
            </a:p>
          </p:txBody>
        </p:sp>
      </p:grpSp>
    </p:spTree>
  </p:cSld>
  <p:clrMap bg1="lt1" tx1="dk1" bg2="lt2" tx2="dk2" accent1="accent1" accent2="accent2" accent3="accent3" accent4="accent4" accent5="accent5" accent6="accent6" hlink="hlink" folHlink="folHlink"/>
  <p:sldLayoutIdLst>
    <p:sldLayoutId id="2147483784"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Lst>
  <p:transition>
    <p:wheel spokes="8"/>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defRPr>
      </a:lvl2pPr>
      <a:lvl3pPr algn="ctr" rtl="0" eaLnBrk="0" fontAlgn="base" hangingPunct="0">
        <a:spcBef>
          <a:spcPct val="0"/>
        </a:spcBef>
        <a:spcAft>
          <a:spcPct val="0"/>
        </a:spcAft>
        <a:defRPr sz="4400">
          <a:solidFill>
            <a:schemeClr val="tx1"/>
          </a:solidFill>
          <a:latin typeface="Comic Sans MS" pitchFamily="66" charset="0"/>
        </a:defRPr>
      </a:lvl3pPr>
      <a:lvl4pPr algn="ctr" rtl="0" eaLnBrk="0" fontAlgn="base" hangingPunct="0">
        <a:spcBef>
          <a:spcPct val="0"/>
        </a:spcBef>
        <a:spcAft>
          <a:spcPct val="0"/>
        </a:spcAft>
        <a:defRPr sz="4400">
          <a:solidFill>
            <a:schemeClr val="tx1"/>
          </a:solidFill>
          <a:latin typeface="Comic Sans MS" pitchFamily="66" charset="0"/>
        </a:defRPr>
      </a:lvl4pPr>
      <a:lvl5pPr algn="ctr" rtl="0" eaLnBrk="0" fontAlgn="base" hangingPunct="0">
        <a:spcBef>
          <a:spcPct val="0"/>
        </a:spcBef>
        <a:spcAft>
          <a:spcPct val="0"/>
        </a:spcAft>
        <a:defRPr sz="4400">
          <a:solidFill>
            <a:schemeClr val="tx1"/>
          </a:solidFill>
          <a:latin typeface="Comic Sans MS" pitchFamily="66" charset="0"/>
        </a:defRPr>
      </a:lvl5pPr>
      <a:lvl6pPr marL="457200" algn="ctr" rtl="0" fontAlgn="base">
        <a:spcBef>
          <a:spcPct val="0"/>
        </a:spcBef>
        <a:spcAft>
          <a:spcPct val="0"/>
        </a:spcAft>
        <a:defRPr sz="4400">
          <a:solidFill>
            <a:schemeClr val="tx1"/>
          </a:solidFill>
          <a:latin typeface="Comic Sans MS" pitchFamily="66" charset="0"/>
        </a:defRPr>
      </a:lvl6pPr>
      <a:lvl7pPr marL="914400" algn="ctr" rtl="0" fontAlgn="base">
        <a:spcBef>
          <a:spcPct val="0"/>
        </a:spcBef>
        <a:spcAft>
          <a:spcPct val="0"/>
        </a:spcAft>
        <a:defRPr sz="4400">
          <a:solidFill>
            <a:schemeClr val="tx1"/>
          </a:solidFill>
          <a:latin typeface="Comic Sans MS" pitchFamily="66" charset="0"/>
        </a:defRPr>
      </a:lvl7pPr>
      <a:lvl8pPr marL="1371600" algn="ctr" rtl="0" fontAlgn="base">
        <a:spcBef>
          <a:spcPct val="0"/>
        </a:spcBef>
        <a:spcAft>
          <a:spcPct val="0"/>
        </a:spcAft>
        <a:defRPr sz="4400">
          <a:solidFill>
            <a:schemeClr val="tx1"/>
          </a:solidFill>
          <a:latin typeface="Comic Sans MS" pitchFamily="66" charset="0"/>
        </a:defRPr>
      </a:lvl8pPr>
      <a:lvl9pPr marL="1828800" algn="ctr" rtl="0" fontAlgn="base">
        <a:spcBef>
          <a:spcPct val="0"/>
        </a:spcBef>
        <a:spcAft>
          <a:spcPct val="0"/>
        </a:spcAft>
        <a:defRPr sz="4400">
          <a:solidFill>
            <a:schemeClr val="tx1"/>
          </a:solidFill>
          <a:latin typeface="Comic Sans MS" pitchFamily="6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1046;&#1080;&#1075;&#1077;&#1088;\Downloads\&#1053;&#1050;&#1062;%20&#1050;&#1072;&#1079;&#1072;&#1093;&#1089;&#1082;&#1080;&#1077;%20&#1053;&#1072;&#1094;&#1080;&#1086;&#1085;&#1072;&#1083;&#1100;&#1085;&#1099;&#1077;%20&#1048;&#1075;&#1088;&#1099;%20&#1041;&#1072;&#1081;&#1075;&#1072;.mp4" TargetMode="External"/><Relationship Id="rId1" Type="http://schemas.openxmlformats.org/officeDocument/2006/relationships/vmlDrawing" Target="../drawings/vmlDrawing3.vml"/><Relationship Id="rId5" Type="http://schemas.openxmlformats.org/officeDocument/2006/relationships/image" Target="../media/image9.png"/><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2.xml"/><Relationship Id="rId1" Type="http://schemas.openxmlformats.org/officeDocument/2006/relationships/video" Target="file:///C:\Users\&#1046;&#1080;&#1075;&#1077;&#1088;\Downloads\&#1178;&#1072;&#1079;&#1072;&#1179;%20&#1201;&#1083;&#1090;&#1090;&#1099;&#1179;%20&#1093;&#1072;&#1083;&#1179;&#1099;%20&#1086;&#1081;&#1099;&#1085;&#1076;&#1072;&#1088;&#1099;%20-%20&#1058;&#1077;&#1187;&#1075;&#1077;%20&#1072;&#1083;&#1091;.mp4"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oleObject" Target="../embeddings/oleObject7.bin"/><Relationship Id="rId2" Type="http://schemas.openxmlformats.org/officeDocument/2006/relationships/tags" Target="../tags/tag3.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video" Target="file:///C:\Users\&#1046;&#1080;&#1075;&#1077;&#1088;\Downloads\&#1178;&#1072;&#1079;&#1072;&#1179;%20&#1201;&#1083;&#1090;&#1090;&#1099;&#1179;%20&#1093;&#1072;&#1083;&#1179;&#1099;%20&#1086;&#1081;&#1099;&#1085;&#1076;&#1072;&#1088;&#1099;%20-%20&#1046;&#1072;&#1084;&#1073;&#1099;%20&#1040;&#1090;&#1091;.mp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file:///C:\Users\&#1046;&#1080;&#1075;&#1077;&#1088;\Downloads\&#1050;&#1072;&#1079;&#1072;&#1093;&#1089;&#1082;&#1080;&#1077;%20&#1085;&#1072;&#1094;&#1080;&#1086;&#1085;&#1072;&#1083;&#1100;&#1085;&#1099;&#1077;%20&#1080;&#1075;&#1088;&#1099;%20-%20&#1040;&#1091;&#1076;&#1072;&#1088;&#1099;&#1089;&#1087;&#1072;&#1082;.mp4" TargetMode="External"/><Relationship Id="rId1" Type="http://schemas.openxmlformats.org/officeDocument/2006/relationships/vmlDrawing" Target="../drawings/vmlDrawing1.vml"/><Relationship Id="rId5" Type="http://schemas.openxmlformats.org/officeDocument/2006/relationships/image" Target="../media/image8.png"/><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457200" y="549275"/>
            <a:ext cx="8229600" cy="5576888"/>
          </a:xfrm>
        </p:spPr>
        <p:txBody>
          <a:bodyPr/>
          <a:lstStyle/>
          <a:p>
            <a:pPr algn="ctr" eaLnBrk="1" hangingPunct="1">
              <a:buFontTx/>
              <a:buNone/>
            </a:pPr>
            <a:endParaRPr lang="kk-KZ" smtClean="0">
              <a:solidFill>
                <a:srgbClr val="FF0000"/>
              </a:solidFill>
              <a:latin typeface="Arial" charset="0"/>
              <a:cs typeface="Arial" charset="0"/>
            </a:endParaRPr>
          </a:p>
          <a:p>
            <a:pPr algn="ctr" eaLnBrk="1" hangingPunct="1">
              <a:buFontTx/>
              <a:buNone/>
            </a:pPr>
            <a:endParaRPr lang="kk-KZ" smtClean="0">
              <a:solidFill>
                <a:srgbClr val="FF0000"/>
              </a:solidFill>
              <a:latin typeface="Arial" charset="0"/>
              <a:cs typeface="Arial" charset="0"/>
            </a:endParaRPr>
          </a:p>
          <a:p>
            <a:pPr algn="ctr" eaLnBrk="1" hangingPunct="1">
              <a:buFontTx/>
              <a:buNone/>
            </a:pPr>
            <a:endParaRPr lang="kk-KZ" smtClean="0">
              <a:solidFill>
                <a:srgbClr val="FF0000"/>
              </a:solidFill>
              <a:latin typeface="Arial" charset="0"/>
              <a:cs typeface="Arial" charset="0"/>
            </a:endParaRPr>
          </a:p>
          <a:p>
            <a:pPr algn="ctr" eaLnBrk="1" hangingPunct="1">
              <a:buFontTx/>
              <a:buNone/>
            </a:pPr>
            <a:endParaRPr lang="kk-KZ" smtClean="0">
              <a:solidFill>
                <a:srgbClr val="FF0000"/>
              </a:solidFill>
              <a:latin typeface="Arial" charset="0"/>
              <a:cs typeface="Arial" charset="0"/>
            </a:endParaRPr>
          </a:p>
          <a:p>
            <a:pPr algn="ctr" eaLnBrk="1" hangingPunct="1">
              <a:buFontTx/>
              <a:buNone/>
            </a:pPr>
            <a:endParaRPr lang="kk-KZ" smtClean="0">
              <a:solidFill>
                <a:srgbClr val="FF0000"/>
              </a:solidFill>
              <a:latin typeface="Arial" charset="0"/>
              <a:cs typeface="Arial" charset="0"/>
            </a:endParaRPr>
          </a:p>
          <a:p>
            <a:pPr algn="ctr" eaLnBrk="1" hangingPunct="1">
              <a:buFontTx/>
              <a:buNone/>
            </a:pPr>
            <a:endParaRPr lang="kk-KZ" smtClean="0">
              <a:solidFill>
                <a:srgbClr val="FF0000"/>
              </a:solidFill>
              <a:latin typeface="Arial" charset="0"/>
              <a:cs typeface="Arial" charset="0"/>
            </a:endParaRPr>
          </a:p>
          <a:p>
            <a:pPr algn="ctr" eaLnBrk="1" hangingPunct="1">
              <a:buFontTx/>
              <a:buNone/>
            </a:pPr>
            <a:endParaRPr lang="kk-KZ" smtClean="0">
              <a:solidFill>
                <a:srgbClr val="FF0000"/>
              </a:solidFill>
              <a:latin typeface="Arial" charset="0"/>
              <a:cs typeface="Arial" charset="0"/>
            </a:endParaRPr>
          </a:p>
        </p:txBody>
      </p:sp>
      <p:sp>
        <p:nvSpPr>
          <p:cNvPr id="3077" name="WordArt 5"/>
          <p:cNvSpPr>
            <a:spLocks noChangeArrowheads="1" noChangeShapeType="1" noTextEdit="1"/>
          </p:cNvSpPr>
          <p:nvPr/>
        </p:nvSpPr>
        <p:spPr bwMode="auto">
          <a:xfrm>
            <a:off x="2411413" y="3573463"/>
            <a:ext cx="4537075" cy="995362"/>
          </a:xfrm>
          <a:prstGeom prst="rect">
            <a:avLst/>
          </a:prstGeom>
        </p:spPr>
        <p:txBody>
          <a:bodyPr wrap="none" fromWordArt="1">
            <a:prstTxWarp prst="textWave1">
              <a:avLst>
                <a:gd name="adj1" fmla="val 13005"/>
                <a:gd name="adj2" fmla="val 0"/>
              </a:avLst>
            </a:prstTxWarp>
          </a:bodyPr>
          <a:lstStyle/>
          <a:p>
            <a:pPr algn="ctr"/>
            <a:r>
              <a:rPr lang="ru-RU" sz="3600" kern="10">
                <a:ln w="9525">
                  <a:noFill/>
                  <a:round/>
                  <a:headEnd/>
                  <a:tailEnd/>
                </a:ln>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Times New Roman"/>
                <a:cs typeface="Times New Roman"/>
              </a:rPr>
              <a:t>5сынып</a:t>
            </a:r>
          </a:p>
        </p:txBody>
      </p:sp>
      <p:sp>
        <p:nvSpPr>
          <p:cNvPr id="3079" name="WordArt 7"/>
          <p:cNvSpPr>
            <a:spLocks noChangeArrowheads="1" noChangeShapeType="1" noTextEdit="1"/>
          </p:cNvSpPr>
          <p:nvPr/>
        </p:nvSpPr>
        <p:spPr bwMode="auto">
          <a:xfrm>
            <a:off x="1692275" y="1557338"/>
            <a:ext cx="6049963" cy="1439862"/>
          </a:xfrm>
          <a:prstGeom prst="rect">
            <a:avLst/>
          </a:prstGeom>
        </p:spPr>
        <p:txBody>
          <a:bodyPr wrap="none" fromWordArt="1">
            <a:prstTxWarp prst="textPlain">
              <a:avLst>
                <a:gd name="adj" fmla="val 50000"/>
              </a:avLst>
            </a:prstTxWarp>
            <a:scene3d>
              <a:camera prst="legacyObliqueTopLeft"/>
              <a:lightRig rig="legacyFlat3" dir="t"/>
            </a:scene3d>
            <a:sp3d extrusionH="430200" prstMaterial="legacyMatte">
              <a:extrusionClr>
                <a:srgbClr val="9400ED"/>
              </a:extrusionClr>
            </a:sp3d>
          </a:bodyPr>
          <a:lstStyle/>
          <a:p>
            <a:pPr algn="ctr"/>
            <a:r>
              <a:rPr lang="ru-RU" sz="3600" kern="10">
                <a:ln w="9525">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Arial"/>
                <a:cs typeface="Arial"/>
              </a:rPr>
              <a:t>Математика</a:t>
            </a:r>
          </a:p>
        </p:txBody>
      </p:sp>
      <p:sp>
        <p:nvSpPr>
          <p:cNvPr id="7173" name="TextBox 4"/>
          <p:cNvSpPr txBox="1">
            <a:spLocks noChangeArrowheads="1"/>
          </p:cNvSpPr>
          <p:nvPr/>
        </p:nvSpPr>
        <p:spPr bwMode="auto">
          <a:xfrm>
            <a:off x="2071688" y="5429250"/>
            <a:ext cx="6429375" cy="584200"/>
          </a:xfrm>
          <a:prstGeom prst="rect">
            <a:avLst/>
          </a:prstGeom>
          <a:noFill/>
          <a:ln w="9525">
            <a:noFill/>
            <a:miter lim="800000"/>
            <a:headEnd/>
            <a:tailEnd/>
          </a:ln>
        </p:spPr>
        <p:txBody>
          <a:bodyPr>
            <a:spAutoFit/>
          </a:bodyPr>
          <a:lstStyle/>
          <a:p>
            <a:r>
              <a:rPr lang="ru-RU" sz="3200" b="1">
                <a:solidFill>
                  <a:srgbClr val="FF0000"/>
                </a:solidFill>
                <a:latin typeface="Times New Roman" pitchFamily="18" charset="0"/>
                <a:cs typeface="Times New Roman" pitchFamily="18" charset="0"/>
              </a:rPr>
              <a:t>Хисметова Зергүл Төлегенқызы</a:t>
            </a:r>
          </a:p>
        </p:txBody>
      </p:sp>
    </p:spTree>
    <p:custDataLst>
      <p:tags r:id="rId1"/>
    </p:custData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fade">
                                      <p:cBhvr>
                                        <p:cTn id="7" dur="800" decel="100000"/>
                                        <p:tgtEl>
                                          <p:spTgt spid="3079"/>
                                        </p:tgtEl>
                                      </p:cBhvr>
                                    </p:animEffect>
                                    <p:anim calcmode="lin" valueType="num">
                                      <p:cBhvr>
                                        <p:cTn id="8" dur="800" decel="100000" fill="hold"/>
                                        <p:tgtEl>
                                          <p:spTgt spid="3079"/>
                                        </p:tgtEl>
                                        <p:attrNameLst>
                                          <p:attrName>style.rotation</p:attrName>
                                        </p:attrNameLst>
                                      </p:cBhvr>
                                      <p:tavLst>
                                        <p:tav tm="0">
                                          <p:val>
                                            <p:fltVal val="-90"/>
                                          </p:val>
                                        </p:tav>
                                        <p:tav tm="100000">
                                          <p:val>
                                            <p:fltVal val="0"/>
                                          </p:val>
                                        </p:tav>
                                      </p:tavLst>
                                    </p:anim>
                                    <p:anim calcmode="lin" valueType="num">
                                      <p:cBhvr>
                                        <p:cTn id="9" dur="800" decel="100000" fill="hold"/>
                                        <p:tgtEl>
                                          <p:spTgt spid="3079"/>
                                        </p:tgtEl>
                                        <p:attrNameLst>
                                          <p:attrName>ppt_x</p:attrName>
                                        </p:attrNameLst>
                                      </p:cBhvr>
                                      <p:tavLst>
                                        <p:tav tm="0">
                                          <p:val>
                                            <p:strVal val="#ppt_x+0.4"/>
                                          </p:val>
                                        </p:tav>
                                        <p:tav tm="100000">
                                          <p:val>
                                            <p:strVal val="#ppt_x-0.05"/>
                                          </p:val>
                                        </p:tav>
                                      </p:tavLst>
                                    </p:anim>
                                    <p:anim calcmode="lin" valueType="num">
                                      <p:cBhvr>
                                        <p:cTn id="10" dur="800" decel="100000" fill="hold"/>
                                        <p:tgtEl>
                                          <p:spTgt spid="307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07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079"/>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3077"/>
                                        </p:tgtEl>
                                        <p:attrNameLst>
                                          <p:attrName>style.visibility</p:attrName>
                                        </p:attrNameLst>
                                      </p:cBhvr>
                                      <p:to>
                                        <p:strVal val="visible"/>
                                      </p:to>
                                    </p:set>
                                    <p:animEffect transition="in" filter="fade">
                                      <p:cBhvr>
                                        <p:cTn id="15" dur="800" decel="100000"/>
                                        <p:tgtEl>
                                          <p:spTgt spid="3077"/>
                                        </p:tgtEl>
                                      </p:cBhvr>
                                    </p:animEffect>
                                    <p:anim calcmode="lin" valueType="num">
                                      <p:cBhvr>
                                        <p:cTn id="16" dur="800" decel="100000" fill="hold"/>
                                        <p:tgtEl>
                                          <p:spTgt spid="3077"/>
                                        </p:tgtEl>
                                        <p:attrNameLst>
                                          <p:attrName>style.rotation</p:attrName>
                                        </p:attrNameLst>
                                      </p:cBhvr>
                                      <p:tavLst>
                                        <p:tav tm="0">
                                          <p:val>
                                            <p:fltVal val="-90"/>
                                          </p:val>
                                        </p:tav>
                                        <p:tav tm="100000">
                                          <p:val>
                                            <p:fltVal val="0"/>
                                          </p:val>
                                        </p:tav>
                                      </p:tavLst>
                                    </p:anim>
                                    <p:anim calcmode="lin" valueType="num">
                                      <p:cBhvr>
                                        <p:cTn id="17" dur="800" decel="100000" fill="hold"/>
                                        <p:tgtEl>
                                          <p:spTgt spid="3077"/>
                                        </p:tgtEl>
                                        <p:attrNameLst>
                                          <p:attrName>ppt_x</p:attrName>
                                        </p:attrNameLst>
                                      </p:cBhvr>
                                      <p:tavLst>
                                        <p:tav tm="0">
                                          <p:val>
                                            <p:strVal val="#ppt_x+0.4"/>
                                          </p:val>
                                        </p:tav>
                                        <p:tav tm="100000">
                                          <p:val>
                                            <p:strVal val="#ppt_x-0.05"/>
                                          </p:val>
                                        </p:tav>
                                      </p:tavLst>
                                    </p:anim>
                                    <p:anim calcmode="lin" valueType="num">
                                      <p:cBhvr>
                                        <p:cTn id="18" dur="800" decel="100000" fill="hold"/>
                                        <p:tgtEl>
                                          <p:spTgt spid="3077"/>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077"/>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07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P spid="307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Rectangle 15"/>
          <p:cNvGraphicFramePr>
            <a:graphicFrameLocks/>
          </p:cNvGraphicFramePr>
          <p:nvPr/>
        </p:nvGraphicFramePr>
        <p:xfrm>
          <a:off x="1524000" y="1397000"/>
          <a:ext cx="6096000" cy="4064000"/>
        </p:xfrm>
        <a:graphic>
          <a:graphicData uri="http://schemas.openxmlformats.org/presentationml/2006/ole">
            <p:oleObj spid="_x0000_s2050" name="Формула" r:id="rId3" imgW="0" imgH="0" progId="Equation.3">
              <p:embed/>
            </p:oleObj>
          </a:graphicData>
        </a:graphic>
      </p:graphicFrame>
      <p:sp>
        <p:nvSpPr>
          <p:cNvPr id="2051" name="TextBox 23"/>
          <p:cNvSpPr txBox="1">
            <a:spLocks noChangeArrowheads="1"/>
          </p:cNvSpPr>
          <p:nvPr/>
        </p:nvSpPr>
        <p:spPr bwMode="auto">
          <a:xfrm>
            <a:off x="214313" y="428625"/>
            <a:ext cx="8528050" cy="5786438"/>
          </a:xfrm>
          <a:prstGeom prst="rect">
            <a:avLst/>
          </a:prstGeom>
          <a:noFill/>
          <a:ln w="9525">
            <a:noFill/>
            <a:miter lim="800000"/>
            <a:headEnd/>
            <a:tailEnd/>
          </a:ln>
        </p:spPr>
        <p:txBody>
          <a:bodyPr>
            <a:spAutoFit/>
          </a:bodyPr>
          <a:lstStyle/>
          <a:p>
            <a:r>
              <a:rPr lang="kk-KZ" sz="3200" b="1">
                <a:latin typeface="Times New Roman" pitchFamily="18" charset="0"/>
                <a:cs typeface="Times New Roman" pitchFamily="18" charset="0"/>
              </a:rPr>
              <a:t>V. «Топ бәйге» сайысы. </a:t>
            </a:r>
            <a:r>
              <a:rPr lang="kk-KZ" sz="3200">
                <a:latin typeface="Times New Roman" pitchFamily="18" charset="0"/>
                <a:cs typeface="Times New Roman" pitchFamily="18" charset="0"/>
              </a:rPr>
              <a:t>Әр топқа 1 есептен</a:t>
            </a:r>
          </a:p>
          <a:p>
            <a:r>
              <a:rPr lang="kk-KZ" sz="3200">
                <a:latin typeface="Times New Roman" pitchFamily="18" charset="0"/>
                <a:cs typeface="Times New Roman" pitchFamily="18" charset="0"/>
              </a:rPr>
              <a:t> беріледі және топ мүшелері бірлесе </a:t>
            </a:r>
          </a:p>
          <a:p>
            <a:r>
              <a:rPr lang="kk-KZ" sz="3200">
                <a:latin typeface="Times New Roman" pitchFamily="18" charset="0"/>
                <a:cs typeface="Times New Roman" pitchFamily="18" charset="0"/>
              </a:rPr>
              <a:t>орындайды. </a:t>
            </a:r>
          </a:p>
          <a:p>
            <a:r>
              <a:rPr lang="kk-KZ" sz="3200">
                <a:latin typeface="Times New Roman" pitchFamily="18" charset="0"/>
                <a:cs typeface="Times New Roman" pitchFamily="18" charset="0"/>
              </a:rPr>
              <a:t>Берілетін уақыт – 1 немесе 1 мин 30 сек.</a:t>
            </a:r>
            <a:endParaRPr lang="ru-RU" sz="3200">
              <a:latin typeface="Times New Roman" pitchFamily="18" charset="0"/>
              <a:cs typeface="Times New Roman" pitchFamily="18" charset="0"/>
            </a:endParaRPr>
          </a:p>
          <a:p>
            <a:r>
              <a:rPr lang="kk-KZ" sz="3200" b="1" i="1">
                <a:latin typeface="Times New Roman" pitchFamily="18" charset="0"/>
                <a:cs typeface="Times New Roman" pitchFamily="18" charset="0"/>
              </a:rPr>
              <a:t>Топ бәйге</a:t>
            </a:r>
            <a:r>
              <a:rPr lang="kk-KZ" sz="3200">
                <a:latin typeface="Times New Roman" pitchFamily="18" charset="0"/>
                <a:cs typeface="Times New Roman" pitchFamily="18" charset="0"/>
              </a:rPr>
              <a:t> –аттың бабын қажет ете бермейтін </a:t>
            </a:r>
          </a:p>
          <a:p>
            <a:r>
              <a:rPr lang="kk-KZ" sz="3200">
                <a:latin typeface="Times New Roman" pitchFamily="18" charset="0"/>
                <a:cs typeface="Times New Roman" pitchFamily="18" charset="0"/>
              </a:rPr>
              <a:t>атшабыс түрі. Жарысқа белгіленген қашықтықта</a:t>
            </a:r>
          </a:p>
          <a:p>
            <a:r>
              <a:rPr lang="kk-KZ" sz="3200">
                <a:latin typeface="Times New Roman" pitchFamily="18" charset="0"/>
                <a:cs typeface="Times New Roman" pitchFamily="18" charset="0"/>
              </a:rPr>
              <a:t> орташа деңгейде (10-15 шақырым арасында) </a:t>
            </a:r>
          </a:p>
          <a:p>
            <a:r>
              <a:rPr lang="kk-KZ" sz="3200">
                <a:latin typeface="Times New Roman" pitchFamily="18" charset="0"/>
                <a:cs typeface="Times New Roman" pitchFamily="18" charset="0"/>
              </a:rPr>
              <a:t>және аты бар ниет білдірушілердің барлығыда</a:t>
            </a:r>
          </a:p>
          <a:p>
            <a:r>
              <a:rPr lang="kk-KZ" sz="3200">
                <a:latin typeface="Times New Roman" pitchFamily="18" charset="0"/>
                <a:cs typeface="Times New Roman" pitchFamily="18" charset="0"/>
              </a:rPr>
              <a:t> қатыса береді, топ бәйгеге балалар да, </a:t>
            </a:r>
          </a:p>
          <a:p>
            <a:r>
              <a:rPr lang="kk-KZ" sz="3200">
                <a:latin typeface="Times New Roman" pitchFamily="18" charset="0"/>
                <a:cs typeface="Times New Roman" pitchFamily="18" charset="0"/>
              </a:rPr>
              <a:t>ересектерде қатыса береді.</a:t>
            </a:r>
            <a:endParaRPr lang="ru-RU" sz="3200">
              <a:latin typeface="Times New Roman" pitchFamily="18" charset="0"/>
              <a:cs typeface="Times New Roman" pitchFamily="18" charset="0"/>
            </a:endParaRPr>
          </a:p>
          <a:p>
            <a:endParaRPr lang="ru-RU"/>
          </a:p>
        </p:txBody>
      </p:sp>
    </p:spTree>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7"/>
          <p:cNvGraphicFramePr>
            <a:graphicFrameLocks noChangeAspect="1"/>
          </p:cNvGraphicFramePr>
          <p:nvPr>
            <p:ph sz="quarter" idx="4294967295"/>
          </p:nvPr>
        </p:nvGraphicFramePr>
        <p:xfrm>
          <a:off x="8216900" y="3733800"/>
          <a:ext cx="927100" cy="1752600"/>
        </p:xfrm>
        <a:graphic>
          <a:graphicData uri="http://schemas.openxmlformats.org/presentationml/2006/ole">
            <p:oleObj spid="_x0000_s3074" name="Формула" r:id="rId4" imgW="114120" imgH="215640" progId="Equation.3">
              <p:embed/>
            </p:oleObj>
          </a:graphicData>
        </a:graphic>
      </p:graphicFrame>
      <p:pic>
        <p:nvPicPr>
          <p:cNvPr id="16" name="НКЦ Казахские Национальные Игры Байга.mp4">
            <a:hlinkClick r:id="" action="ppaction://media"/>
          </p:cNvPr>
          <p:cNvPicPr>
            <a:picLocks noRot="1" noChangeAspect="1"/>
          </p:cNvPicPr>
          <p:nvPr>
            <a:videoFile r:link="rId2"/>
          </p:nvPr>
        </p:nvPicPr>
        <p:blipFill>
          <a:blip r:embed="rId5"/>
          <a:stretch>
            <a:fillRect/>
          </a:stretch>
        </p:blipFill>
        <p:spPr>
          <a:xfrm>
            <a:off x="1619229" y="1214422"/>
            <a:ext cx="5881729" cy="441129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heel spokes="8"/>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6"/>
                                        </p:tgtEl>
                                      </p:cBhvr>
                                    </p:cmd>
                                  </p:childTnLst>
                                </p:cTn>
                              </p:par>
                            </p:childTnLst>
                          </p:cTn>
                        </p:par>
                      </p:childTnLst>
                    </p:cTn>
                  </p:par>
                </p:childTnLst>
              </p:cTn>
              <p:nextCondLst>
                <p:cond evt="onClick" delay="0">
                  <p:tgtEl>
                    <p:spTgt spid="16"/>
                  </p:tgtEl>
                </p:cond>
              </p:nextCondLst>
            </p:seq>
            <p:video>
              <p:cMediaNode>
                <p:cTn id="7" fill="hold" display="0">
                  <p:stCondLst>
                    <p:cond delay="indefinite"/>
                  </p:stCondLst>
                  <p:endCondLst>
                    <p:cond evt="onNext" delay="0">
                      <p:tgtEl>
                        <p:sldTgt/>
                      </p:tgtEl>
                    </p:cond>
                    <p:cond evt="onPrev" delay="0">
                      <p:tgtEl>
                        <p:sldTgt/>
                      </p:tgtEl>
                    </p:cond>
                  </p:endCondLst>
                </p:cTn>
                <p:tgtEl>
                  <p:spTgt spid="1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ChangeArrowheads="1"/>
          </p:cNvSpPr>
          <p:nvPr/>
        </p:nvSpPr>
        <p:spPr bwMode="auto">
          <a:xfrm>
            <a:off x="0" y="142875"/>
            <a:ext cx="9001125" cy="5632450"/>
          </a:xfrm>
          <a:prstGeom prst="rect">
            <a:avLst/>
          </a:prstGeom>
          <a:noFill/>
          <a:ln w="9525">
            <a:noFill/>
            <a:miter lim="800000"/>
            <a:headEnd/>
            <a:tailEnd/>
          </a:ln>
        </p:spPr>
        <p:txBody>
          <a:bodyPr anchor="ctr">
            <a:spAutoFit/>
          </a:bodyPr>
          <a:lstStyle/>
          <a:p>
            <a:pPr eaLnBrk="0" hangingPunct="0"/>
            <a:r>
              <a:rPr lang="kk-KZ" sz="3600">
                <a:latin typeface="Times New Roman" pitchFamily="18" charset="0"/>
                <a:cs typeface="Times New Roman" pitchFamily="18" charset="0"/>
              </a:rPr>
              <a:t>№ 1241</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Тікбұрышты параллелепипед пішінді ағаш білеушенің ұзындығы 5,5 дм, ені 2,6 дм, биіктігі 1,2 дм. Ағаштың 1 дм</a:t>
            </a:r>
            <a:r>
              <a:rPr lang="kk-KZ" sz="3600" baseline="30000">
                <a:latin typeface="Times New Roman" pitchFamily="18" charset="0"/>
                <a:cs typeface="Times New Roman" pitchFamily="18" charset="0"/>
              </a:rPr>
              <a:t>3</a:t>
            </a:r>
            <a:r>
              <a:rPr lang="kk-KZ" sz="3600">
                <a:latin typeface="Times New Roman" pitchFamily="18" charset="0"/>
                <a:cs typeface="Times New Roman" pitchFamily="18" charset="0"/>
              </a:rPr>
              <a:t> –інің массасы 0,5 кг. Өлшемдері берілген ағаш білеушенің массасын табыңдар.</a:t>
            </a:r>
            <a:endParaRPr lang="ru-RU" sz="3600">
              <a:latin typeface="Times New Roman" pitchFamily="18" charset="0"/>
              <a:cs typeface="Times New Roman" pitchFamily="18" charset="0"/>
            </a:endParaRPr>
          </a:p>
          <a:p>
            <a:pPr eaLnBrk="0" hangingPunct="0"/>
            <a:endParaRPr lang="kk-KZ"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Шешуі: V= 5,5*2,6*1,2= 17,16 (дм</a:t>
            </a:r>
            <a:r>
              <a:rPr lang="kk-KZ" sz="3600" baseline="30000">
                <a:latin typeface="Times New Roman" pitchFamily="18" charset="0"/>
                <a:cs typeface="Times New Roman" pitchFamily="18" charset="0"/>
              </a:rPr>
              <a:t>3</a:t>
            </a:r>
            <a:r>
              <a:rPr lang="kk-KZ" sz="3600">
                <a:latin typeface="Times New Roman" pitchFamily="18" charset="0"/>
                <a:cs typeface="Times New Roman" pitchFamily="18" charset="0"/>
              </a:rPr>
              <a:t>)</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17,16:0,5=34,32 (кг)</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Жауабы: ағаш білеушенің массасы 34,32  кг</a:t>
            </a:r>
          </a:p>
        </p:txBody>
      </p:sp>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ChangeArrowheads="1"/>
          </p:cNvSpPr>
          <p:nvPr/>
        </p:nvSpPr>
        <p:spPr bwMode="auto">
          <a:xfrm>
            <a:off x="0" y="142875"/>
            <a:ext cx="9001125" cy="5632450"/>
          </a:xfrm>
          <a:prstGeom prst="rect">
            <a:avLst/>
          </a:prstGeom>
          <a:noFill/>
          <a:ln w="9525">
            <a:noFill/>
            <a:miter lim="800000"/>
            <a:headEnd/>
            <a:tailEnd/>
          </a:ln>
        </p:spPr>
        <p:txBody>
          <a:bodyPr anchor="ctr">
            <a:spAutoFit/>
          </a:bodyPr>
          <a:lstStyle/>
          <a:p>
            <a:r>
              <a:rPr lang="kk-KZ" sz="3600">
                <a:latin typeface="Times New Roman" pitchFamily="18" charset="0"/>
                <a:cs typeface="Times New Roman" pitchFamily="18" charset="0"/>
              </a:rPr>
              <a:t>№1242</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Автотурист бірінші күні 120 км жол жүрді. Бұл оның екінші күні жүрген жолының 0,8-індей. Автотурист екі күнде неше километр жол жүрді?</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 </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Шешуі: 120:0,8=150 (км)</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120+150= 270 (км)</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Жауабы: автотурист екі күнде 270 км жол жүрді.</a:t>
            </a:r>
            <a:endParaRPr lang="ru-RU" sz="3600">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ChangeArrowheads="1"/>
          </p:cNvSpPr>
          <p:nvPr/>
        </p:nvSpPr>
        <p:spPr bwMode="auto">
          <a:xfrm>
            <a:off x="0" y="142875"/>
            <a:ext cx="9001125" cy="5078413"/>
          </a:xfrm>
          <a:prstGeom prst="rect">
            <a:avLst/>
          </a:prstGeom>
          <a:noFill/>
          <a:ln w="9525">
            <a:noFill/>
            <a:miter lim="800000"/>
            <a:headEnd/>
            <a:tailEnd/>
          </a:ln>
        </p:spPr>
        <p:txBody>
          <a:bodyPr anchor="ctr">
            <a:spAutoFit/>
          </a:bodyPr>
          <a:lstStyle/>
          <a:p>
            <a:r>
              <a:rPr lang="kk-KZ" sz="3600">
                <a:latin typeface="Times New Roman" pitchFamily="18" charset="0"/>
                <a:cs typeface="Times New Roman" pitchFamily="18" charset="0"/>
              </a:rPr>
              <a:t>№1245</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Маусым айындағы күндердің 0,2-сі жауынды, 0,5-і ашық, қалған 9 күн бұлтты болды. Маусым айында неше күн бар?</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 </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Шешуі: 0,2+0,5=0,7</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1-0,7=0,3</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9:0,3=30 (күн)</a:t>
            </a:r>
            <a:endParaRPr lang="ru-RU" sz="3600">
              <a:latin typeface="Times New Roman" pitchFamily="18" charset="0"/>
              <a:cs typeface="Times New Roman" pitchFamily="18" charset="0"/>
            </a:endParaRPr>
          </a:p>
          <a:p>
            <a:r>
              <a:rPr lang="kk-KZ" sz="3600">
                <a:latin typeface="Times New Roman" pitchFamily="18" charset="0"/>
                <a:cs typeface="Times New Roman" pitchFamily="18" charset="0"/>
              </a:rPr>
              <a:t>Жауабы: маусым айында 30 күн бар.</a:t>
            </a:r>
            <a:endParaRPr lang="ru-RU" sz="3600">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ChangeArrowheads="1"/>
          </p:cNvSpPr>
          <p:nvPr/>
        </p:nvSpPr>
        <p:spPr bwMode="auto">
          <a:xfrm>
            <a:off x="285750" y="142875"/>
            <a:ext cx="8715375" cy="6002338"/>
          </a:xfrm>
          <a:prstGeom prst="rect">
            <a:avLst/>
          </a:prstGeom>
          <a:noFill/>
          <a:ln w="9525">
            <a:noFill/>
            <a:miter lim="800000"/>
            <a:headEnd/>
            <a:tailEnd/>
          </a:ln>
        </p:spPr>
        <p:txBody>
          <a:bodyPr anchor="ctr">
            <a:spAutoFit/>
          </a:bodyPr>
          <a:lstStyle/>
          <a:p>
            <a:r>
              <a:rPr lang="kk-KZ" sz="2400" b="1">
                <a:latin typeface="Times New Roman" pitchFamily="18" charset="0"/>
                <a:cs typeface="Times New Roman" pitchFamily="18" charset="0"/>
              </a:rPr>
              <a:t>VІ. «Теңге алу ойыны» </a:t>
            </a:r>
            <a:r>
              <a:rPr lang="kk-KZ" sz="2400">
                <a:latin typeface="Times New Roman" pitchFamily="18" charset="0"/>
                <a:cs typeface="Times New Roman" pitchFamily="18" charset="0"/>
              </a:rPr>
              <a:t> тест тапсырмаларын шешу.  </a:t>
            </a:r>
          </a:p>
          <a:p>
            <a:r>
              <a:rPr lang="kk-KZ" sz="2400">
                <a:latin typeface="Times New Roman" pitchFamily="18" charset="0"/>
                <a:cs typeface="Times New Roman" pitchFamily="18" charset="0"/>
              </a:rPr>
              <a:t>Тест 5 тапсырмадан тұрады, 1 дұрыс жауап 1 стикер. Тақтада барлығы берілген уақытта орындап болған соң, оқушылар өздерінің жұмыстарын тақтадағы жауап бойынша тексереді.</a:t>
            </a:r>
            <a:endParaRPr lang="ru-RU" sz="2400">
              <a:latin typeface="Times New Roman" pitchFamily="18" charset="0"/>
              <a:cs typeface="Times New Roman" pitchFamily="18" charset="0"/>
            </a:endParaRPr>
          </a:p>
          <a:p>
            <a:r>
              <a:rPr lang="kk-KZ" sz="2400">
                <a:latin typeface="Times New Roman" pitchFamily="18" charset="0"/>
                <a:cs typeface="Times New Roman" pitchFamily="18" charset="0"/>
              </a:rPr>
              <a:t>Теңге алу – бозбалалар ойнайтын қазақтың ұлттық ат спорты. Желіп келе жатқан аттың үстінде отырып, желісін баяулатпастан төменге тез иіліп сол және оң жағынан орамалмен оралған теңгені көтеріп, артына тастап отыруы керек. Әрбір сәтсіз талпыныстың артына айыптық уақыт белгіленеді. Теңгені көп ілген салт атты жеңімпаз атанады. Теңге алу алаңының ұзындығы 120 метр. Теңгені алуға дейінгі ұзындық 30 метр. Теңге саны бесеу болуы керек. Теңгелердің арақашықтығы 10 метрден. Теңге ілушілер теңгені орнынан іліп лақтыруы керек. Жарысқа бекітілген ережеге сай спортшының уақыты, ілген теңгесінің санына бөліп қорытындысы шығарылады.</a:t>
            </a:r>
            <a:endParaRPr lang="ru-RU" sz="2400">
              <a:latin typeface="Times New Roman" pitchFamily="18" charset="0"/>
              <a:cs typeface="Times New Roman" pitchFamily="18" charset="0"/>
            </a:endParaRPr>
          </a:p>
          <a:p>
            <a:r>
              <a:rPr lang="kk-KZ" sz="2400">
                <a:latin typeface="Times New Roman" pitchFamily="18" charset="0"/>
                <a:cs typeface="Times New Roman" pitchFamily="18" charset="0"/>
              </a:rPr>
              <a:t>                          Тест жұмысы (Екі нұсқа 5 сұрақтан)</a:t>
            </a:r>
            <a:endParaRPr lang="ru-RU" sz="2400">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Қазақ ұлттық халқы ойындары - Теңге алу.mp4">
            <a:hlinkClick r:id="" action="ppaction://media"/>
          </p:cNvPr>
          <p:cNvPicPr>
            <a:picLocks noRot="1" noChangeAspect="1"/>
          </p:cNvPicPr>
          <p:nvPr>
            <a:videoFile r:link="rId1"/>
          </p:nvPr>
        </p:nvPicPr>
        <p:blipFill>
          <a:blip r:embed="rId3"/>
          <a:srcRect/>
          <a:stretch>
            <a:fillRect/>
          </a:stretch>
        </p:blipFill>
        <p:spPr bwMode="auto">
          <a:xfrm>
            <a:off x="1103313" y="857250"/>
            <a:ext cx="6254750" cy="4719638"/>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28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1"/>
                </p:tgtEl>
              </p:cMediaNode>
            </p:video>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1"/>
                                        </p:tgtEl>
                                      </p:cBhvr>
                                    </p:cmd>
                                  </p:childTnLst>
                                </p:cTn>
                              </p:par>
                            </p:childTnLst>
                          </p:cTn>
                        </p:par>
                      </p:childTnLst>
                    </p:cTn>
                  </p:par>
                </p:childTnLst>
              </p:cTn>
              <p:nextCondLst>
                <p:cond evt="onClick" delay="0">
                  <p:tgtEl>
                    <p:spTgt spid="21"/>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4"/>
          <p:cNvGraphicFramePr>
            <a:graphicFrameLocks noChangeAspect="1"/>
          </p:cNvGraphicFramePr>
          <p:nvPr>
            <p:ph sz="quarter" idx="2"/>
          </p:nvPr>
        </p:nvGraphicFramePr>
        <p:xfrm>
          <a:off x="6032500" y="1828800"/>
          <a:ext cx="927100" cy="1752600"/>
        </p:xfrm>
        <a:graphic>
          <a:graphicData uri="http://schemas.openxmlformats.org/presentationml/2006/ole">
            <p:oleObj spid="_x0000_s4098" name="Формула" r:id="rId4" imgW="114120" imgH="215640" progId="Equation.3">
              <p:embed/>
            </p:oleObj>
          </a:graphicData>
        </a:graphic>
      </p:graphicFrame>
      <p:graphicFrame>
        <p:nvGraphicFramePr>
          <p:cNvPr id="4099" name="Object 9"/>
          <p:cNvGraphicFramePr>
            <a:graphicFrameLocks noChangeAspect="1"/>
          </p:cNvGraphicFramePr>
          <p:nvPr/>
        </p:nvGraphicFramePr>
        <p:xfrm>
          <a:off x="4514850" y="3321050"/>
          <a:ext cx="114300" cy="215900"/>
        </p:xfrm>
        <a:graphic>
          <a:graphicData uri="http://schemas.openxmlformats.org/presentationml/2006/ole">
            <p:oleObj spid="_x0000_s4099" name="Формула" r:id="rId5" imgW="114120" imgH="215640" progId="Equation.3">
              <p:embed/>
            </p:oleObj>
          </a:graphicData>
        </a:graphic>
      </p:graphicFrame>
      <p:graphicFrame>
        <p:nvGraphicFramePr>
          <p:cNvPr id="4100" name="Object 13"/>
          <p:cNvGraphicFramePr>
            <a:graphicFrameLocks noChangeAspect="1"/>
          </p:cNvGraphicFramePr>
          <p:nvPr/>
        </p:nvGraphicFramePr>
        <p:xfrm>
          <a:off x="4514850" y="3321050"/>
          <a:ext cx="114300" cy="215900"/>
        </p:xfrm>
        <a:graphic>
          <a:graphicData uri="http://schemas.openxmlformats.org/presentationml/2006/ole">
            <p:oleObj spid="_x0000_s4100" name="Формула" r:id="rId6" imgW="114120" imgH="215640" progId="Equation.3">
              <p:embed/>
            </p:oleObj>
          </a:graphicData>
        </a:graphic>
      </p:graphicFrame>
      <p:graphicFrame>
        <p:nvGraphicFramePr>
          <p:cNvPr id="4101" name="Rectangle 21"/>
          <p:cNvGraphicFramePr>
            <a:graphicFrameLocks/>
          </p:cNvGraphicFramePr>
          <p:nvPr/>
        </p:nvGraphicFramePr>
        <p:xfrm>
          <a:off x="1524000" y="1397000"/>
          <a:ext cx="6096000" cy="4064000"/>
        </p:xfrm>
        <a:graphic>
          <a:graphicData uri="http://schemas.openxmlformats.org/presentationml/2006/ole">
            <p:oleObj spid="_x0000_s4101" name="Формула" r:id="rId7" imgW="0" imgH="0" progId="Equation.3">
              <p:embed/>
            </p:oleObj>
          </a:graphicData>
        </a:graphic>
      </p:graphicFrame>
      <p:sp>
        <p:nvSpPr>
          <p:cNvPr id="4102" name="Rectangle 24"/>
          <p:cNvSpPr>
            <a:spLocks noChangeArrowheads="1"/>
          </p:cNvSpPr>
          <p:nvPr/>
        </p:nvSpPr>
        <p:spPr bwMode="auto">
          <a:xfrm>
            <a:off x="785813" y="0"/>
            <a:ext cx="6786562" cy="6124575"/>
          </a:xfrm>
          <a:prstGeom prst="rect">
            <a:avLst/>
          </a:prstGeom>
          <a:noFill/>
          <a:ln w="9525">
            <a:noFill/>
            <a:miter lim="800000"/>
            <a:headEnd/>
            <a:tailEnd/>
          </a:ln>
        </p:spPr>
        <p:txBody>
          <a:bodyPr anchor="ctr">
            <a:spAutoFit/>
          </a:bodyPr>
          <a:lstStyle/>
          <a:p>
            <a:pPr eaLnBrk="0" hangingPunct="0">
              <a:tabLst>
                <a:tab pos="2286000" algn="l"/>
              </a:tabLst>
            </a:pPr>
            <a:r>
              <a:rPr lang="ru-RU" sz="2800">
                <a:latin typeface="Times New Roman" pitchFamily="18" charset="0"/>
                <a:cs typeface="Times New Roman" pitchFamily="18" charset="0"/>
              </a:rPr>
              <a:t>               </a:t>
            </a:r>
          </a:p>
          <a:p>
            <a:pPr eaLnBrk="0" hangingPunct="0">
              <a:tabLst>
                <a:tab pos="2286000" algn="l"/>
              </a:tabLst>
            </a:pPr>
            <a:r>
              <a:rPr lang="ru-RU" sz="2800">
                <a:latin typeface="Times New Roman" pitchFamily="18" charset="0"/>
                <a:cs typeface="Times New Roman" pitchFamily="18" charset="0"/>
              </a:rPr>
              <a:t>                   </a:t>
            </a:r>
            <a:r>
              <a:rPr lang="ru-RU" sz="2800" b="1">
                <a:solidFill>
                  <a:srgbClr val="FF0000"/>
                </a:solidFill>
                <a:latin typeface="Times New Roman" pitchFamily="18" charset="0"/>
                <a:cs typeface="Times New Roman" pitchFamily="18" charset="0"/>
              </a:rPr>
              <a:t>Д</a:t>
            </a:r>
            <a:r>
              <a:rPr lang="kk-KZ" sz="2800" b="1">
                <a:solidFill>
                  <a:srgbClr val="FF0000"/>
                </a:solidFill>
                <a:latin typeface="Times New Roman" pitchFamily="18" charset="0"/>
                <a:cs typeface="Times New Roman" pitchFamily="18" charset="0"/>
              </a:rPr>
              <a:t>ұрыс жауаптары:</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І нұсқа</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1. Б</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2. Ә</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3. А</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4.Ә </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5.В</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ІІ нұсқа</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1.В</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2.А</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3.Б</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4.Ә </a:t>
            </a:r>
            <a:endParaRPr lang="ru-RU" sz="2800" b="1">
              <a:solidFill>
                <a:srgbClr val="FF0000"/>
              </a:solidFill>
              <a:latin typeface="Times New Roman" pitchFamily="18" charset="0"/>
              <a:cs typeface="Times New Roman" pitchFamily="18" charset="0"/>
            </a:endParaRPr>
          </a:p>
          <a:p>
            <a:pPr eaLnBrk="0" hangingPunct="0">
              <a:tabLst>
                <a:tab pos="2286000" algn="l"/>
              </a:tabLst>
            </a:pPr>
            <a:r>
              <a:rPr lang="kk-KZ" sz="2800" b="1">
                <a:solidFill>
                  <a:srgbClr val="FF0000"/>
                </a:solidFill>
                <a:latin typeface="Times New Roman" pitchFamily="18" charset="0"/>
                <a:cs typeface="Times New Roman" pitchFamily="18" charset="0"/>
              </a:rPr>
              <a:t>                                        5.А</a:t>
            </a:r>
          </a:p>
        </p:txBody>
      </p:sp>
    </p:spTree>
    <p:custDataLst>
      <p:tags r:id="rId2"/>
    </p:custDataLst>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ChangeArrowheads="1"/>
          </p:cNvSpPr>
          <p:nvPr/>
        </p:nvSpPr>
        <p:spPr bwMode="auto">
          <a:xfrm>
            <a:off x="0" y="0"/>
            <a:ext cx="9144000" cy="4524375"/>
          </a:xfrm>
          <a:prstGeom prst="rect">
            <a:avLst/>
          </a:prstGeom>
          <a:noFill/>
          <a:ln w="9525">
            <a:noFill/>
            <a:miter lim="800000"/>
            <a:headEnd/>
            <a:tailEnd/>
          </a:ln>
        </p:spPr>
        <p:txBody>
          <a:bodyPr anchor="ctr">
            <a:spAutoFit/>
          </a:bodyPr>
          <a:lstStyle/>
          <a:p>
            <a:pPr eaLnBrk="0" hangingPunct="0"/>
            <a:r>
              <a:rPr lang="kk-KZ" sz="3600" b="1">
                <a:latin typeface="Times New Roman" pitchFamily="18" charset="0"/>
                <a:cs typeface="Times New Roman" pitchFamily="18" charset="0"/>
              </a:rPr>
              <a:t>VІІ. Бекіту сұрақтары:</a:t>
            </a:r>
            <a:endParaRPr lang="ru-RU" sz="3600">
              <a:latin typeface="Times New Roman" pitchFamily="18" charset="0"/>
              <a:cs typeface="Times New Roman" pitchFamily="18" charset="0"/>
            </a:endParaRPr>
          </a:p>
          <a:p>
            <a:pPr eaLnBrk="0" hangingPunct="0"/>
            <a:endParaRPr lang="kk-KZ"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1. Ондық бөлшектерді қалай қосамыз?</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2. Ондық бөлшектерді қалай азайтамыз?</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3. Ондық бөлшектерді кбейтуді қалай орныдаймыз? Ондық бөлшекті дәрежелеуді қалай орындаймыз?</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4. Ондық бөлшекті бөлу ережесі қалай?</a:t>
            </a:r>
          </a:p>
        </p:txBody>
      </p:sp>
    </p:spTree>
  </p:cSld>
  <p:clrMapOvr>
    <a:masterClrMapping/>
  </p:clrMapOvr>
  <p:transition spd="slow">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ChangeArrowheads="1"/>
          </p:cNvSpPr>
          <p:nvPr/>
        </p:nvSpPr>
        <p:spPr bwMode="auto">
          <a:xfrm>
            <a:off x="500063" y="0"/>
            <a:ext cx="8143875" cy="4832350"/>
          </a:xfrm>
          <a:prstGeom prst="rect">
            <a:avLst/>
          </a:prstGeom>
          <a:noFill/>
          <a:ln w="9525">
            <a:noFill/>
            <a:miter lim="800000"/>
            <a:headEnd/>
            <a:tailEnd/>
          </a:ln>
        </p:spPr>
        <p:txBody>
          <a:bodyPr anchor="ctr">
            <a:spAutoFit/>
          </a:bodyPr>
          <a:lstStyle/>
          <a:p>
            <a:pPr eaLnBrk="0" hangingPunct="0"/>
            <a:endParaRPr lang="kk-KZ" sz="4400" b="1">
              <a:latin typeface="Times New Roman" pitchFamily="18" charset="0"/>
              <a:cs typeface="Times New Roman" pitchFamily="18" charset="0"/>
            </a:endParaRPr>
          </a:p>
          <a:p>
            <a:pPr eaLnBrk="0" hangingPunct="0"/>
            <a:r>
              <a:rPr lang="kk-KZ" sz="4400" b="1">
                <a:latin typeface="Times New Roman" pitchFamily="18" charset="0"/>
                <a:cs typeface="Times New Roman" pitchFamily="18" charset="0"/>
              </a:rPr>
              <a:t>VІІІ. Үй тапсырмасы</a:t>
            </a:r>
            <a:endParaRPr lang="ru-RU" sz="4400">
              <a:latin typeface="Times New Roman" pitchFamily="18" charset="0"/>
              <a:cs typeface="Times New Roman" pitchFamily="18" charset="0"/>
            </a:endParaRPr>
          </a:p>
          <a:p>
            <a:pPr eaLnBrk="0" hangingPunct="0"/>
            <a:r>
              <a:rPr lang="kk-KZ" sz="4400" b="1">
                <a:latin typeface="Times New Roman" pitchFamily="18" charset="0"/>
                <a:cs typeface="Times New Roman" pitchFamily="18" charset="0"/>
              </a:rPr>
              <a:t>§6.1-6.4 № 1246,1249,1250</a:t>
            </a:r>
          </a:p>
          <a:p>
            <a:pPr eaLnBrk="0" hangingPunct="0"/>
            <a:r>
              <a:rPr lang="kk-KZ" sz="4400" b="1">
                <a:latin typeface="Times New Roman" pitchFamily="18" charset="0"/>
                <a:cs typeface="Times New Roman" pitchFamily="18" charset="0"/>
              </a:rPr>
              <a:t>ІХ. Бағалау. </a:t>
            </a:r>
            <a:r>
              <a:rPr lang="kk-KZ" sz="4400">
                <a:latin typeface="Times New Roman" pitchFamily="18" charset="0"/>
                <a:cs typeface="Times New Roman" pitchFamily="18" charset="0"/>
              </a:rPr>
              <a:t>Оқушыларды  жинаған стикерлерінің саны бойынша бағалау.</a:t>
            </a:r>
            <a:endParaRPr lang="ru-RU" sz="4400">
              <a:latin typeface="Times New Roman" pitchFamily="18" charset="0"/>
              <a:cs typeface="Times New Roman" pitchFamily="18" charset="0"/>
            </a:endParaRPr>
          </a:p>
          <a:p>
            <a:pPr eaLnBrk="0" hangingPunct="0"/>
            <a:endParaRPr lang="kk-KZ" sz="4400">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p:txBody>
          <a:bodyPr/>
          <a:lstStyle/>
          <a:p>
            <a:pPr eaLnBrk="1" hangingPunct="1"/>
            <a:endParaRPr lang="kk-KZ" smtClean="0"/>
          </a:p>
          <a:p>
            <a:pPr eaLnBrk="1" hangingPunct="1">
              <a:buFontTx/>
              <a:buNone/>
            </a:pPr>
            <a:endParaRPr lang="ru-RU" smtClean="0"/>
          </a:p>
        </p:txBody>
      </p:sp>
      <p:sp>
        <p:nvSpPr>
          <p:cNvPr id="13316" name="WordArt 4"/>
          <p:cNvSpPr>
            <a:spLocks noChangeArrowheads="1" noChangeShapeType="1" noTextEdit="1"/>
          </p:cNvSpPr>
          <p:nvPr/>
        </p:nvSpPr>
        <p:spPr bwMode="auto">
          <a:xfrm>
            <a:off x="1692275" y="333375"/>
            <a:ext cx="5111750" cy="1366838"/>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KZ Decor"/>
              </a:rPr>
              <a:t>Тақырыбы:</a:t>
            </a:r>
          </a:p>
        </p:txBody>
      </p:sp>
      <p:sp>
        <p:nvSpPr>
          <p:cNvPr id="13317" name="WordArt 5"/>
          <p:cNvSpPr>
            <a:spLocks noChangeArrowheads="1" noChangeShapeType="1" noTextEdit="1"/>
          </p:cNvSpPr>
          <p:nvPr/>
        </p:nvSpPr>
        <p:spPr bwMode="auto">
          <a:xfrm>
            <a:off x="684213" y="3000375"/>
            <a:ext cx="7056437" cy="2589213"/>
          </a:xfrm>
          <a:prstGeom prst="rect">
            <a:avLst/>
          </a:prstGeom>
        </p:spPr>
        <p:txBody>
          <a:bodyPr wrap="none" fromWordArt="1">
            <a:prstTxWarp prst="textPlain">
              <a:avLst>
                <a:gd name="adj" fmla="val 50000"/>
              </a:avLst>
            </a:prstTxWarp>
          </a:bodyPr>
          <a:lstStyle/>
          <a:p>
            <a:pPr algn="ctr"/>
            <a:r>
              <a:rPr lang="ru-RU" sz="3600" i="1" kern="10">
                <a:ln w="9525">
                  <a:noFill/>
                  <a:round/>
                  <a:headEnd/>
                  <a:tailEnd/>
                </a:ln>
                <a:solidFill>
                  <a:srgbClr val="FF0000"/>
                </a:solidFill>
                <a:effectLst>
                  <a:outerShdw dist="45791" dir="2021404" algn="ctr" rotWithShape="0">
                    <a:srgbClr val="B2B2B2">
                      <a:alpha val="79999"/>
                    </a:srgbClr>
                  </a:outerShdw>
                </a:effectLst>
                <a:latin typeface="KZ Decor"/>
              </a:rPr>
              <a:t>Ондық бөлшектерге </a:t>
            </a:r>
          </a:p>
          <a:p>
            <a:pPr algn="ctr"/>
            <a:r>
              <a:rPr lang="ru-RU" sz="3600" i="1" kern="10">
                <a:ln w="9525">
                  <a:noFill/>
                  <a:round/>
                  <a:headEnd/>
                  <a:tailEnd/>
                </a:ln>
                <a:solidFill>
                  <a:srgbClr val="FF0000"/>
                </a:solidFill>
                <a:effectLst>
                  <a:outerShdw dist="45791" dir="2021404" algn="ctr" rotWithShape="0">
                    <a:srgbClr val="B2B2B2">
                      <a:alpha val="79999"/>
                    </a:srgbClr>
                  </a:outerShdw>
                </a:effectLst>
                <a:latin typeface="KZ Decor"/>
              </a:rPr>
              <a:t>амалдар қолдану</a:t>
            </a:r>
          </a:p>
          <a:p>
            <a:pPr algn="ctr"/>
            <a:endParaRPr lang="ru-RU" sz="3600" i="1" kern="10">
              <a:ln w="9525">
                <a:noFill/>
                <a:round/>
                <a:headEnd/>
                <a:tailEnd/>
              </a:ln>
              <a:solidFill>
                <a:srgbClr val="FF0000"/>
              </a:solidFill>
              <a:effectLst>
                <a:outerShdw dist="45791" dir="2021404" algn="ctr" rotWithShape="0">
                  <a:srgbClr val="B2B2B2">
                    <a:alpha val="79999"/>
                  </a:srgbClr>
                </a:outerShdw>
              </a:effectLst>
              <a:latin typeface="KZ Decor"/>
            </a:endParaRPr>
          </a:p>
        </p:txBody>
      </p:sp>
    </p:spTree>
    <p:custDataLst>
      <p:tags r:id="rId1"/>
    </p:custData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slide(fromBottom)">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diamond(in)">
                                      <p:cBhvr>
                                        <p:cTn id="12" dur="20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P spid="133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Рисунок 9" descr="загруженное.jpg"/>
          <p:cNvPicPr>
            <a:picLocks noChangeAspect="1"/>
          </p:cNvPicPr>
          <p:nvPr/>
        </p:nvPicPr>
        <p:blipFill>
          <a:blip r:embed="rId2"/>
          <a:srcRect/>
          <a:stretch>
            <a:fillRect/>
          </a:stretch>
        </p:blipFill>
        <p:spPr bwMode="auto">
          <a:xfrm>
            <a:off x="357188" y="3214688"/>
            <a:ext cx="2295525" cy="1749425"/>
          </a:xfrm>
          <a:prstGeom prst="rect">
            <a:avLst/>
          </a:prstGeom>
          <a:noFill/>
          <a:ln w="9525">
            <a:noFill/>
            <a:miter lim="800000"/>
            <a:headEnd/>
            <a:tailEnd/>
          </a:ln>
        </p:spPr>
      </p:pic>
      <p:sp>
        <p:nvSpPr>
          <p:cNvPr id="22531" name="AutoShape 2" descr="data:image/jpeg;base64,/9j/4AAQSkZJRgABAQAAAQABAAD/2wCEAAkGBhAQEBASEg8QEhAVFhQQDxQPEA8PEA8PFRQVFRQQFBIXHCYeGBkjGRQSHy8gIycpLCwsFR4xNTAqNSYrLCoBCQoKDgwOGg8PGiwkHx8sKiosLCwpMCwqKS8sKSwtKSksLCwsLCkpKSwuKSwsKSwpKSksKiwsLCksLCwsLDUtKf/AABEIAMIBAwMBIgACEQEDEQH/xAAcAAEAAgMBAQEAAAAAAAAAAAAABQYDBAcBAgj/xABJEAABAwICBwQFBwgIBwAAAAABAAIDBBEFIQYHEjFBUXETImGBMkKRobEjUmJygsHRFBVDkqLC4fAXJCUzU2OzwxZUc3SDk7L/xAAbAQEAAgMBAQAAAAAAAAAAAAAABAUCAwYBB//EADgRAAICAQEFAwoFAwUAAAAAAAABAgMEEQUSITFBIlFhBhMUMnGBobHR8CNSkcHhMzRCFSRigvH/2gAMAwEAAhEDEQA/AO4oiIAiIgCIiAIiIAiIgCL4klDRckAeK0JsVHqjzP4KHk5tGMvxJaeHX9DOMJS5IkljfUNbvcB1KhZKp7t7j0GQWLYPJUN3lD0pr19v0X1JEcb8zJh2Jxj1r9AV8fneP6XsUV2RXnZlQJ7ezOkUvc/qbVjV95LjF4/pexZG4jGfXHncfFQRYvkha15R5cX2oxfua/c99Fg+TLMyQHcQehuvpVW5GYJB8MlmixmVm/vDx3+1WeP5S0z4WxcfZxX1NUsSS5PUsiKOpMbjfYE7LvpbvapAG66OnIqvjvVyTRFlFx4M9REW8xCIiAIiIAiIgCIiAIiIAiIgCIiAIiIAiLwlACVpVWIhuTcz7gsFZXl3dbu4nn/BYYKUu6Lm8zak7J+ZxeL6v6fUlQpSW9Mxuc55zJJWVtJxcQF9S1TIxZuZ5qOmq3O3lc5dKml9t78/h731JUVKXLgjcfMxu7NYH1vILUuirp5dkuXBeBtVaRmNSV89uVjRR3OT5sz0R99sV6JljRY6s90MvaBeOaCsaArx8QYZoV90mMyQ2BO03keHQ8FlJutaeC6k42TZjy3oPRmE4KS4looMWjlGRz4g7wt5c6L3Ru2mkghWTBtIg+zXmzviu+2btaOUtyfCXwf8+BW20uHFciwovGuBXqvCOEREAREQBERAEREAREQBERAEREB4SouvrLnZbu4nn4LYxGq2Rsj0j7gtGlg2j4Lm9q5kpz9Fp5vm/wBvqSqYJLfkfdLS3zOQWOtxD1W5D4piFb6rd3xUYSubysqNEfR6P+0u/wAF4EqEN7tS9x6XXXiIqQkkJpbpXDh1OZpO84nZijBs6V++wPAAZk8OpANZ0N1sx1s4gmhED35Qua8vY93CM3AIceB4nLLJUfXDjRnxAxA9ynaIhy7RwD5D1uQ37CpEMrmOa5pIcCHNI3hwNwfau5wth0TxF5xduS117teX8lfZkSU+HJH6wRR+j2KirpaeoFvlI2vcBuD7WePJwcPJSC4myDrk4S5p6E9PVahEVf09xk0mHVMrTZ5b2UR4iSQ7AI8QC4/ZWdFTusjXHnJpfqJPdTZVdI9c0dPUOigpxOxjtmSQy7Ac4ZOEdgcgcto7+VszeNH8ehrqdk8JOw64IPpRvHpRu8R7wQeK/L5XTNSONllRNSk9yVnasHKWPfbqwn9QLsdp7ForxXOldqC117111+ZApyJOekup2ZERcQWBrVMFwoidpYbhT5C0K6nuFIptcJGEo6kno7pHezHnPgTxVra4HcuSyEsdkbcQeR5q66K6QCVuw499uR6r6NszO9Jr0l6y+PiVdte4+HIsyIitTSEREAREQBERAEREAREQBfErw0EncM19qOxWbIN55np/PwUTMyFj0ysfTl7ehnCO9JI0XvL3E8/5stiplEbNkbzvWOkbxPBaVXNtOK4OVzpqdjfbn8urLFR3padEYXOuV4iKjJIQBEG8eS9QPy3j1WZqqpkPryyv/We4rQX3P6Tup+K+F9gitEkijfM73qcqi/C2A/o5ZYx0u2T4yFXhc81IH+z5v+4fb/1Qroa+Y7Wju5ti8fmW9P8ATQXNdedXs0lNH8+YvP8A42Ef7i6UuT6+DlQdaj/ZW3YkVLOr18fkzHI/ps5IrJq5q+zxWiPOQRHpIDH+8q2pbRE/2hQ2/wCYg/1Wr6JkRUqpxfVP5FXDhJH6dREXyMuwviRlwvtEBXsTprXUXS4g6CRsg3Ahr+l8j93mFZ8RhuFUq6MXIO43aehV9svKdU1Lu+RFuhqtDrmE14mja4Hgt5c31e42QTC895pLT5cV0cFfRE01qisPURF6AiIgCIiAIiIAiIgCgqyTae72DoFNTPs0nkCVX2m5XL+UN2kYVLq9SXjR4uRmkdss6qNJW5Wv3Baa5DLnvT3ekVoTq1otQiIoZsCNOYRF6D8sYzSmKpqIzvZLIw/ZeR9y01c9bWDmDEpX27k4bO3qe7IOu21x+0FTmNuQALk5ADeTyX1vGtV1MLF1SZSTjuyaO76mqctwwOPrzSvHiBsM+LCr0orRXCPySipoCO8yMB//AFHXc/8Aac5Sq+YZ9quybJrk2y4rW7BILmWvSlvTUknzZXsP22XH+mV01VjWThBqcMqWgXewCdgAubxm5t9jbHmtuyrVVl1yffp+vD9zG6O9Bo/OasOr2l7TFKFvKVsh6R3kPuaq+V0XUpg5krJKgjuQsLQf82W7QP1O09y+i59qqxrJvon9EVda1mkdtREXyguQiIgMczbgqp4zDYlW8quY7HvUzElpM12LgVrD64w1cb75PGf1m5H3bK7bhlSJI2nwXAsTdZrXcWvB8nXB9+yuvaCYh2kDc+AX0nZ89+heHAqrFpItSIinGsIiIAiIgCIiAIiIDWxF1o3ez2lQke9TGK/3Z6j4qGj3rh/KCX+7iv8Aivmywxl2GY6o5rCsk+9Y1y83rJsmR5BEsiwPQiIgK1p1oYzE4Ay4ZOy7oHncCbbTHWz2TYdCAfA1HQnVFJBUNnrHROEZDoo43F4fIPRc8kDIHO3E2vlv6mis6dqZNNDog+y/1XfoaZUxlLeYREVYbgiIvQch0k1LzOqHPpHwiB52gyVzmGC+9os07TRw48OFz0TRLRiPDqZsDDtG5fK8ixklNrutwFgAByHVTSKyydqZGTUqrHwXx9pqhTGL3kERFWG0IiEIAoPHW5KcULj3olb6PXRjPkUDFvQl6B3scD9yveqytu2yoeJnKX6j/gVZtVU3esvo2yn+E14/sVVvM7Gi8C9VsaQiIgCIiAIiIAiIgNTFB8k7yPvChGlT9ay8bx4H8VXgVwvlInHJhLvj8n/JYYvGLR8Tb1xjS3TfEqqaqio2ywQUwkM5j7kmwwkOfJJvbuNmix68O0TBadZRNljljcBsysdG/wAQ5pYSfIqpwMqvGtc5wUu7Xpx4vTqb7IOUdE9Dj2hGjWJVrYqxmJua0S7Dw+aodIAwtLhbNrrgjIm2ea7QVyzUtWOifXUUmT2OEoB3hzT2UvvEa6mpe3bJvJcJaaR9XRdHx95hjJbmqCIioSSEREAREQBERAEREAREQEXpNh09RSyxU8/YTOADJLuFrOBLdpuYuARcZ5ri+LYfimH1kFLHXyyVEgY5ghnmDdp7nNa07ZAuS3jlYrvi5Ngx/L9JZpgdqKn2y08LRNELLdXnaXS7EyZQhbvJbkYuT1XXotSJkRTa72T2rbTOpqzNTVUZFRALuk2Ni4DtkskbweD0vnllnPaQPyU5YC+W/f49VV9JJ96rXZDIyd+uG6n0XxNujjDRvUpOJSZS/VI9uX3qy6rP7xVDE5O4/wAS1vvv+6rrqqh71132zY6VP2/sVtr4nYm7l6vAvVZGoIiIAiIgCIiAIiIDxwuqvK3Ze5vIkK0qvY7FsvDuDviP5C5jykx/OY6sX+L+D/nQl4stJad5rv3LCsjHXC+HBcHqWRyDSu+E45DWgHsJztSW3EOsyob1zD+rguutcCAQQQcwRmCDuIPJVzT7Rf8AOFG+NoHbM+Vpz/mAZs6OFx1seCgdUmlnbQGjlJE8AIjDsi+AZAdWHukctnkV0GQvTcKN8fWq7MvZ0f34kaP4djj0fFHQkRFz5JCIiAIiIAiIgCIiAIiICC02x8UNDPNcCS3ZweMz8m26Zu+yVWtTWAmGkfUvHfqHd2+/sWEgHzcXnyCgNKax2OYpFRQOP5NCSHvb6OR+Wn6Cwa3mbfOXXKWmZExkbGhrGNDGNG5rGiwHsAXQZC9CwlQ/Xs7UvBLkvvxI0fxLN7oj6ldYFUPSSruSrdi9VssK5zi1Rtvso2zatZbx7dLoQuJPyY3mS4/AfvLquq2isy65OB2s9huuGjoMr/E+a73oLh/ZwNy4L6JjQ3Kkisk9WWhERSDEIiIAiIgCIiAIiIAtLFaTtIyBvHeHUcFuoVquqjbB1y5NaHsXo9UUmKWxstgm69x+i7N+2B3Xe48VqQVF18ty8SWNa65dPvUuK5qS1Nlcu1jaLzUs4xWiu17CH1LWj0XbjNbi1wyePG/E26jdeOaCCCAQciDmCDvBC9wsyWJZvrinwa6NdwsgprQg9D9LYcRpxIyzZG2E8V+9E/72mxsfvBU6uU6UaE1OGzGvwwuDBd0sLc+zbvcAz14jxbvb0FxZtDNZNNiAbG4iGq4xuPdkPOJx3/VOfXep2Xs+Moek4nag+a6x8H9f/TXC3R7k+fzLgiIqQkBERAEREARF8ySNaC5zg1oF3FxDWtA3kk5AL1LXggfS53rL04cz+oUhL6qW0cpjuXRB2XZNt+kde3gDzOWppXrPfM/8kwtrpJXnY7ZjSSTygH75yG8fOUzoDq8bQ/LzkSVrr3dfabCHb2tJ3uNzd3kMrk3+PiQwYrJy1x/xh1b733L78CNKbse7D3s3NX2hjcNp7Os6pks6dwsQ23owtPzW3PU38FaJH2F16SoXG8UDGkXVVZZZl3Oc+LZuSVcdEQ2kmKbxdUmsqLNLuJyHU8fIfct/EKsyOOeSgp5O1eAN25vjzPn+C7DZmHpoui5lfbMm9CsKMszcsl+gsNptiNo8FQNW2juw0PIXSAF1BFPUREAREQBERAEREAREQBERAauIUYlYWn+TzVGqY3QvLSuhqFx7BxK24HeG5U+1NnLLhvR9ZcvHw+hvpt3H4Ffp6q62gVAPc6NxBytkt2mr18+ux5QbTXIs4zTJNUfTDVXTVhdLCRT1JzJaPkZHc3sG4/Sb5gq6RzArImNlXYs9+qWj++YlCM1ozj8WlWNYNZlZCainGTXvcXZbgGVLb+x4J8Arfg+tbDagAOlNO8+rUNLW38JBdtupCt72AgggEHIggEEciDvCq+L6scMqbk04if8AOpj2P7GbP2VaPMwsr+4rcZfmh+6f8mncsh6r1XiWWlqo5RtRyMkbzje2RvtaSFlXL5tSIa7ap8Qkj5bUV3D7bHt+Cf0cYy3JmNPtwvPWN92a1vBw5epkL3xaMvOWLnE6gAtHEsdpaYXnqIYvCSRrXHozefILnh1XYpLlNjLyOI26qX3OcAs9BqPpmm89VPLzDGshB6k7R+C9WHgw42X6+EYv5vgeecsfKJnxzXRSRAtpo31D+BIMMQPUjad0sOqghgeNY2WuqXGmpL3DXNMbLc2wX2nnk55810fBtDqGksYKWNrhue4dpL17R9yPKymVs/1HHxf7Ovj+aXF+5ckeealP137kQejGh1LhzC2FhLyLSSvs6WTwJ4N+iLDrvU2Svl8gAzUNimONaDYqpk7cme9Jtt9Td2YLgbGKYoGA5qg4vihkJAKYni7pCbFQVXV7OQ9L/wCf4rotn7Paa4cSJbbqY6+p9Qbz6XgPmqd0K0cdPI0kZXCicBwV9RIAASL58V3bRLRxtPG3LO3JdlTUqo7qILepMYXQiKMNA4LdRFuPAiIgCIiAIiIAiIgCIiAIiIAvCF6iArmkOj/aAuZk73HqqPMHRuLSCCOB39RzC60QoTHNG452nKzuBGRB6qtzdnV5S1fCXf8AU2wtcCj0+J24qTgxMFQWK4TNTk7TS5vzm+kB4jcVoRV1/RdtW3gZOHVpzC5HK2VZU+0vf0JsLk+ReGVLTxWUOCpcWLkcVuR474qqlhzXI3KxFpRV5uPjmvv/AIgHNaXjWdxlvonl5dV6TSIc1pz6S+KzjiWPoeOxFqfO0cVoVWMsbxVPqtIyeKiZ8Te/mp1WzZP1jXK7uLFimkm+xVaqq9zyc8lHz1zRvO0eTTf2ncFpukklNgMuQ3efNdHibL06aLvIk7TLUV/BmZ+dy6fitjBMAkqHgAGymNHNB5ZnAuabLr+j2ikdO0d0X6LoqqY1LSJGb1NLRDRBlO0EjNW8CyAWXq2ngREQBalbiccI7zueQ35W/Ee1bL3WBPIXVCEvbvfI4gjaIaL3Atx3niTxNrZGygZ+YsSvfZupq85LQs8GlVM51tu3W1vWPwbfzClwbqizQNcM239xFuR4HxUzodWOdHJE5212Ttlpv6nDK9xu5ebsyYmzdqLM1WnFGy/H80WJERXRFCIiAIiIAiIgCIiAIiIDWqqFkgs4AqmY7q9ZJdzBZ3AjIjzV8RAcPxHR+sgJ/SN+m25/WFioeWtcz04XtP0CHD2Gy/QM1IxwzAUPXaIQSX7oUOzConxcf04GaskjiX53j+e5v1mO+668OKs/xh7JPwXT6zVlE7cFET6qRwWh7Lp739+4y86yhSYoz/FHk15+5a0mJs5vd0bb4lX7+ikrNDqp5rKOzqo9547Gc1diJPox+biXe4WXjaaeXLvW5AWHsC7DR6sYm7x8FYKHQ2CP1QpcMeuHqoxcmzjWE6CTSkXabLoej+rdkdi8C6vcFCxm5oWxZbjE1KPDWRCzWgLbREAREQBERAVrSaodHPTPDnNZ+kzIZshwJFhckkZWAzsFXxPsmURbUgDx2QcHNLw6wc3MZEOsAN/peVyxzDGTMG0y5GW01rXSNad+xcc9nyuqzVYHMxm1sMIYAG7EBe5zSRb+rgZPta7g7hnfeqfMo845RktYvj8Pb7/aSap6aNcyPnr322XsDLta87Ly93Zvta3dABIJ3nKxyystl+0ynY3tHROl2p5C7tSGsaS3Y2Wg5WN+HDPIX1Y60OY4F9OzbBOzHDGHlx2CG7Tswe6DucQb+AUngWCCR8ZljcIgC1rDA4B/dHee9+Zzub5G4GZGQgYlNUNY0Ln8Pa9fvuN1kpPjMuFK20bAXOcdlt3OFnONh3iOBK9WRrAAABYDIDkBwRdMQD6REXoCIiAIiIAiIgCIiAIiIAiIgCWREB5ZeoiAIiIAiIgCIiAIiIAiIgPCvCiLwHyIwNwA6ABfaIiB6iIvQf/Z"/>
          <p:cNvSpPr>
            <a:spLocks noChangeAspect="1" noChangeArrowheads="1"/>
          </p:cNvSpPr>
          <p:nvPr/>
        </p:nvSpPr>
        <p:spPr bwMode="auto">
          <a:xfrm>
            <a:off x="160338" y="-144463"/>
            <a:ext cx="304800" cy="304801"/>
          </a:xfrm>
          <a:prstGeom prst="rect">
            <a:avLst/>
          </a:prstGeom>
          <a:noFill/>
          <a:ln w="9525">
            <a:noFill/>
            <a:miter lim="800000"/>
            <a:headEnd/>
            <a:tailEnd/>
          </a:ln>
        </p:spPr>
        <p:txBody>
          <a:bodyPr/>
          <a:lstStyle/>
          <a:p>
            <a:endParaRPr lang="ru-RU"/>
          </a:p>
        </p:txBody>
      </p:sp>
      <p:sp>
        <p:nvSpPr>
          <p:cNvPr id="22532" name="Rectangle 3"/>
          <p:cNvSpPr>
            <a:spLocks noChangeArrowheads="1"/>
          </p:cNvSpPr>
          <p:nvPr/>
        </p:nvSpPr>
        <p:spPr bwMode="auto">
          <a:xfrm>
            <a:off x="285750" y="285750"/>
            <a:ext cx="8072438" cy="2308225"/>
          </a:xfrm>
          <a:prstGeom prst="rect">
            <a:avLst/>
          </a:prstGeom>
          <a:noFill/>
          <a:ln w="9525">
            <a:noFill/>
            <a:miter lim="800000"/>
            <a:headEnd/>
            <a:tailEnd/>
          </a:ln>
        </p:spPr>
        <p:txBody>
          <a:bodyPr anchor="ctr">
            <a:spAutoFit/>
          </a:bodyPr>
          <a:lstStyle/>
          <a:p>
            <a:pPr eaLnBrk="0" hangingPunct="0"/>
            <a:r>
              <a:rPr lang="kk-KZ" sz="3600" b="1">
                <a:latin typeface="Times New Roman" pitchFamily="18" charset="0"/>
                <a:cs typeface="Times New Roman" pitchFamily="18" charset="0"/>
              </a:rPr>
              <a:t>Х. Рефлексия. </a:t>
            </a:r>
            <a:r>
              <a:rPr lang="kk-KZ" sz="3600">
                <a:latin typeface="Times New Roman" pitchFamily="18" charset="0"/>
                <a:cs typeface="Times New Roman" pitchFamily="18" charset="0"/>
              </a:rPr>
              <a:t>Бүгінгі өткен сабақ бойынша оушылар өздерінің алған әсерлерін смайликтерге стикерлерді  жапсыру арқылы білдіреді.</a:t>
            </a:r>
          </a:p>
        </p:txBody>
      </p:sp>
      <p:sp>
        <p:nvSpPr>
          <p:cNvPr id="22533" name="AutoShape 5" descr="data:image/jpeg;base64,/9j/4AAQSkZJRgABAQAAAQABAAD/2wCEAAkGBhAQEBASEg8QEhAVFhQQDxQPEA8PEA8PFRQVFRQQFBIXHCYeGBkjGRQSHy8gIycpLCwsFR4xNTAqNSYrLCoBCQoKDgwOGg8PGiwkHx8sKiosLCwpMCwqKS8sKSwtKSksLCwsLCkpKSwuKSwsKSwpKSksKiwsLCksLCwsLDUtKf/AABEIAMIBAwMBIgACEQEDEQH/xAAcAAEAAgMBAQEAAAAAAAAAAAAABQYDBAcBAgj/xABJEAABAwICBwQFBwgIBwAAAAABAAIDBBEFIQYHEjFBUXETImGBMkKRobEjUmJygsHRFBVDkqLC4fAXJCUzU2OzwxZUc3SDk7L/xAAbAQEAAgMBAQAAAAAAAAAAAAAABAUCAwYBB//EADgRAAICAQEFAwoFAwUAAAAAAAABAgMEEQUSITFBIlFhBhMUMnGBobHR8CNSkcHhMzRCFSRigvH/2gAMAwEAAhEDEQA/AO4oiIAiIgCIiAIiIAiIgCL4klDRckAeK0JsVHqjzP4KHk5tGMvxJaeHX9DOMJS5IkljfUNbvcB1KhZKp7t7j0GQWLYPJUN3lD0pr19v0X1JEcb8zJh2Jxj1r9AV8fneP6XsUV2RXnZlQJ7ezOkUvc/qbVjV95LjF4/pexZG4jGfXHncfFQRYvkha15R5cX2oxfua/c99Fg+TLMyQHcQehuvpVW5GYJB8MlmixmVm/vDx3+1WeP5S0z4WxcfZxX1NUsSS5PUsiKOpMbjfYE7LvpbvapAG66OnIqvjvVyTRFlFx4M9REW8xCIiAIiIAiIgCIiAIiIAiIgCIiAIiIAiLwlACVpVWIhuTcz7gsFZXl3dbu4nn/BYYKUu6Lm8zak7J+ZxeL6v6fUlQpSW9Mxuc55zJJWVtJxcQF9S1TIxZuZ5qOmq3O3lc5dKml9t78/h731JUVKXLgjcfMxu7NYH1vILUuirp5dkuXBeBtVaRmNSV89uVjRR3OT5sz0R99sV6JljRY6s90MvaBeOaCsaArx8QYZoV90mMyQ2BO03keHQ8FlJutaeC6k42TZjy3oPRmE4KS4looMWjlGRz4g7wt5c6L3Ru2mkghWTBtIg+zXmzviu+2btaOUtyfCXwf8+BW20uHFciwovGuBXqvCOEREAREQBERAEREAREQBERAEREB4SouvrLnZbu4nn4LYxGq2Rsj0j7gtGlg2j4Lm9q5kpz9Fp5vm/wBvqSqYJLfkfdLS3zOQWOtxD1W5D4piFb6rd3xUYSubysqNEfR6P+0u/wAF4EqEN7tS9x6XXXiIqQkkJpbpXDh1OZpO84nZijBs6V++wPAAZk8OpANZ0N1sx1s4gmhED35Qua8vY93CM3AIceB4nLLJUfXDjRnxAxA9ynaIhy7RwD5D1uQ37CpEMrmOa5pIcCHNI3hwNwfau5wth0TxF5xduS117teX8lfZkSU+HJH6wRR+j2KirpaeoFvlI2vcBuD7WePJwcPJSC4myDrk4S5p6E9PVahEVf09xk0mHVMrTZ5b2UR4iSQ7AI8QC4/ZWdFTusjXHnJpfqJPdTZVdI9c0dPUOigpxOxjtmSQy7Ac4ZOEdgcgcto7+VszeNH8ehrqdk8JOw64IPpRvHpRu8R7wQeK/L5XTNSONllRNSk9yVnasHKWPfbqwn9QLsdp7ForxXOldqC117111+ZApyJOekup2ZERcQWBrVMFwoidpYbhT5C0K6nuFIptcJGEo6kno7pHezHnPgTxVra4HcuSyEsdkbcQeR5q66K6QCVuw499uR6r6NszO9Jr0l6y+PiVdte4+HIsyIitTSEREAREQBERAEREAREQBfErw0EncM19qOxWbIN55np/PwUTMyFj0ysfTl7ehnCO9JI0XvL3E8/5stiplEbNkbzvWOkbxPBaVXNtOK4OVzpqdjfbn8urLFR3padEYXOuV4iKjJIQBEG8eS9QPy3j1WZqqpkPryyv/We4rQX3P6Tup+K+F9gitEkijfM73qcqi/C2A/o5ZYx0u2T4yFXhc81IH+z5v+4fb/1Qroa+Y7Wju5ti8fmW9P8ATQXNdedXs0lNH8+YvP8A42Ef7i6UuT6+DlQdaj/ZW3YkVLOr18fkzHI/ps5IrJq5q+zxWiPOQRHpIDH+8q2pbRE/2hQ2/wCYg/1Wr6JkRUqpxfVP5FXDhJH6dREXyMuwviRlwvtEBXsTprXUXS4g6CRsg3Ahr+l8j93mFZ8RhuFUq6MXIO43aehV9svKdU1Lu+RFuhqtDrmE14mja4Hgt5c31e42QTC895pLT5cV0cFfRE01qisPURF6AiIgCIiAIiIAiIgCgqyTae72DoFNTPs0nkCVX2m5XL+UN2kYVLq9SXjR4uRmkdss6qNJW5Wv3Baa5DLnvT3ekVoTq1otQiIoZsCNOYRF6D8sYzSmKpqIzvZLIw/ZeR9y01c9bWDmDEpX27k4bO3qe7IOu21x+0FTmNuQALk5ADeTyX1vGtV1MLF1SZSTjuyaO76mqctwwOPrzSvHiBsM+LCr0orRXCPySipoCO8yMB//AFHXc/8Aac5Sq+YZ9quybJrk2y4rW7BILmWvSlvTUknzZXsP22XH+mV01VjWThBqcMqWgXewCdgAubxm5t9jbHmtuyrVVl1yffp+vD9zG6O9Bo/OasOr2l7TFKFvKVsh6R3kPuaq+V0XUpg5krJKgjuQsLQf82W7QP1O09y+i59qqxrJvon9EVda1mkdtREXyguQiIgMczbgqp4zDYlW8quY7HvUzElpM12LgVrD64w1cb75PGf1m5H3bK7bhlSJI2nwXAsTdZrXcWvB8nXB9+yuvaCYh2kDc+AX0nZ89+heHAqrFpItSIinGsIiIAiIgCIiAIiIDWxF1o3ez2lQke9TGK/3Z6j4qGj3rh/KCX+7iv8Aivmywxl2GY6o5rCsk+9Y1y83rJsmR5BEsiwPQiIgK1p1oYzE4Ay4ZOy7oHncCbbTHWz2TYdCAfA1HQnVFJBUNnrHROEZDoo43F4fIPRc8kDIHO3E2vlv6mis6dqZNNDog+y/1XfoaZUxlLeYREVYbgiIvQch0k1LzOqHPpHwiB52gyVzmGC+9os07TRw48OFz0TRLRiPDqZsDDtG5fK8ixklNrutwFgAByHVTSKyydqZGTUqrHwXx9pqhTGL3kERFWG0IiEIAoPHW5KcULj3olb6PXRjPkUDFvQl6B3scD9yveqytu2yoeJnKX6j/gVZtVU3esvo2yn+E14/sVVvM7Gi8C9VsaQiIgCIiAIiIAiIgNTFB8k7yPvChGlT9ay8bx4H8VXgVwvlInHJhLvj8n/JYYvGLR8Tb1xjS3TfEqqaqio2ywQUwkM5j7kmwwkOfJJvbuNmix68O0TBadZRNljljcBsysdG/wAQ5pYSfIqpwMqvGtc5wUu7Xpx4vTqb7IOUdE9Dj2hGjWJVrYqxmJua0S7Dw+aodIAwtLhbNrrgjIm2ea7QVyzUtWOifXUUmT2OEoB3hzT2UvvEa6mpe3bJvJcJaaR9XRdHx95hjJbmqCIioSSEREAREQBERAEREAREQEXpNh09RSyxU8/YTOADJLuFrOBLdpuYuARcZ5ri+LYfimH1kFLHXyyVEgY5ghnmDdp7nNa07ZAuS3jlYrvi5Ngx/L9JZpgdqKn2y08LRNELLdXnaXS7EyZQhbvJbkYuT1XXotSJkRTa72T2rbTOpqzNTVUZFRALuk2Ni4DtkskbweD0vnllnPaQPyU5YC+W/f49VV9JJ96rXZDIyd+uG6n0XxNujjDRvUpOJSZS/VI9uX3qy6rP7xVDE5O4/wAS1vvv+6rrqqh71132zY6VP2/sVtr4nYm7l6vAvVZGoIiIAiIgCIiAIiIDxwuqvK3Ze5vIkK0qvY7FsvDuDviP5C5jykx/OY6sX+L+D/nQl4stJad5rv3LCsjHXC+HBcHqWRyDSu+E45DWgHsJztSW3EOsyob1zD+rguutcCAQQQcwRmCDuIPJVzT7Rf8AOFG+NoHbM+Vpz/mAZs6OFx1seCgdUmlnbQGjlJE8AIjDsi+AZAdWHukctnkV0GQvTcKN8fWq7MvZ0f34kaP4djj0fFHQkRFz5JCIiAIiIAiIgCIiAIiICC02x8UNDPNcCS3ZweMz8m26Zu+yVWtTWAmGkfUvHfqHd2+/sWEgHzcXnyCgNKax2OYpFRQOP5NCSHvb6OR+Wn6Cwa3mbfOXXKWmZExkbGhrGNDGNG5rGiwHsAXQZC9CwlQ/Xs7UvBLkvvxI0fxLN7oj6ldYFUPSSruSrdi9VssK5zi1Rtvso2zatZbx7dLoQuJPyY3mS4/AfvLquq2isy65OB2s9huuGjoMr/E+a73oLh/ZwNy4L6JjQ3Kkisk9WWhERSDEIiIAiIgCIiAIiIAtLFaTtIyBvHeHUcFuoVquqjbB1y5NaHsXo9UUmKWxstgm69x+i7N+2B3Xe48VqQVF18ty8SWNa65dPvUuK5qS1Nlcu1jaLzUs4xWiu17CH1LWj0XbjNbi1wyePG/E26jdeOaCCCAQciDmCDvBC9wsyWJZvrinwa6NdwsgprQg9D9LYcRpxIyzZG2E8V+9E/72mxsfvBU6uU6UaE1OGzGvwwuDBd0sLc+zbvcAz14jxbvb0FxZtDNZNNiAbG4iGq4xuPdkPOJx3/VOfXep2Xs+Moek4nag+a6x8H9f/TXC3R7k+fzLgiIqQkBERAEREARF8ySNaC5zg1oF3FxDWtA3kk5AL1LXggfS53rL04cz+oUhL6qW0cpjuXRB2XZNt+kde3gDzOWppXrPfM/8kwtrpJXnY7ZjSSTygH75yG8fOUzoDq8bQ/LzkSVrr3dfabCHb2tJ3uNzd3kMrk3+PiQwYrJy1x/xh1b733L78CNKbse7D3s3NX2hjcNp7Os6pks6dwsQ23owtPzW3PU38FaJH2F16SoXG8UDGkXVVZZZl3Oc+LZuSVcdEQ2kmKbxdUmsqLNLuJyHU8fIfct/EKsyOOeSgp5O1eAN25vjzPn+C7DZmHpoui5lfbMm9CsKMszcsl+gsNptiNo8FQNW2juw0PIXSAF1BFPUREAREQBERAEREAREQBERAauIUYlYWn+TzVGqY3QvLSuhqFx7BxK24HeG5U+1NnLLhvR9ZcvHw+hvpt3H4Ffp6q62gVAPc6NxBytkt2mr18+ux5QbTXIs4zTJNUfTDVXTVhdLCRT1JzJaPkZHc3sG4/Sb5gq6RzArImNlXYs9+qWj++YlCM1ozj8WlWNYNZlZCainGTXvcXZbgGVLb+x4J8Arfg+tbDagAOlNO8+rUNLW38JBdtupCt72AgggEHIggEEciDvCq+L6scMqbk04if8AOpj2P7GbP2VaPMwsr+4rcZfmh+6f8mncsh6r1XiWWlqo5RtRyMkbzje2RvtaSFlXL5tSIa7ap8Qkj5bUV3D7bHt+Cf0cYy3JmNPtwvPWN92a1vBw5epkL3xaMvOWLnE6gAtHEsdpaYXnqIYvCSRrXHozefILnh1XYpLlNjLyOI26qX3OcAs9BqPpmm89VPLzDGshB6k7R+C9WHgw42X6+EYv5vgeecsfKJnxzXRSRAtpo31D+BIMMQPUjad0sOqghgeNY2WuqXGmpL3DXNMbLc2wX2nnk55810fBtDqGksYKWNrhue4dpL17R9yPKymVs/1HHxf7Ovj+aXF+5ckeealP137kQejGh1LhzC2FhLyLSSvs6WTwJ4N+iLDrvU2Svl8gAzUNimONaDYqpk7cme9Jtt9Td2YLgbGKYoGA5qg4vihkJAKYni7pCbFQVXV7OQ9L/wCf4rotn7Paa4cSJbbqY6+p9Qbz6XgPmqd0K0cdPI0kZXCicBwV9RIAASL58V3bRLRxtPG3LO3JdlTUqo7qILepMYXQiKMNA4LdRFuPAiIgCIiAIiIAiIgCIiAIiIAvCF6iArmkOj/aAuZk73HqqPMHRuLSCCOB39RzC60QoTHNG452nKzuBGRB6qtzdnV5S1fCXf8AU2wtcCj0+J24qTgxMFQWK4TNTk7TS5vzm+kB4jcVoRV1/RdtW3gZOHVpzC5HK2VZU+0vf0JsLk+ReGVLTxWUOCpcWLkcVuR474qqlhzXI3KxFpRV5uPjmvv/AIgHNaXjWdxlvonl5dV6TSIc1pz6S+KzjiWPoeOxFqfO0cVoVWMsbxVPqtIyeKiZ8Te/mp1WzZP1jXK7uLFimkm+xVaqq9zyc8lHz1zRvO0eTTf2ncFpukklNgMuQ3efNdHibL06aLvIk7TLUV/BmZ+dy6fitjBMAkqHgAGymNHNB5ZnAuabLr+j2ikdO0d0X6LoqqY1LSJGb1NLRDRBlO0EjNW8CyAWXq2ngREQBalbiccI7zueQ35W/Ee1bL3WBPIXVCEvbvfI4gjaIaL3Atx3niTxNrZGygZ+YsSvfZupq85LQs8GlVM51tu3W1vWPwbfzClwbqizQNcM239xFuR4HxUzodWOdHJE5212Ttlpv6nDK9xu5ebsyYmzdqLM1WnFGy/H80WJERXRFCIiAIiIAiIgCIiAIiIDWqqFkgs4AqmY7q9ZJdzBZ3AjIjzV8RAcPxHR+sgJ/SN+m25/WFioeWtcz04XtP0CHD2Gy/QM1IxwzAUPXaIQSX7oUOzConxcf04GaskjiX53j+e5v1mO+668OKs/xh7JPwXT6zVlE7cFET6qRwWh7Lp739+4y86yhSYoz/FHk15+5a0mJs5vd0bb4lX7+ikrNDqp5rKOzqo9547Gc1diJPox+biXe4WXjaaeXLvW5AWHsC7DR6sYm7x8FYKHQ2CP1QpcMeuHqoxcmzjWE6CTSkXabLoej+rdkdi8C6vcFCxm5oWxZbjE1KPDWRCzWgLbREAREQBERAVrSaodHPTPDnNZ+kzIZshwJFhckkZWAzsFXxPsmURbUgDx2QcHNLw6wc3MZEOsAN/peVyxzDGTMG0y5GW01rXSNad+xcc9nyuqzVYHMxm1sMIYAG7EBe5zSRb+rgZPta7g7hnfeqfMo845RktYvj8Pb7/aSap6aNcyPnr322XsDLta87Ly93Zvta3dABIJ3nKxyystl+0ynY3tHROl2p5C7tSGsaS3Y2Wg5WN+HDPIX1Y60OY4F9OzbBOzHDGHlx2CG7Tswe6DucQb+AUngWCCR8ZljcIgC1rDA4B/dHee9+Zzub5G4GZGQgYlNUNY0Ln8Pa9fvuN1kpPjMuFK20bAXOcdlt3OFnONh3iOBK9WRrAAABYDIDkBwRdMQD6REXoCIiAIiIAiIgCIiAIiIAiIgCWREB5ZeoiAIiIAiIgCIiAIiIAiIgPCvCiLwHyIwNwA6ABfaIiB6iIvQf/Z"/>
          <p:cNvSpPr>
            <a:spLocks noChangeAspect="1" noChangeArrowheads="1"/>
          </p:cNvSpPr>
          <p:nvPr/>
        </p:nvSpPr>
        <p:spPr bwMode="auto">
          <a:xfrm>
            <a:off x="160338" y="-144463"/>
            <a:ext cx="304800" cy="304801"/>
          </a:xfrm>
          <a:prstGeom prst="rect">
            <a:avLst/>
          </a:prstGeom>
          <a:noFill/>
          <a:ln w="9525">
            <a:noFill/>
            <a:miter lim="800000"/>
            <a:headEnd/>
            <a:tailEnd/>
          </a:ln>
        </p:spPr>
        <p:txBody>
          <a:bodyPr/>
          <a:lstStyle/>
          <a:p>
            <a:endParaRPr lang="ru-RU"/>
          </a:p>
        </p:txBody>
      </p:sp>
      <p:pic>
        <p:nvPicPr>
          <p:cNvPr id="22534" name="Picture 7" descr="https://encrypted-tbn2.gstatic.com/images?q=tbn:ANd9GcSVoafBFkAs4pDhZhN3wQ9Db5EZIQtiivC_17CKaZTWSzm4Uzal5ESmyJ50"/>
          <p:cNvPicPr>
            <a:picLocks noChangeAspect="1" noChangeArrowheads="1"/>
          </p:cNvPicPr>
          <p:nvPr/>
        </p:nvPicPr>
        <p:blipFill>
          <a:blip r:embed="rId3"/>
          <a:srcRect/>
          <a:stretch>
            <a:fillRect/>
          </a:stretch>
        </p:blipFill>
        <p:spPr bwMode="auto">
          <a:xfrm>
            <a:off x="2286000" y="3143250"/>
            <a:ext cx="2343150" cy="1952625"/>
          </a:xfrm>
          <a:prstGeom prst="rect">
            <a:avLst/>
          </a:prstGeom>
          <a:noFill/>
          <a:ln w="9525">
            <a:noFill/>
            <a:miter lim="800000"/>
            <a:headEnd/>
            <a:tailEnd/>
          </a:ln>
        </p:spPr>
      </p:pic>
      <p:sp>
        <p:nvSpPr>
          <p:cNvPr id="22535" name="AutoShape 9" descr="data:image/jpeg;base64,/9j/4AAQSkZJRgABAQAAAQABAAD/2wCEAAkGBxQSEhQUEBQWFBUUFRoUFRQVFhgYFBYXGBUXFxgVFhUYHCggGBolHBUXITEhJykrMS4uFx8zODMsNygtLisBCgoKDg0OGxAQGy4kHyYtLDQsLCwuLC40LC8sLywsNCwsLCwsLCwsLCwsLCwsLCwsLCwsLSwsLCwsLCwsLCwsLP/AABEIAMkAvAMBIgACEQEDEQH/xAAcAAABBQEBAQAAAAAAAAAAAAAAAQMEBQYCBwj/xABDEAABAwIEAwUFBgMGBQUAAAABAAIDBBEFEiExBkFREyJhcYEHMpGhsRQjQlJiwXKS0RUzNKKy8ENTc8LiCCQlY4L/xAAbAQACAgMBAAAAAAAAAAAAAAAABAMFAgYHAf/EADIRAAICAgEDAgIJAwUAAAAAAAABAgMEESEFEjFBURMiBhQjMlJhgZGxcaHwFiRCYtH/2gAMAwEAAhEDEQA/APcUIQgASJUiABIkc6yzOJcZRRuLY2mW27mkZQfM7+iyhCU+EiK26Fa3J6NRdCylJxvE42kY5g/No4fJaSlqWyND2EOaRcEHQhezrlHyjyq+uz7rH0q5ShYEwqEl0qABCEIAEIQgAQhCABCEIAEIQgAQhCAEQSuHOsshivGdi5tOzMQSM7j3bjew3PyWcK5TekQ3XwqW5M2N0l15NUYpO83dO8X2DTYeilYdxBUQuvnMg2ySHQ+RGxTDw562V66rW5aaZ6TVxF7HNBylzSA7mLjdYqHhBsL4+1njLLnuOblLxbUDva7rX4TXCeJsjdMw2O4OxCzvHOGSTOhMbA4MD73I3OW1gfIqOnuUu3ehjLUJV/E13a8FVxdh0MJi+zsa0OzZsvOwFvqrn2fl3Yvv7okOX6u+d1T4bwY+Rgc9/Yk/hyAuHrdbfC6BsEbY2XIaNzuTzJ8VLdZFQ7E9sWxKJu74rWlrwTAUqbc62+iz2JcYwxktjBleDYhuwPiVW23wqW5vRd1UzseorZoy5BeBuVhanEayfYiBp2tq5Rf7GLv72aR/qbfC6qLuvUVvUeR2PT/xyS/ub19dGN3tHqENxCM7SM/mCw7MDhH4L+a6dg0J/wCGEl/qWP4TP6jX+J/sbsSg7ELvMvPP7FYPcdJH/A4hP00tVCe5N2o/LIP3Cap+kFE+JLRhLA/DI3t0XWWh4vDbCpjdEfzDvM+O60kMweLtIIOxCuacmu5bg9iVlM6/vIdulXAXSnIxUIQgAQhCAM7xxO5lK7IS0ucG3G4BOq8+gDAWiQkMuA4jk3a69RxzDBUwuicct7WcNwQbgqrouEKdlnOBlc3UF50v/CLBN03RhBr1KnMw7LrVJeCTT8O07WENjBzNsXHV1iOTjtuvOZ4TG5zHXDmHKfG3MeBWixHiuoDnRsY2HIbEHvu8+g+apYIJqmTugyPPvOJ90dXHp5dFPjqUfnl4EsyVdmoVLlGt9n8pMUjeTX6eoBVfxlQTunzBr3syjLkucpG+g2PitPw7hP2aLLfM5xzPPUnp4K0ISjt7bHNFpHFc8dVzeih4PZOISKm979zN7wZYe943UvGMbjpwc5BdbRg94+iZ4kxsUzBaznu0a2/xJ8AspSUTpXdvObucb5eXh6Kk6n1SOPvXll1hYK7E5v5f5Fknqas3kd2cf5W3Fx9SmZqyCn7sbQ5w0sOX8TuqkY3XujDWRi8kmw5gbXt1TNJw2wD71xe78rdAPXcrUbMh2/aXvj0RcwdcVuXC9EvUcw3HGSODXtyOJsDuCenmr1sSz1bw40tJhLmvGzDqDboeRTlBxN3QyRju1zBoaARe+l7cglLaFYu6n9UYXRjJd1X6r2L7s0GNSQEpaqxy0xPvIZjXDmKYWLhzV6pmamQZIgRYi46FQRTyQ96kd2Z5sOsbvTl5hW72JpzE5j5VlT7oMkUk+GWGD8QslIjk+7ltqw8z+k8wrsFYetow8Ddrmm7XjcFWfD2OEu7CoIEg9x2wkHUeK3XpfV45HyWcSEsjE0u6H7GnulXLSulfCAIQhACFqQhKghAGP4q4ekmmbJDlsW2fmNgLbHx0J+Cq8DlpqWYukqczspaWtaQzle55rWcUMkdTyCG+a2ob7xHMDxsvMA5uwI+ny5J+hO2Ha3wiizHGi5TjHk9gpp2yNDmEOa4XBHMKNjGJNp4y958hzJ5AKr4Iheym+8BaC4uYCCCGnwO3VZ7Hqv7ZUhrDeOPS42/U79h6ql6jkRxYNmx9Oq+saclpeWNYbA+Z5nm1ubgHUa326NGyu5HiNrnu2aL+P++SWCMDQCwGg8k++nDgLjQG9uttv6rnF+T8Wzun4La2zfHoVuE0j+9LKLSS8t+zaNhdFXj0cRLWDMRub2A8yncerSwNZFrJL3W+A5u8ALryLEqzt3vOe1Ow2Yb5Q+27yeh8VedI6PPqcnOXEUL3Xwqj32c78I9Uh4mbtKzL4tIcB4lXLMjrPaAbj3gBdeKx008ETKmFr+xcbAnWKQX1HhfkdPAr0LhnFWDIY3EwTi8RduHA2cw9CDv6KXrH0deHD4lT2vyMar670+xNS9vf+hr2uvslTIFnabH6/wC7p5adJaAEhCVCxAac1MuYpDzbfRcFSR2lszi9ER7VCr6MSNts4atcN2nqPkrJ4TD2piqxxaaJ4yLHhjGTO1zJBlljsHDqOTh4GyvQVgK6WSJ7J4hctNngfijvrp10W5pJxIxr2m7XAEHwK6H0rOWTVz5RX5dHY+5eH/YfCVIEqtRMEiVCAObKG3C4Q4vEbcx3dbUqagoTaMXFPyil4prDDTvLdCe6PXp81k+HaUNjuNM30Ck8b1RkqI4BsLE+Z0+im07AAAOS0vr+V3T7F6F7jw+Fjr3fP6EqJqkgJqIJ5alJ7ZBJmfr4+0dWPtfsKZwZ4Oc15J89F4LxNMW09Oxvuubd3mA2w/zL6P4aiDjV3/FLlPS3ZjT5rxOaB9OKqglDc2Xsg97b9y9xJH4kW22XW+gV6weyPlrZXZ71at+ERML47mmpqXDjGwRsIBeL53Bty0W2H7+C9A4GohNhszbWNPUSGIjkcof66rzHDsGFKTK92dwFmtaOZ08yfJe8+zzApKWgDJwBK9zpH25ZjoCfKwT+RT/tXXPyyGmzVqnH0JUFRnhZIOYa7+qmNddVPDv9yWH8D3M+DiFMdEG7uNui47fUo2Sh7Mt5LlolKNPVtaC5xs1o97r4BMVNUA0knK0bk/RY3HscLnRi3vvDIYubnHYu6eaYwsCV81FEkKt/NLhIlYhWyVT7MDnDYMaPmf6p9j6qkAdI3uEgWcbi55AjYlOcH4jJFNNQ1bWsmb94ws/Ew6kOPMjr0Ks+L/8ADE//AGM+q3G3oldOO+/l68BDPhZYqoxXaSqSrbK3M0+Y5jwI6rt4Tf2BuZsg7rjvb8Yt+LqnXhaPb2KXyHqa3wR5G7+Vk7wTXEGSmd/wvc6lpJ+mnxXDwolL93WQv5SXjPwuPorjomS6r0vRmVsFOtr/ADg3QSrlq6XQCkBCEIAFyV0uSvGB5vVOz1zzvZ5/ytsr2ILOUOtVKejn/wCorSRrm/VZbuZsV3CivZIlRp1NRp1Uz8iEvJH4YNpapvPtQ/0cwAH5FSMf4Xpq3L9pjzFvuvBLXjye0g2VV9rFPWMcfdqG9mTyDmm7b+eYrYBdO6Lkd+LBx8oUy47lt+GY7B/ZxRU8rZQx8j2m7DK8uDT4N2uOq1VX7p8bD5p9VuLVAYCTsxpedem3+/FWtlje5SYvGPOkUGAtu2U8jNJb+YpMRkdDmeWBzALixsR1uDunuH4y2Bl93DOfNxv+6dxWLPE5ttwR8lyy22MsqTa4bLZP5+fBmsQoKuWOSV7WgRsL2xjXNYXFg06nReP8QQzvlhqYZTI55zMEYdeEjLa52F9T6L6Q4UrWzU7Tazmjs3jmCBaxWZqvZbCX3hnlhjJJdE3K4C/JhIu0b9V0npmNi11pr19RHMvulLt8Jehl/ZtSVE9WamculdFD2csh1u9+uQG1iQAL22uFs+KxeOOMbvmbp4N1P1C0XD2CxUcIhgBDQSSXG7nOO7nHmSqPE5xPVd2xEDbC2vfeddfANHxUfWsuMMeTX9EeYNf2ik/TknM90eS4cnSE05cu3tlhHyMPCrMZfka1/wDy5Gv9AdfkrRyqseF6eX+H6JvEl22xf5jNfL0zeUkudjXDZwB+KfUDA/8ADw/9Nv8ApCnrqEHuKKGa1JoEIQszEEhSrlxXjA8yodKqX+J/+orRRqhnbkrnjbvn5i6vIyubdUjq5mxW8qL90iXGU8Co7CngVUNCUkRsUoRNG5jtLjQ8weRCXAuIc4MUoLZYwAb6B3IuBPkpRVcaTMc8rQT+EW90dL8zsrjpXVJ4m/Vexg4xnHtl+hPdxLHcgAnyBP7aqlxiV1S5sbbtjLs0jiCL66MA+KmNkI208AFOiNxqnMn6Q5E4uKSSYRqjU1JeToDokeLgjqEqVa03zs8Kugp5IZHvjsBIBcOvbML97TwKmfaKj/mM8sh/qnZL20ULK6/NWlfVMlQUYz0kSdqm9sfrcQqOyc1rWl50DwbAdTbwUXB8OEDLb8yTuSdyVPj21RdR5XUr8iKjY96PI/Ku2KOHJpyccU04pJEkUNuVVjptTy/wkKzeVV423NGGfne1nxKcxY7tivzGK+GbXA/8PD/02/6Qp6YoosjGtH4WgfAJ9dQgtRRQze5NghCFmYguXLpclAGB4zpzFUsmHuutc/qH/ip0ZHLmrTi+i7WmfbdnfHpuPgsxgNRmjA3LdPTktK6/jdtnevUvcefxKF/14LthT7XKIxyeaVq0kRyRJBSlMhycBUeiJoOyCraozvcRFaNo/G4XLj+kcrfurPMuZBcWBseRU1cnB7a/c8Umnsz8z6uDUkTN5gAX89NVb4ZiDZm5hofxNO4PinIu0Pv5fS6h1+FZniSI5JG/yv8ABwTEpV2/LLSfuiVyjLhrT90WqQlQqatzkNILTY3B5FtvjuqiTiN0tTJS0EQmmhAdKZHdnDHfkXgEkm/Icl5j9Pvvs7K1tkE2oeTRFy4cVnq3GaqmfF9sgjEUr2xdrDIXBj3kBoe1wBtcgAi/PZXpKyy+n3YkkrVrfg9rmpeAcU04rolNkpVIZSOHlRIx2lVBHyaTI70Gn1UlxXXBdGXPlqXbP7rB0aDqfWwV50XGduQn6I9skoVtv/Nmvauly1dLoJRghCEACQpUhQBw9twQea85xOmNFUaC0b9R/DzA8QTf1XpNlmuPomCkllkFzC0yN1I1t4JDPxFkVa9RvDyPhT1L7r8kNjvgnmuWa4exZsjWgPDmOALHf9p8fNX7XLneRRKqTiy0nHTJQcqDiyudGadrp/ssEkhbNUaXb3bsYCQcmY372wt4q6DkxiNDHPG6Kdgkjd7zTz9dwssG2FN8Z2LaXoLWwbjwR5+Bg1jpKWrqRKRdsjpc7XHkXNNwR6JzAcRleHRVbQyphDe1DdWEOvlkYfymx+BVfhFVPQVUNMXGWinJjic/V8DwLiPP+JhA0zeGqd4tM9NVU9RFC+WPK+GqLAXFsd2ujeGDexz8luebiU5+J30pb9NfwV8JOEtM0WZcufYEk2A3J2Hms3PxJJIB/Z9JPUl17FzHQxg/qdKArCDhCWqbfE5XZXDWkhOSEA6lsjh3pOXO2niVruH9Hsi1pz+Vfn5J53xXgpKyuqax2TBiC4m0tXI20MbeTY7jvuN76AjTdbvBcHjpIgyMa2u9+7pHnUucd3Ekn4qdTUrImhkbQxjRo1osAPJY3jbH5g+KkpQ5j6m7RU2GSMAXcWk+8+17BbljYtOHV8vp5YrKcpvkgY06SvrWNY4fY6R+aa+nazt1a1vXIQCT1PPloHOULC6BtPE2JlyG7uPvPcSS57jzJOqlErReq57y7t/8V4LGirsjyDimnHXRKXKLWVQjaXH0HMnkAkIQcnpDaXsMYlnflhgH3km/6W7FxPqFt8PpRFG2NosGtAVLwlhb2AzT/wB7JYW/KzcNA5LR2W/9IwVj1bfllbmXdz7F4X8ihKkCVXAkCEIQAIQhAAsn7UGk4XWW37IrWKp4pp+0o6lgbmLoXgDqcht80AfOvsfa6aolp2u1dHnY03ylzTz6aFesYfX2d2UoLXt7uuxt+/ivEvZdjbaPEYJZCGsN43uOtg4b/EL6XxzAI6hpIAbJbuv2PUXtuqfqfTI5K7l5LDGy1Fdlnj39iraV21ypXSTUpy1TSRyeNR8f6qwpqlrx3HX+vr0WkZGJZTLUkWDhxtcr3RXcbPy0b5DtBJFUac+zla63yXosRuAeoB+IXmnHZvh1WBv2J+oXomGS5oo3dWA/Jbd9HG/qzT9ypy1qZJsukqFsIqclYTjiTJ9jlI+7irG9p+YdoHRst/8Ap4v4LeFYL2k3FI934WTQvk6CNsrS93oNVFdDvrlF+qZ6uGixl0JTRckdM13eabtcA5p6tIuD8FB+3ZyWU7TM/nl91vmTouZwx5zm4xXJeQW47Hq2rbE3M7yAG5PQKTgWCGZ7aio0trHH0HIu8VMwThzKRLU9+XkL3YzwaP3Wja1bf0vo6p+0s8il+Xpdtf7/APgMau0gSrYitBCEIAEIQgAQhCABcvbfRdJCEAfGPEGHGmqp4CCOylc0X3yhxyn1Fivqf2dY79sw+CUm78gZJrch7dDf4XXk/wD6hOHRFNDVxgBst45LaHtALtJ63bm/lVF7HOMfsNUIpSewnIYRfuseTZr7fAFAH0pU0zJWlr2hzSNQRcLO1XBrQc1O90Tvi3y6rTtcurKC7GrtWprZLXfZX91nmmM0VX2U0UkPaB7HNDm87tNjptrZaX2d4uanD4HuPfDckgsRle3Qix2WlyrFT1LcPxIBwIhxGzW5R3Y6iO9y7kM7XDX9CixMOGMmoeGZX3/F02tG4QuQ5KSnCARzl5/7RpnTQ/Y6cB81YcgZmF2xjWSUg7AWA83BWnGnFzKOJj3Mc8yPEcUbbZpHnUDwb4+Ke4X4a7GR9VUHPVTgdod2xtF7RRX2aL+tl4BGoOEnlkbaiY5Wsa3IzuiwAGrt+S0eHYXFALQsDQd7bnzKmWS2S9OLVVzFck077JrTfByAugiyVMkIIQhAAhCEACEIQAIQhAAhCEAUfGGAR19NJTy/i1aebXDUOFl8ncQYJNRTvp6huWRnTVpHJzTzC+yy1Yr2gez6DEm3P3c7RZkren5XDmEAeV+zH2qGiaYK4ySw5h2cg7zogb5gb6ubsbbjVe7YNxDTVbc1LMyUfocCR5jcL5M4j4aqaCTs6uMxk+67drgObXDQqBQYhLA7NBI+JxFi6NxabdLtQB9q3XnftOmkmnoqCJ4Z9p7VzyCM4MbW9nY2Jb3nXuNe6vEoPabirGhrax9gLC7Y3H1c5pJ9VWM4sq/tTKx0znzxm7Xv1A/Tl2AOosEAfSlDxk2GOJlfFUQzWDHEwuexzgAHOD4gRYnXW26crOPaLKcskjtbHJBK/wBLNYVlsB9tlFKz/wB4HQP0BAaXtJ5kEDQeauYuPIZGf/F0s1S5x/DEY2Ek2zGRwAI626IAzPENbUy19DPHFLCxsrYIo5WNLpWvOaeXJcljQ1rBc9eS9iDVlOH8HqHStq8Scx0zQWQxRizIGvsXi/43HK0F36dlrAgBUIQgAQhCABCEIAEIQgAQhCABCEIAEIQgAXJaukIAiV2HRTsLJ42SMIsWvaHAg+BXl+Pew2lluaWV8Duh77N+m49CvW0hQB8+VPsEqwfu6mBzerg9p/lAP1SU/sEqyfvKmBo6tD3H4ED6r6DQxAHmXDHsYo6ZwkqHGqcB7sjR2V+fc5jzXpNPTNY0NY0MaBYNaLAAeAXbF2gDnKukIQAIQhAAhCEACEIQAIQhAH//2Q=="/>
          <p:cNvSpPr>
            <a:spLocks noChangeAspect="1" noChangeArrowheads="1"/>
          </p:cNvSpPr>
          <p:nvPr/>
        </p:nvSpPr>
        <p:spPr bwMode="auto">
          <a:xfrm>
            <a:off x="160338" y="-144463"/>
            <a:ext cx="304800" cy="304801"/>
          </a:xfrm>
          <a:prstGeom prst="rect">
            <a:avLst/>
          </a:prstGeom>
          <a:noFill/>
          <a:ln w="9525">
            <a:noFill/>
            <a:miter lim="800000"/>
            <a:headEnd/>
            <a:tailEnd/>
          </a:ln>
        </p:spPr>
        <p:txBody>
          <a:bodyPr/>
          <a:lstStyle/>
          <a:p>
            <a:endParaRPr lang="ru-RU"/>
          </a:p>
        </p:txBody>
      </p:sp>
      <p:sp>
        <p:nvSpPr>
          <p:cNvPr id="22536" name="AutoShape 11" descr="data:image/jpeg;base64,/9j/4AAQSkZJRgABAQAAAQABAAD/2wCEAAkGBxQQEhUQEBQVFBQVFBQUGBgVFBQYFBQUFRQXFxQXFRQYHCggGBwlHBQUITEhJSktLi4uFx8zODMsNygtLisBCgoKDg0OGxAQGywkICYvLCwsLCwsLCwsLC8sLCwsLCwsLCwsLCwtLCwsLCwsLCwsLCwsLCwsLCwsLCwsLCwsLP/AABEIAM0A9gMBEQACEQEDEQH/xAAcAAACAgMBAQAAAAAAAAAAAAAABAMFAgYHAQj/xABIEAABAwICBgYHBgMGBAcAAAABAAIDBBEFIQYSMUFRYQcTInGBkRQjMkJSocFicoKx0fAVM5JDc6LC4fE0k7PSFiREU1Rjsv/EABsBAQACAwEBAAAAAAAAAAAAAAADBAECBQYH/8QAOhEAAgECAwQJAwMDAwUBAAAAAAECAxEEITEFEkFREyIyYXGBkdHwobHBBuHxFDNCFSNiNFJykrIk/9oADAMBAAIRAxEAPwDuKAEB4gPUB4gBAeoAQAgPEAID1ACA8QAgBAeoDxACAEAID1ACAEB4gBAeoAQAgPEAID1ACAEAIAQAgBACAEAIAQAgBACAEBDU1TIm60j2sbxc4NHmVrKUYq8nYyk3kigrNOKWPJrnSnhG0/m6wPgqdTaNCHG/gTxw1R9xWS6ePP8AKpXW4vfb5av1VGe26a0X1JVg+bFnaZ1m6GEDnrH/ADKB7dfBL6m6wcebNV0g6Zpaa8TWwyS7LMDtVh+04uOfK3fZdDC1sVXW80ornZ38lcgqwpQdlds0l/SniE7ruqHM5RgNCudAn2pSfnb/AObEO/yS9Pe5f4L0i1jCCZ3P5Ps4HzCz0NuzJrzv97jf5pfPA6To70ixzWZUNEbj7wzZfmNrfmm/KHbWXNflfz5CyehvDHAgEEEHMEZgjiCpU01dGh6sgEAIAQAgBACAEAIAQAgBACAEAIAQAgBACA1zSrS+KgFj25bXDAdnAvO781HKbvaOb+i+cjZLizjekvSnWuJ1JRENwjaBbxNyVjo2+1J/b9/qN7kihw/pexOI9qbrG8Htbe3J1sjzstZUZW6smvr9zKmuKRs2j+ksOIv9Y+QzbdWV1yR9l28eXcvM7SoYql15O65/NDo0asJZRyNzosKe7+VGSOIbl57FzKeHxFfsRb+3roSSnGOrLSHRid20Nb953/bdXqexMVLWy8X7XIniqaOW9K+kDqV5oYH+s/tHtuNUfC08efLmr+ztkqNRyqWaWXdfj6fcirYjqpRyucwosPlnNoYpJTwjY558mgr0LnFZNlKzZeRaAYm4awoqi3OMg+RzWjrRXP0fsZ3H8aFJoZ6N/V1MUkTuD2lt+6+1bQqRlozDi1qXeG4rszW5g6FotphPFaON+sNzH5tPIb2+BXPxcqmHXS09OK/K/PrzLFLdm92WvBnRMF00hmIjmHUSbLPPYJ5P/W3imG2jSrZaP5xFTDSjms0bOugVwQAgBACAEAIAQAgBACAEAIAQAgBACApdLcbFFTul989lg+2d/gAT4LSbayWrMpcz520ixkuLnOcS4kkknMk7SStoxUVZBu5XYNolUYh6wnqojsc4El33WbxzNguZjNq0cM93tS5Lh4snpYeU89Eb9hHQY2UB0s0rG8dVoJ7mm/zTC4jF1+s4KMe+9/TIVIU45Xuy8o+gmlje2T0qp7Lg7Lqwcjfbq5K/ODnFxbVn3fuQp2d0dXjZqgNG4AZ7chvW8UopIw83cyus3MFNW6LUU8nXTUsEknxPiY4nvuM1HuQTdlqbbzLOnhZGNWNrWNG5rQ0DwCyt2OisHd6kmss7xiwliuGQ1TDHUxMlYdz2g+XBRzjGev7+upsm1och036IOrBqMKJyuTA43vvPVuO/kVpvyp65r6r3+/iZspdz+hzWgxN0brOu1zHZg5EOadhCnajUhbVNfc0zi/A7DPR67Gl7cnta4XG5wBuD4rwEo1KEs8uXedhST0GcHx+ehs115oPhJ7bB9k/TZ3Ls4HasodWea+aexDVw8Z5rJnQ8MxGOpjEsLg5p8wd4cNxXpqdSNSO9F3RzpQcXZja3NQQAgBAeIAQAgBACAEAIAQAgBACA410xaSslDI4jdkbnAu91zyPd4gWOfMqrTrxqVnGPBflEsqbjBN8TT9BdFzWvFRMwuZe0TDskI2ucPhH0J2LmbTx01L+modp624d3vyJqFJW356Hd8FwFkADn2c//AAs+6OPNbYHZkKHXqZy+i8PcxVrueS0LrXXW3ivYNZY3hY81ljeM2DWWu8LHmssbwsRyThu0gKrXx1Cj25JG8YN6IgOIs4qg9vYVcX6fuSf08zJlax2xwU1La+FqOynbxy/Yw6M1wJdZX9+5HY0bTXo1psSf193QTe85gFpB9scea0UpQbcH5PTxNsn2jbBQs6psBF2sa1ovts0WBHA5KOVGnOmqc1dGVJqW8jV8XwgxdpvaZx3jk79V5vGYGWH60c4/bxLlOqp5PUpaSoko5Ovp/wAcfuvb3fu3yUmBx86MvmfzmbVKamrM6TgmLx1cYliPJzT7THcHD93XsKNaNWO9E5lSDg7MsFKaAgBACAEAIAQAgNfqtInOc6OjiMxabOkLtSFrhtGvteRwHmqNXGqMnGmt5r0XmTxo5Xk7fcWGK1zc3spnDg10jT/Ubj5Kr/qFaL60V5Mk6Gm9Gy3wfF21Gs3VLJGW12HO2tsLXD2mmxz5ZgLoYfExrK614kFSm4FkrBGCA0jTfSAlxoqc2cR61490fADx499uNuPtPHdEujjrx9i5hqN+vLyNQq8AiqY2wSMLmhzXAAkEu2bRxuR4rzdDF1qdTepvN5epbnCMl1jo+j+EMpYw0AB2qBlsa0bGt5L0WCwqoJylnN6v8fNSjVqb7stC0MoG0jzU88ZRg7Sml5o0UG+AB99hW8K8Jq8Gn4Mw4tHuss7wsGssb4sGstd8zYr67ENXst2/kvObQ2w86dF+fsWaVC+bKwuLsybrzcpuTuy4kloSNiWFBsw5IweyyxmjKZJT1jmZbRwXQwW0KuGdk7x5e3IjqUoz8S1jmDhcL11DFQrwU4afMilKDi7M9LlLvmtiN9iLHMHKx3rDaaszJqeMYd1Trt9g7OR4LzmMwvQyvHsv6dxcpz3lnqU9JWPopvSIs2nKRm57d/cee4+Ks7PxsqM18v8AOBmpTU1ZnUsPrWTxtmiN2OFwfzB4EG4I5L2EJxnFSjozlSi4uzGFuYBACAEAIAQFXpHK4QljDqvlc2IEbRrmziOYbrnwVXGVXTotrXReeRLRinLMWaxsTGxxgNa0WAG4BciVSNOO7Ens5O7K+qlXOq4gnjEl0Qpy581SdhtC3mGEl5/qNvwldnY9N9G6j46FfFSzUTaF2SoUmluN+hwFzc5X9iMfa3utwG3vsN6q4vEKhTcuPAlo09+VuBzuigLRdxu5x1nE5kuO3PevEV6rnK7OobXozRDOZ27JvfvP0810Nm0owTxFTRae/wCCvXl/iixqa8uNmZDjxXNx+1ald7sXaPzU3pUEs2LhhK5Gcie6QBxaciQtqdSdOV4uzMNKSzLGirdfsu9r816nZ20+n/26na+/7lSrR3c1oN6y6u+QWEsTrNRthtK4+1MY4x6KOr18OXmT0ad3dlOw3zK8zIujEa04mGPxPbbNw8wujSirFaTdxeosdmaqV0kyWmKPUSJTKjqtR1jsK6GCxTw87/4vX38iOpT3kW5cvUqdylYwLk3xYXqog9padh+R3FaVYqpBxfE2i913RqFTDqktO7Irzri4ScXqi5e6uT6HYr6JP6O8+pmPZvsZIch4HIeXNej2Tjc+jlx+/wC5WxNPeW8tUdKXoznggBACAEAICn0iNjT3/wDf+fUTWXL2tLdop/8AJFjD9p+AlPIvMVsQW4xKypdtXNlVc3YnSsbHosy1JBzja897+075uK+i4SKjQglyRyazvN+JaqwRnKccxH0yrdIDeKK8cfA22u8Tn3avBeT2riuknurT59zp0IbkO9mULFxHm7ExtNS/qmNhbwz+vmVZ2jW3YrDx0jr4/PuRUo7zc2QNcBmSAOa4bTehYHqWpjttv3An5gLo4bDVHHsP0ZXqN3IJ6hhNg4X4XsfIqriKU4Szi15ElPQXe8tNxtCjpycWmtSS18i7p6gPaHfvmvWUMUqtJTfmUZw3ZWKCsldLLqtBcRsA+fdwueC4UKVbGVG4K7eZaTjTjmWlJgrjnI7VHBlr+Lz9B4r0GF/TcFnXld8l7lWpjP8AtXqZPdQRZPfE4/acZD8ybLvUdj0ILq0l5r3OXV2tSi7SqryfsMUtVQyHVYack7rMBPgRmrDwMYr+2vRGsNpUajtGor+I4/CID/ZMHNrQ0+bbKvPA4aeUqa9C4q01o2I1OADbE9zeT+23zPaHmVycT+ncNUV6fVfqieGLku1mUFdC+M2kbqncRm09zvobFeaxWza+Ef8AuLLmtC7TqxnoWuHVGuwclcwFZunuPh9uBDVjZ3J3FXt8jsYOKzvixRY1F2g7iM+8LmY2PXUuZPSeVjX8Qp9dpG/aO8bFFRqbsrkh0HQzGPSqZrnH1jPVv4lw2OPeLHvuvcYOv01JPjozl1qe5Oxeq0RAgBAYteDsIPcUBkgK/HaV0sRDM3tLZGDi5hvq33XF23+0quNw/wDUUJU+L08eBJSnuTTNdZOJGh7b2IvmLHxB2FfNq0pqTjLJrU6ySMJI7gjjktINKSbNi/0Tl1qODlGGHvj7Dvm0r6dhZKVGLXL7HHrK02QabYn6NSPc02e/1bOOs/aRzDdY+CxjKvRUm+OhmhDemkc8oYdRobwGffvXhqst6TZ1C3wxl5GfeB8s1rQt0sb+Ppmay7LLCrlALppXajL6oyu55G5jd+/M5BdHZuxquPl0tTKLz73fl3d5Sxu0aOCp3k/IrTpNqm8EMY+1Jd7/ADuA3uC9vhdjYXDq0I58+PrqePxH6kxFR9RJLvz9kN02nMzT6yONw+zrNPncj5K5LCQ4Mhp7erJ9eKa9Pf7G2YXisFaw6oBI9pjwLjvByI5qjWoW6s1dfQ9Dg8fTxKvTdmtVxQviOBC14Tqn4TcsPdvb4ZclwMbsKjW61Lqy+jOtSxUo5SzRV4dKWh8bgQRuO668vPpMLGpSqKza/b7MuO07SRa07GQMLjlvJtdznHdzN9gXutn4WNCjGEFwV/G2ZycTXSvOby+aFDikFVV3Bc2KPdHrHP75AzPyXYpyp0+98zzOKjisW82ox4R97fwati9EaO3pBaxrjZri4BrjwBO/krMa0XxONVwOIpuzi34ZiUNRHJ/Lex/3XNd+RWymnoyvOnOHbi14qxsGA6Sy0pDXEyRb2k3LRxYTs7tndtUNWjGfidHA7Uq4dpPOPLl4e2n3OlUtQ2VjZIzrNcLg8Quc007M9lSqRqQU4O6ZHVwB4LXAEHaDsWk4RnFxkrokTad0UEdJ1D9UElrrkX2jlfevHYzCRweKSg+rJZd1uB0IVHUhd6omLljfFiNxWd8WK/FRdvcVXxTvDzN6epRTBUoslJtDa30et6s5MqBq8usFy0/mPxr0exsRaW4+OXsVsTDehfkdNXpTnmr4ziM08zqSlcWNZlLI22trEA6jHG4bYEXdYnMAZ3XKx2MqRl0NHtcXyLdGlHd356FHV6LPJu4iT+8fI8nvLyblcGq8Tbrzb8yzFw4ZeQsMGbH7VNHlvaxn5gXXOlOqnlUfqyXUfgiYdnXM/u31Dfk0raOLxsdKj9UauEeSHo8QfH7NRJbhMzWb4uLQ7/ErtPbWOhqlL53MieGg+BjTRarACQduYFhmSRYXOWfFeexFXpasptWu72LMVZWPXBRoyN6Kz6kktOdjvXs8cpR4O1T+Ne72Biulo7j1Xz54nPxcLNSKPpFqtepgpxsY0yu73Gzb92r/AIlttqrZKHzM2wkcnIqYgvLSLRY0Tw1wccgLk8hYqNKUnuxV28l4vIxOUYRcpaLN+Rf08AfaV4F9UWuPYbuaOH1K+mUYdDSjTXBJeiseTaeIqdJJZvTuXL3IMewQ1UEghDY5gxxjfqi+uBdoduLTsPet41pR0JamzaFVf7iz7sj54otPqhpHWBkjd41dV3gW5DyKkWJmtSpV2Fh5LqNxfr9/c6No1pCH6lVTOzacwdoO9jxwKsb0akTz8oV8BXV9V6Nex2ehq2zxMlbse0O7uIPMG48Fz5Kzse2oVo1qcakdGirxiMAtdvva/JeY/U1JSpQlxvb1/g6ODlm0KSVPW1Dohsia0/jfck+DbD8RXq4q0bnnq9XpMQ6a/wAUvV+y+7HADfVb4lauRbo0Vqyo6Q8IjlwqsEovqwSStJ2iSJpewg97QOYJG9aFo+U4pC0hzSWkbCCQR3EJexiUVJWaujf9DtLTK4U9SbvOTH/Efhdz4Hf3q3SrN5SPMbU2UqadaisuK5d6/J2Xo8xIh7qZxyIL2ciPaA7xn4Fa11frG2wsS950XpqvybzLsVY9MUWKmz2fi+i8x+oMqtF/+X4LuF7MvIgc5cnfJrEbnJvCwnXnsqOtLqG0VmUswVaJIVOJEs1ZW+1G9rx3gi3zsr+DqOFRNfLGtr5HYKOoEsbJW7Hta8dzgCPzXuoyUkmjktWdjVdE32bOHfzBVTh/G/WuI+RXnZy3KtW+t/pb3uXpK8Y8rFlNIuTiapvGIuDcriTnvSJ7WQ5C1WqUUyvNnk7Ba21KkbaGYNlMGiN/Vj2XAubyI2juzuq1Vb8d/ismWU7kjlAjJC2Xq5YZOErWH7sp6sjuu5p/Cu3sKs6eKS55ENeO9BmuY3P1tfUv+FwjH4Bqn5tXS2tU3qz+aGlFWpozhC4siUzrXWidbgB5kArobFgpY6nfhd+iZytuVHDAVGuNl6tIcwnTejDm0tVM2CVrGm8h1Y3jYCJD2QbDYbbV7qpqcnZNTpaCk9dPQX0/6VKSkpnxUMrKioe0saYiHMj1hbrHPHZNtoAvc2vYLQ6Z82IDYdBsRMNU1t+xL6tw5n2D361vMqSnKzOXtfDqrhnLjHNfn6H010ezF1K5p9yVwHcQ135uKVe0R7Dm5Yaz4N/h/kax13sj7X0K8x+pX/8Aniv+X4Z6TBrrPwOe4njzqOaoqwNbUMpLSbB7QTZt92wZ7l6mMlKmn3XPCRq1FtF24yafhexYYP0v4W5gfK+SF+9j4nuN+TowQfl4KE9eaD0p9LH8RjNHRNdHTk+se8ASS6puGhoJ1WXAPE5bMwQOVIDKMkEat73Frbb7rc0MNJqzPoDQGqc+alkcC1zwNYEEWLmEOy81YlK8Dx+Ep9BtBQXBteVn+DrspVc9ia9iz7ysHAE/vyXlP1DNdNTjyTfr/Bfwi6jZC5y4e+T2InOWd8WFKx25R1ZXSRtFFZMFiJkra1ms1w4g/krFN2kmam/aAVPWUMV9rdZn9LiB8rL3OClvUYnOxCtUYnpDqxVLXQH18gb1sYBLXMvqte4j2XZEDaXWtuuOdteFNJSTtPglxJ8LvNNPs/Yyke/3mOHhf8l5fE0aq1Rbju8GRtqWjabeBXNVCpe6X2JHEYbiDBv+RVmEKi4ETpNkFTjLBlck8Fu6U5a5BU7aisGs9/WPyys0cAdt+eQVatOKjuQ01b5kgw4qujIpVn2P76D/AKzF1Nk/9VDx/JHV7D8/sanTv15Jn/FNI7zdf6ro4+V6z8/uaxVopdxZQrmyNiSsZrROHK/kb/RW9lVVSxlOT529VY5u2aTq4GpFa2v6O/4OK9IcZFXfc6NhHhcfRe+k8zhbEknhrcm/c1hanXBAdQ6EauibLIyqLGTFzXMc8XDmAZtabGxBF+d+SEdWUIwbm7Lid20baxsT3wjVjlme9gIt2bBlwNwJYSBwKy3cqbPjTVNypq0ZNtfb8XRW6R1dntHCxPif0HzXkv1DU36kaS4Jv1/g7+DjaLkc506piY6po3sc8c8tbLyK7+ya/S4Km+63pkeIxlPoNrO+jkn/AO38nEVdPTggBAbX0ZV1PBXMdVlrWFrmte72Y3m1nHhkHNvu1kB9GQTU889M2BzZTGHSl7CC0R6hAGsMjdzmnw5rN8jlzlRq4qEYZyjdt8la1vWxsM0iwdQ1mSbrJnO3DIfl+q+f7VxKrYqUlosl5fudWjDdppHrnLn75JYic5Z3hYUnK1vdmRKZSxMCMqniamz9Fj//AC0rfhnd82MXtNlu9Hz/AAijiu2vAbwhgNVVyOzeJLC+5oY1ot+EN/qPFVJWeMqOWsUreevzvJHfoYpcb3GK2RcLaNTUlpIQuvPXeqLQBo4DyCy6k+b9QePjaciB5LMas1xArTXa5zNoFiO47v3xU1ZJxjNcQTuKgQFyNeaBg3zxnwjvIf8A8Lt7Dp72KT+c/wAEVd2ps03Cj2Tfbruv35KXF/3GC3hVGRkeiUDyM6mh9IeixmYHRjtNuWfaB9qMnccri/1K9zszaUcVTtLtLVfnz+jPGVKL2ViXf+1PR8ny8vqs+ByOSMtJa4EEZEEWIPMFdU7MZKSundGKGTp/RZoVJLKJpGluWVx/LYdrjwcRcAcysX5HExdR42p/TUuyu0+Hh84+B3ySVkMYA7LGNAA5AWAUdatCjB1JvJHbpUrJU4LuRqNVIZXFx3m/6LwFavKtVlVlqzsxioRUUKYtRGVge0Xc0WI+Jv1P+q6exMb0NV0JPqyzXj+/see/UGzniKar011o696/bX1OEaU4G6llNh6p5JYdw36p5j5r2Cdyvs/GxxNPPtLX38ykWToAgLnRfA3VcoFj1bSC857PhHM/6rDdihj8YsNTy7T0X5PpzRDCvRoi54tJJa4+Bg9lvfvPhwWSHZWDdCm5T7Ute7u9xnGMQ1G6o9p3yHFcja+PWHpbkX1pfRc/b9jvYajvyu9EV9PHqttv2lfP5Tu8jps9cUuYInLIFpSpImBOUqeJqJSqaJg2DosPZqf74fkV7HZP9n5yKWK1XgWuPUEkUhraca1wOujuASGi3WNJIFw0AEHaGi2YsWOwcpy6al2ll4oUaqtuT0EG14maJG31SAb2Ow5heQxm/O9k+8vRhug2QcVzHTlyZIe9aOIRUpvgxYgnrmsyJuTsAUsMLN5vJA8pzmXHafkNwWKrTtFaIXMnvUaQGNGIetqjJ7sDC2//ANslr+TB/iXr/wBP4ZxTqP58X3KeLnlumi0TdV0jPhlePI2+io46Nqr+cSZO6TLOErnSMjVHO141mEEXIy3EGzgeBBBBC0rUpU3aS+czKY7qhwsQCOB2FRU6s6U1ODs0YqUoVYOFRXT4Mp8Q0No6o3eA132mh3gHXDrciV7PA7Xo10lN7su/TyfuecqbDnRbeHqSiuWq9CTCejajhcHgAkZghufg5xcR4LsJX4kD2fUnlWqya5Lq+pt0csVMzUZZgG4bSeJ3k8yoK+LoYdXnJLu4+mp0sPhFCO5SjZfOJVVVW6c8GDdx714/ae1JYp2WUVovyzrUaKprvPGwrlKRKyVsPBbPMxexS41gEVSHNeGgu2hwuxx4n4TzH+q9Ls/bSsqeIdnwlz8ff1PPY7Ye9Pp8K92X0+fLGh4h0SOJvCXNB4akjfDtA+a9HGe8rrNc0UVXx9Lq1KW93p2+eiMsM6IX6w60ucL79WNvjm53ktryfAOvj6mUKaj3t3+ejOn6N6Kw0QbYNJb7IAsxh4gbz9orKjxZvhtnKE+lrPenz4Lw+eBZV2Ltbk3tO+Q7yuTjtsUqCcab3pfReL/H2O5Sw0p5yyQlTQFx6yTacxf8yvDYrEyqzcpO7erOlFKKshhyqoEblugQvK3QFZSpYo1FJSpomBKUqaJqbN0VN9RM/wCKc+NmNP8AmK9lstWo+f4RTxXaXgWOncpEMUfuSztY/m0Me8NPIuYwcwSN6ztSpKGGk4mMJFOpmTTFsbAxuwDz5rlYjdpU1COhLG8pXZSzS3K8xXk3LIuxWR4HqB3fE2PHuBFjmOaRvF3RgVgOqXNGwWtyvu/fFT1VvJS4sGM0rnObDCNaV/sjcBve7g0K3gtn1K8lll8+neaTqKKuzecEwxtLC2Jpuc3Ocdr3nNzj+9ll72hRjSgoI5NSbnK7OW4rD1VdVR8ZTIO6Tt/5gvL7Vhu1n81zOhSd6aZLEVx5Ehq+ktZLhs4rIBrQzECaM31TIBk4fC4tG0b2m972Xe2bGljaLw1XWPZfG37P7mksndG46O43DXM6yndci2vGcpI/vN3j7QyK4+O2XWw0s1dczaNRPUtSAdq5eaJUyP0fgSFuqrRkyjoxvuVo6rFxtkSj3jBOyFbxZqxhkCmiRtmb6JrxZw/UKVRTNN9rQUfgzxnG/wA7j5hTU3VpZ05NeDsbdLGXaREaOqGzPxb9VdjjdocJP6flGtqHI8/hE7/bcAObifkMlpU/q6v9yb8L/hZGVOlHsojLqSmPrqmFrxn25Y22/CXZKP8A0yrNZX8kZde5BLpNQD/11L/z4/o5QvYmI4J+jCrxFXaVUP8A8yn/AOYFj/RMZ/2G3TRGaPEoZwTBLHLa1+re12re9r2OWw7eCq4jB1sPbpY2vobxkpaGUrlDFGRSRymijApKVLE1EKuTVaTwBPkFYpq7SMG99G9NqUEZ3vc9/m4gfJoXtsFG1FFDEO9Rl9iVAyojdDKLtdwyIIN2uadxBAIKszhGcXGWhFGTi7o1iqw2qhbq29JYMmuYWtlt9uNxDSRxac+AXDxOzKu7am7ouQrwbu8iimqiz245m/eie35kWXn57MxKecX88C2qsHoxWTHWA6tnX4WzUf8Ap9S9mvoZ30TR1U0n8unmdzET7eZACnhsmu9Is1daK4ofosCrJTbUEDd75SHO/DG0nPvK6OH2JUct6pYhnioJZZm34JgkdI06l3Pd7cjzd7zzO4cl6SjQjSWXqUZ1HPUs1MRnNOkSm6qtim3TR6p+8w/oWLg7YpaS+ZF7DSvBoq4nLzckWAxOgbUwvgfseLX+E7WuHcbFZw9eWHqxqx4fGg1dWOM681DOdVzoponEXabEEfm088iCvfxlTxFJS1i0QM6ro/0hgsj/AInEYw8dmpjbeJ2du2G31HXBBtfMHILg43YsZ9ann3cfX3MRq2djfKLq52iSnkZIw7HNcHDzavN1tmyg7Xt4k6qpjIpHcvn+irvAVOa+eRt0qM207uXmtHgavcZ6RE8cBUsMFVetkaOohOvx+jpv+IqoYzwMjNbwbe58l0aOy5y5vwRBKqimf0lUR/4ZlTVG9vUwP1b83yaotzXUpbGlxXq/YhdUiOmlbKdWnooor7DUT6zu8xxN/wAy6NPZkY6v0RG5kdRUYi8a0tUGDaRTQxsy4F0vWO8iFYjgaK1V/ExvsrnaONqwTUPqJWndJUzlp49jW1beCsQpU4dmKRjeZj/4IpGaobTx5kDNutz96/AqQxdlL0gOp6CDqoo42zTNLWhrGgsZse/IZZGw5nkVlElNOTOYYdRPqJGQxDWe9wa0c+J4AC5J4BYrVoUabqTdktS4jvujmCsoadsDMyM3ut7byO075WHAAL5tjsZPGVnVl5LkuXv3lhKyG5HKukBWVylSMCkjlMkalVizzqarc3PIaBxJP781cwsHKasDseF0gghjhH9nGxnfqtAuvcQjuxUeRy5PebY0tjUEAIAQAgBACAEBq/SLhpmo3Pb7cJEo7m+3/hJP4VUxtLpKT7syfDz3Z+JoFJNrNDhvC8ZUjZ2L49E5V5IGj9JuC3DaxgzFmSW4e476eS9FsHGWbw8vGP5X59SOa4kPRpjDHXw6e1pHAxF1i3WcbPjN8s9o5gjeF6VoqVY8Ub3V9F9K+7o+sgefeieWi42djYFq0nqRKTKKp0DqIpOrbXVY1tlpHEu8Q4c9yjdGm/8AFeiG+y5otBa1uf8AEawXGw1BP5hwWrwtF/4L0Q35cxfGNCZCL1dRVzsOR1qgmM97QBZbQoU4dmKXkHJsa0Z0Ipr3jgY1rfeI1n322Dn3I/2Upqba7RxlrC44G/0QEeBYYQHlwzDyz+nI/O6AtHYdcEcQR5oCPDsPtEzL3GnxIuUBrenellPhbQHESVG1kIOeYIDpD7jc+87uQ2jFyPn/ABbFJauV1RO7We83O4AbmtG4AZALdItxioo610baLeiR+kzD18rcgRnFGc7cnHInhkON/Dbc2n/U1OhpvqR+r9lw9eRZpxtmzb5HrhpG4tI9SJGBWRymSMCsjlIkYM9FqL0qvjG1kA613DWFtUf1avkV3tk0N6e8/H2Ia0t2D7zrS9Mc8EAIAQAgBACAEAIDxzQQQRcEWI3EHagONYhh5oqmSlPs314jxjds8rEd7SvJ7Rw3R1HbT5/B04T34qRNG9clo2JZ4WysdG8Xa4FpHIrWEpU5KcdUZ1OLY9hjqSd0ZvkbtPK+VjxC97g8THE0lNeZWkuDOvdGnShHMG0mJODJcmsnOTJOAlPuv+1sPI7bDRWnCx1eSgaXsf8ACH2/EB+iwRjPowQGM1E17SxwuHAg+KAr9GKIMp2gjtEuJ79YgfIBAWvVBARU0AaX5bXk+YBQCWO49S0DOsq5mRN3ax7TuTGDtOPIAoDjOmHTU+QGHDGGJuzrpADKRs9WzMM7zc8gVmxJGF9Tk00zpHF8jnPe43c5xLnOPFzjmStidKx0Doy0T61wrahvq2m8TSPbeD7Z+yDs4nuz81t3anRxeHpPrPtPkuXi/oienG+bOqSPXj0icXkepEjAtI9SJGBaR6lSMCNZUBjS47vmdwU9OG9Kxg33o6wc09N1sg9bORI6+0N9weRJ/EvZYKh0VJc2UcRPelZaI2tXCAEAIAQAgBACAEAIAQGq9IGAGqhEsQ9fDdzbbXt95nPZccxbeqeNw/TU+9E9CpuSs9Gc9oqkPaHDx5FePq03F2ZeeQ9G9QNA17TfBhURa49tu/8AK/LcfDgulsrGOhU3XozSouJyeVhaS0ixBII4EbV7NNSV0QM3HQ7pNrcNAja4TwC1opSSGjhG/azuzHJYsQyhyOsYJ030EwHpLZaZ1s7tMkd/sujBcfFoWCNxaNpp+kHDHi7a6nF/ikDD5OsQhggf0g4XA03rYCBrHsO1zmScgwEnbuQGu4v04YfEPUNmqHbtVnVs8XSWI/pKGbHOtIemqvqbtpwykYfgGvL4yOFh4NBWTKic8qqqSZ5kme+R52ue5znHvc43KEiVjALJujbdBdEzWydZKCKdh7R2a5Hut+pXH2ttRYWG5Dtv6d5NCG8dnYAxoa0BrWgAAZAAbAAvDO8nvPNsskT3rZIED3rdIwLvepEjAu96lSMGejOE/wAQqgCL08JDpDue7czxt5A8Qu5szB70t6WnzIiq1NyPezry9Kc8EAIAQAgBACAEAIAQAgBAcw060fNJIayAepkPrWj+zeT7QHAk+BPMW4m0sFfrxLtCrvLdepTwyggEG4K85KNnZlgnuCCDmCLHuKjzTugc70y0dIcZIxc7fvtH+YfNem2Zj1bcnp9v2ZXnGzNJK7xGYlDRmJWDULILcTN8Lmi7muAOwkEA+K1Uot2TN5UqkVvSi0udnYxC2NUZBZNza9ENEH1bg+QFsQz4Fw+g/P5rkbR2pHDx3YZyJIQcjsNLCyFjY4wGtaLABeKqTlUk5yd2y2slkZOkWEgQvkW6Rgge9bpGBd71IkBTUkqJW0tOLyP28GN3ucd2X7uQr+DwsqskatqKuzrej+DsooGwR7s3O3vefacf3kAAvXUqUacd1HPnNzd2WSkNAQAgBACAEAIAQAgBACAEBjLEHtLXAOa4EEEXBByII3hYavkwcm0o0cfhzzLEC+lce90JO53LgfA55ngY/Z9utDQv0qqnk9fuIwzAgEG4K4UotOzJTKoibK3Vd4HeDxCxCTg7oNXNE0j0XuS5tmuO/wBx/fwP7zXoMFtKys819UV5QsadWUMkR9Y0jn7p7jsXbp1oVOyyJ5Fng+GsyklLSdzSRlzcOPJU8TiJ9mCfidjZ+DpN79VruV19fYvXapGeqRuva2Wyy5y3k8rnrYRo1Ibs7NeRFPURG7HuYb5FtxfyW8IVF1op+JXVfCx3qNecbaNNooTgErnkRglm5zuyAOd9vguksbTUbzefJZnjMXh4UqzjSlvR4P8AD71+5tujOhQuHydq28jsD7rfePM5Lj47a7tuwy+/nyI4U76nRIGNjaGsFgPnzPErzc25u7LKVj10iwogjdItlEELpFuomCF71ukYFS58sgp6dpfK7IAbG8STutz2K7hcLKtJZBtJXZ0/RHRllBHt15n5yScT8Lb7Gj57Ty9Xh8PGjGy1KFWq5vuL9WCIEAIAQAgBAF0AXQBdACAEB4TZAQyVACAUlrUAjU1gcC11iCCCDmCDtBG9Ac+xnAjA4y0mbDm6LaR9zj3be9cfGbNU+tD09vYuU8QnlP1EKWsbJsydvadoXnqlGUHmWLDLrEWcAQdx2KJXTugV1RgzT7B1eRzH6qxDFSXaRo4LgVkui4JuY4Xc7C/5K1HaLWkpI0dLuFpMDhjPabADw1Q4+QaVKsZVno5fb8mrpxXIZo4otmuGd0bgPPJRVJVNbX8zKSL6kwyIdq/Wd5Bb5DaqFSvU00JVFFlrqrY3PDIs7oMDItt0EbnrZIwRSSAC5NhzWyjd2QFacSVTtSnFm7HSHIDu5/Pu2rqYTZ8qjuzWc4wWZvmjeHxUbLRi7ne28+079ByXpKNCNJWiUalRzeZsUVcpiMbjqroCdrwUBkgPCbIBeSosgFZa1AKvxBARfxPmgJGYigGYq1ANMqkBjJLdAIzSICvmkQCE0pQCE0pQFFilAyU63sv+Ju3x4qvWwtOrrqS060oeBVmeWHJ46xvxDb4/vxXCxGypRzj9C3CtCXcM09ex+x1jwORXLnRnHVElhh4uLXIUadjAv6CzgpOmkY3UHoDE6aQ3UZxUobm0kdy1lUctRYZ1lHY2PNZLAjlma3NxA7ytoxctEBF+J6x1YWl547B+/JXKOBqVH8/gw2o5yZLTYaZCHVDtbgwZNHf+/Fd3DbMhTzl88yvPE8IGyUhDQGtAAGwAWAXTSSVkVW282WUMpWTA/DIgH4ZEA/C9APMN0APbdAKTQFAIy0xQCctESgIf4cUBLHREIByKmKAdigKAzdT2QCc8CARmgQCE1OgEJqYoBGalKASmoygK2pwkO2j9VDUoU59pEkas46MU/h0jP5b3DkdnkqVTZdOWn1JlinxR7r1Dfhd4f7KlPY74ff3JFiKb5nvpkw2xDwP+qgeyanJ/Q26WnzA10u6H5rC2TV7/AKe5npafMPSKg7GNHf8A7qSOx5vX7o1damuJ56PO/wBp+r90fUWVqnsiK1t9zR4mPBEkOCi93Xceav08DShwuRSxE3pkWlPQ2yAsOStJJKyIW29R6GkKyYHoaZAPw06Aehp0A/DAgH4YUA20WQHqAEB4WhAYmIcEB51DeCA9EQ4ID0MCAyQAgMHRgoCF9ICgFZMPQCkuG8kArJhnJALSYXyQC78J5ICB2EckBG7B+SAwOD8kAfwfkgMhg/JASNwjkgJmYTyQDEeFckAzHhnJANR4byQDcWHoBqOjAQE7YgEBIgBACAEAIAQAgBACAEAIAQAgBACA8LRwQGJhHBAYGmbwQGJo2oDw0TUB56C1AHoDUAChagMhRtQGQpW8EBkIW8EBkGDggMrIAQAgBACAEB//2Q=="/>
          <p:cNvSpPr>
            <a:spLocks noChangeAspect="1" noChangeArrowheads="1"/>
          </p:cNvSpPr>
          <p:nvPr/>
        </p:nvSpPr>
        <p:spPr bwMode="auto">
          <a:xfrm>
            <a:off x="160338" y="-144463"/>
            <a:ext cx="304800" cy="304801"/>
          </a:xfrm>
          <a:prstGeom prst="rect">
            <a:avLst/>
          </a:prstGeom>
          <a:noFill/>
          <a:ln w="9525">
            <a:noFill/>
            <a:miter lim="800000"/>
            <a:headEnd/>
            <a:tailEnd/>
          </a:ln>
        </p:spPr>
        <p:txBody>
          <a:bodyPr/>
          <a:lstStyle/>
          <a:p>
            <a:endParaRPr lang="ru-RU"/>
          </a:p>
        </p:txBody>
      </p:sp>
      <p:pic>
        <p:nvPicPr>
          <p:cNvPr id="22537" name="Рисунок 13" descr="загруженное 3.jpg"/>
          <p:cNvPicPr>
            <a:picLocks noChangeAspect="1"/>
          </p:cNvPicPr>
          <p:nvPr/>
        </p:nvPicPr>
        <p:blipFill>
          <a:blip r:embed="rId4"/>
          <a:srcRect/>
          <a:stretch>
            <a:fillRect/>
          </a:stretch>
        </p:blipFill>
        <p:spPr bwMode="auto">
          <a:xfrm>
            <a:off x="6357938" y="2928938"/>
            <a:ext cx="2343150" cy="1952625"/>
          </a:xfrm>
          <a:prstGeom prst="rect">
            <a:avLst/>
          </a:prstGeom>
          <a:noFill/>
          <a:ln w="9525">
            <a:noFill/>
            <a:miter lim="800000"/>
            <a:headEnd/>
            <a:tailEnd/>
          </a:ln>
        </p:spPr>
      </p:pic>
      <p:pic>
        <p:nvPicPr>
          <p:cNvPr id="22538" name="Рисунок 12" descr="загруженное (1).jpg"/>
          <p:cNvPicPr>
            <a:picLocks noChangeAspect="1"/>
          </p:cNvPicPr>
          <p:nvPr/>
        </p:nvPicPr>
        <p:blipFill>
          <a:blip r:embed="rId5"/>
          <a:srcRect/>
          <a:stretch>
            <a:fillRect/>
          </a:stretch>
        </p:blipFill>
        <p:spPr bwMode="auto">
          <a:xfrm>
            <a:off x="4429125" y="3143250"/>
            <a:ext cx="1933575" cy="1914525"/>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sz="half" idx="1"/>
          </p:nvPr>
        </p:nvSpPr>
        <p:spPr>
          <a:xfrm>
            <a:off x="0" y="785813"/>
            <a:ext cx="8929688" cy="5643562"/>
          </a:xfrm>
        </p:spPr>
        <p:txBody>
          <a:bodyPr/>
          <a:lstStyle/>
          <a:p>
            <a:pPr>
              <a:buFontTx/>
              <a:buNone/>
            </a:pPr>
            <a:r>
              <a:rPr lang="kk-KZ" sz="2800" smtClean="0">
                <a:solidFill>
                  <a:srgbClr val="FF0000"/>
                </a:solidFill>
              </a:rPr>
              <a:t> </a:t>
            </a:r>
            <a:r>
              <a:rPr lang="kk-KZ" sz="2400" b="1" i="1" smtClean="0">
                <a:solidFill>
                  <a:srgbClr val="FF0000"/>
                </a:solidFill>
                <a:latin typeface="Times New Roman" pitchFamily="18" charset="0"/>
                <a:cs typeface="Times New Roman" pitchFamily="18" charset="0"/>
              </a:rPr>
              <a:t>Сабақтың мақсаты: </a:t>
            </a:r>
            <a:endParaRPr lang="ru-RU" sz="2400" b="1" smtClean="0">
              <a:solidFill>
                <a:srgbClr val="FF0000"/>
              </a:solidFill>
              <a:latin typeface="Times New Roman" pitchFamily="18" charset="0"/>
              <a:cs typeface="Times New Roman" pitchFamily="18" charset="0"/>
            </a:endParaRPr>
          </a:p>
          <a:p>
            <a:pPr>
              <a:buFontTx/>
              <a:buNone/>
            </a:pPr>
            <a:r>
              <a:rPr lang="kk-KZ" sz="2400" i="1" smtClean="0">
                <a:latin typeface="Times New Roman" pitchFamily="18" charset="0"/>
                <a:cs typeface="Times New Roman" pitchFamily="18" charset="0"/>
              </a:rPr>
              <a:t>Білімділік:</a:t>
            </a:r>
            <a:r>
              <a:rPr lang="kk-KZ" sz="2400" smtClean="0">
                <a:latin typeface="Times New Roman" pitchFamily="18" charset="0"/>
                <a:cs typeface="Times New Roman" pitchFamily="18" charset="0"/>
              </a:rPr>
              <a:t> 1) Ондық бөлшектерге амалдар қолдануды үйрету; </a:t>
            </a:r>
          </a:p>
          <a:p>
            <a:pPr>
              <a:buFontTx/>
              <a:buNone/>
            </a:pPr>
            <a:r>
              <a:rPr lang="kk-KZ" sz="2400" smtClean="0">
                <a:latin typeface="Times New Roman" pitchFamily="18" charset="0"/>
                <a:cs typeface="Times New Roman" pitchFamily="18" charset="0"/>
              </a:rPr>
              <a:t>                   2)Оқушылардың әр топ бойынша бағалау    </a:t>
            </a:r>
          </a:p>
          <a:p>
            <a:pPr>
              <a:buFontTx/>
              <a:buNone/>
            </a:pPr>
            <a:r>
              <a:rPr lang="kk-KZ" sz="2400" smtClean="0">
                <a:latin typeface="Times New Roman" pitchFamily="18" charset="0"/>
                <a:cs typeface="Times New Roman" pitchFamily="18" charset="0"/>
              </a:rPr>
              <a:t>                     әрекеттерін  ұйымдастыру.</a:t>
            </a:r>
          </a:p>
          <a:p>
            <a:pPr>
              <a:buFontTx/>
              <a:buNone/>
            </a:pPr>
            <a:r>
              <a:rPr lang="kk-KZ" sz="2400" i="1" smtClean="0">
                <a:latin typeface="Times New Roman" pitchFamily="18" charset="0"/>
                <a:cs typeface="Times New Roman" pitchFamily="18" charset="0"/>
              </a:rPr>
              <a:t> Дамытушылық</a:t>
            </a:r>
            <a:r>
              <a:rPr lang="kk-KZ" sz="2400" smtClean="0">
                <a:latin typeface="Times New Roman" pitchFamily="18" charset="0"/>
                <a:cs typeface="Times New Roman" pitchFamily="18" charset="0"/>
              </a:rPr>
              <a:t>: 1) Әр түрлі әдістер негізінде танымдық </a:t>
            </a:r>
          </a:p>
          <a:p>
            <a:pPr>
              <a:buFontTx/>
              <a:buNone/>
            </a:pPr>
            <a:r>
              <a:rPr lang="kk-KZ" sz="2400" smtClean="0">
                <a:latin typeface="Times New Roman" pitchFamily="18" charset="0"/>
                <a:cs typeface="Times New Roman" pitchFamily="18" charset="0"/>
              </a:rPr>
              <a:t>                              қызығушылығын; </a:t>
            </a:r>
            <a:endParaRPr lang="ru-RU" sz="2400" smtClean="0">
              <a:latin typeface="Times New Roman" pitchFamily="18" charset="0"/>
              <a:cs typeface="Times New Roman" pitchFamily="18" charset="0"/>
            </a:endParaRPr>
          </a:p>
          <a:p>
            <a:pPr>
              <a:buFontTx/>
              <a:buNone/>
            </a:pPr>
            <a:r>
              <a:rPr lang="kk-KZ" sz="2400" smtClean="0">
                <a:latin typeface="Times New Roman" pitchFamily="18" charset="0"/>
                <a:cs typeface="Times New Roman" pitchFamily="18" charset="0"/>
              </a:rPr>
              <a:t>                             2) Ондық бөлшекке амалдар қолдану шеберлігін  </a:t>
            </a:r>
          </a:p>
          <a:p>
            <a:pPr>
              <a:buFontTx/>
              <a:buNone/>
            </a:pPr>
            <a:r>
              <a:rPr lang="kk-KZ" sz="2400" smtClean="0">
                <a:latin typeface="Times New Roman" pitchFamily="18" charset="0"/>
                <a:cs typeface="Times New Roman" pitchFamily="18" charset="0"/>
              </a:rPr>
              <a:t>                                  дамыту.</a:t>
            </a:r>
            <a:endParaRPr lang="ru-RU" sz="2400" smtClean="0">
              <a:latin typeface="Times New Roman" pitchFamily="18" charset="0"/>
              <a:cs typeface="Times New Roman" pitchFamily="18" charset="0"/>
            </a:endParaRPr>
          </a:p>
          <a:p>
            <a:pPr>
              <a:buFontTx/>
              <a:buNone/>
            </a:pPr>
            <a:r>
              <a:rPr lang="kk-KZ" sz="2400" smtClean="0">
                <a:latin typeface="Times New Roman" pitchFamily="18" charset="0"/>
                <a:cs typeface="Times New Roman" pitchFamily="18" charset="0"/>
              </a:rPr>
              <a:t> </a:t>
            </a:r>
            <a:r>
              <a:rPr lang="kk-KZ" sz="2400" i="1" smtClean="0">
                <a:latin typeface="Times New Roman" pitchFamily="18" charset="0"/>
                <a:cs typeface="Times New Roman" pitchFamily="18" charset="0"/>
              </a:rPr>
              <a:t>Тәрбиелілік:</a:t>
            </a:r>
            <a:r>
              <a:rPr lang="kk-KZ" sz="2400" smtClean="0">
                <a:latin typeface="Times New Roman" pitchFamily="18" charset="0"/>
                <a:cs typeface="Times New Roman" pitchFamily="18" charset="0"/>
              </a:rPr>
              <a:t>   Шығармашылық қабілеті дамыған жеке тұлға    </a:t>
            </a:r>
          </a:p>
          <a:p>
            <a:pPr>
              <a:buFontTx/>
              <a:buNone/>
            </a:pPr>
            <a:r>
              <a:rPr lang="kk-KZ" sz="2400" smtClean="0">
                <a:latin typeface="Times New Roman" pitchFamily="18" charset="0"/>
                <a:cs typeface="Times New Roman" pitchFamily="18" charset="0"/>
              </a:rPr>
              <a:t>                      тәрбиелеу, қазақтың  ат спортын дәріптеу арқылы   </a:t>
            </a:r>
          </a:p>
          <a:p>
            <a:pPr>
              <a:buFontTx/>
              <a:buNone/>
            </a:pPr>
            <a:r>
              <a:rPr lang="kk-KZ" sz="2400" smtClean="0">
                <a:latin typeface="Times New Roman" pitchFamily="18" charset="0"/>
                <a:cs typeface="Times New Roman" pitchFamily="18" charset="0"/>
              </a:rPr>
              <a:t>                      ұқыптылыққа, байсалдылыққа және  белсенділікке  </a:t>
            </a:r>
          </a:p>
          <a:p>
            <a:pPr>
              <a:buFontTx/>
              <a:buNone/>
            </a:pPr>
            <a:r>
              <a:rPr lang="kk-KZ" sz="2400" smtClean="0">
                <a:latin typeface="Times New Roman" pitchFamily="18" charset="0"/>
                <a:cs typeface="Times New Roman" pitchFamily="18" charset="0"/>
              </a:rPr>
              <a:t>                       тәрбиелеу. </a:t>
            </a:r>
            <a:endParaRPr lang="ru-RU" sz="2400" smtClean="0">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12" descr="data:image/jpeg;base64,/9j/4AAQSkZJRgABAQAAAQABAAD/2wCEAAkGBxQTEhQUEhQWFRUXFxQaGBUWFBQUFxgWFxUXFxUYFBUYHCggGBolGxUVITEhJSkrLi4uFx8zODMsNygtLisBCgoKDg0OFxAQGiwcHBwsLCwsLCwsLCwsLCwsLCwsKywsLCwsLCwsLCwsLCwsLCwsLCwsLCwsLCwsLCsrLDcsLP/AABEIANIA8AMBIgACEQEDEQH/xAAcAAABBQEBAQAAAAAAAAAAAAADAQIEBQYABwj/xABAEAABAwIDBQYEBAQEBgMAAAABAAIRAyEEEjEFQVFhcQYTIoGR8DKhscEHUtHhFCNC8WJygpIVM3OissIXJGP/xAAYAQEBAQEBAAAAAAAAAAAAAAAAAQIDBP/EACARAQEBAQACAgMBAQAAAAAAAAABEQIhMQMSE0FRcTL/2gAMAwEAAhEDEQA/APJnPMQE5hjVCBunuMlccjJe8QqL4JCVwhAquh0rUVNFQpzqloQ6LCUV9KNVgNaYXPqlOgQky2QObUshuulyJCgI6pITM/BNzJ7WIBmrJRGkJCAhFqo6u+/I/VdRq2PFDq3QH8VqRUplWU/vBuUViKAmBXVEgeueAmlvBB2ddPFNyJ4ZxRkOqbLmPS16fhlJTZZVUrCYKpUDjTYXBoBcZaAJnKJcQC4wYaLmDAsVYY7s9iKRqBzJ7oEvLXsdAAkkAGSALmBYXMIOxtqPoZ8ga7O3K4P7wtLYIgsa8NePEbPDhpZWFXtdWLazQyk3vg8VHN79pcX0u6eXDvcriWgEBzS1pu0CTLwYjs7M4wSDhqsgxGW+YCS2J+KDMaoOMwNagJqtLBzLZ8wDIBFwTYi4kJW7bql7nwyTUxVU+ExmxVMU6oF/hygQNx4rqm2XvoMoPZTc1jXBpd3r3DM3JLS6ocsahrQGzfKVLICYzZOIpn+bRe0kPNxFqbC+p0hgLjyVbWfwKtD2jqRWzMpE1X135i2pLHYikaNY04eBdhjxB0QCqVxUyCQ1qL3Y3JGhKTZYqBVG8UGphidLwJ8hqVJzXU/ZLP5nEwbbjAkj0BVlWIVJlgjsYZ5cVrcb2U/ltrYWalJ0Es1fTncQPiaOI81vewvZLuqfeYjDsLxdmcB0N1+G95vdJ7XGE7PdgquIb3r3sw9Axlq1bBznHK0NEjU71pXfgo/X+MZPDuTH/kpX4p7dNTABhYabXVB4XNLSQ34SGkaEx6LXfh1jDU2fh3PPiDS0zc+Fxa2fIBb55i48Z7Sfh/i8GSXNFRm57JI9DeeSybmhfWlWm17S1wDmkQWkSCOYXiv4ndhTQP8AE4cE0CfGJl1MnjxaeO7enXOJjzRtKU48NbI2VDAv0XPQAUeKflGhT6qY5XUCqMjoozm68CpBPoh1qdlqVQKIUqtYKPS1Umo24Cv7CECFzU9/0QnuMTuVkQUsCEWmUWkTEwmgrOIaWAtN0gbYJ1QW5ptKVVLC6OSc9sJrygaHGYTQITpg9UrjZDTHJicHriEEsvTXSkaJXOBXMOibqbgHmm5rgbgg/wB+SiNcjUAUHsXYxrAO9pvhtiRrlJvHzW2/4o1zc06z18wsX+HWzO4wWZwk1nl4EXDYDWxzME+YVm6iHtMtgzpvW3SM522YcQQ1xPxNg7gAZurvY+LFKi2nTMZMzTO9wcQ4+ZkqPTwsVIu5p1afsVVY3DVWPrFhaabSHCxzw8D4jyLXJNiVrcN2gIIlaCjiqeIY5jwHNcC1zTo5pEEFeP8A/Ej8lc7E22Q4XK1OmWH7ZbAODr1KVyAfAeLDdp9PmCs6Wr6N2lsPDbSptFcHOBDKjTDm8uBE7isDt78JatIF2Hqd7AnK5uRx5NPwk8rLF4z0Y8tDbaoXmpGIpEOIIIIJBGhBBuCFHKiGimnsSscisKuiuIgqVSJJngnYxswlw9PT5rWqMGcd66d0CE4snRN7q8b+SzULTqbtyY8cESphnNHiaWzpII+qEBxUA6jDdDwkSpLnqHQsStgrnXXPp25pjhyXVHqAVcQQlAtKFWRaRstBbb0wohCRzOCyg8hIL6lOBOqWAVhXR6KfsXDd7VpsLsoc4AuiYG8x0Vc93BFwlQtIcDBHAwbiD8iVqD37D7Spua1tH/lsAaOjRC6pjmiOFrrDdnsXNB2WY9yibTxZbTbE3C01rQ7Q7T4cODIcXEx4dZCjbLqg4iq3VtSk0X0kPqAEf7gvNamGNSuHuJAnjE8RK33Z90Vw3hSHzfI+hWhQuZFR7DqCR81Jo0iMpCXtC3JjH9Z9bqdgLgjgVzkRrezuMMAStvQxMheZbJrZXXWu2djZi66ciN2n7BYTGFzwO6rO1qMGp4vZIDl5TtX8KdoNq5aTG1m7qjajGNI/xNe4Fp9V7tTrgqVTer9JR4tsv8GsS8fz61KiODZqu+w+ZWw2V+EmApD+aatd3Fz8g8msj5kreZ0oIVnMGYf+HmyyIOEp/wC6pPrmlDb+G+zAIGGHXvKs+uZaLE0Dq0+SqTjnMN78kyCi/wDijA9814dVDBM0i+Wnh44zAea1eDwGHwrRTo0qdMDg0SeZOpPMpW4pLiGNqtyu8iNWniCn1z0GY6pSqDJVa17XbnAEH9F4/wDiV2GbQAxGFbNGf5jRJNPnzb9Oi2+2azqQh5u1zYO4iYkciCj4DaYeMr7tcC1wPpfqudu+KtjwAEDqoBHiK2Pb7s0cHX8AmjUksO4cW9R+ixwb4lIh7kN7LqWxlpQqwgyqyiV2WT6QsESu2ybS0CKcAuITsya4KRD2OCXMEj9QkyrMHCTMIgpJKTOKdUpbwVdg3v4cPDhUYToCY5Efqp+0qILWjkfqsp2Fr5MQedKrbyB+yvsVj7uHAAD1W+fTSnxVMNIHAzP6rQ9nMTmr1HTuY2f8ok/+XyWVqVxm8XzWip4I0aGbR7xJH5Q8EgdYsluCNtvFipXc8bzbpuVtsg69FnGNnyWj2GNVz59i1p4V1juV9s8xBQMHDmwdPeilYYRruNl1kFrTq2JU3CYwFUVTEgb1Aw+Ogm+9a0bXvwntqArOU8dIUiljVdGgFRRsZhWvHAqIMXZPZi+d/qggOz0zlNxu/ZRDtMtJk8FbYw5mHLr9CsVjcQO9g6ECR5wp0LHtaO+wrnMu5kO6skZx5a+RWWwOOg30m/mtHhapp+E3Fx1af2WYxOD7qo5moBseI1HyIXHv+tRpsVgm43Duw9U3N2VPyuA8J+xXiW19k1cLWdSrNh7TwMEbnNO8HivYdi1i0i6uO0XZ2jj6QFSzwPBUi45HiE4up1Hz0XnRPyk6q67R9mauEeRUBy7nZTB/1aQqWpa/FaZCqjwptJtguJkFLQ0hENcI0TZKkOagvaUCCola9DpzwSxfRLAYOARWGdNEBvBGp2WBoexrB3r3nRtNw83WHyB9Ed1UukjT7BVOCxoZTIEgudJPIAhoHm4/JHwe0adKO8mHWkXIneQunPpofA4HvcRSbqHPa0jdBPinylbfa9TPUqtGkH/tuPoqLsZT/n1XZj4AHACId4jrO7wyI5K6p081Q+adCnw2EMK42fTyqbhsKMrieMeiSm0C+ikmCfhquUwpNbFwqkV0DPK1om4nFz6qLXxIBEINSFWYit41Bp8Ni5i6mU8XBWZwuLiFK/iZ3oNK3G/Kx6IgxZB9+SoKeI+YUhteVdGhoY6TbQ+ysVtWv/8AaqN/Lb5T91e0a0kRrI/RY2rixUxlVw0L3AHkPCPolo0Axmaix3CAft90uNGfIeLSD1GnyKrtl1MrnsN2kWHzUnv4Ag6OtztJHoJ8li+liRgdb6/ULWbKqWgrNspAkOGh+StcFVgwbEfNc54rSXt4VKdMuFPv6X9dP+sN3uZxjeF53j+z2GxAL8Lkd/8AmZpVG8RGh9B1Xq+FqyL3WH7d9k3mcRhDDhd9MQD/AJmGLcx5hdpdZseR7Z2X3ZsHA7wRp+3MSq2mCLrVY3aVRzcuJDg6RFUAAn/MPhf1kHmqzEUQW5rHmBY9RqD75qVFO96Y9yLUZcqO9pSVkwVClY46oZTmuWhJDwnSowCK2peFiwSTGUg8PT3CjhhMTr9FIayUHENIIhJb6WPROwmHy0HvJBL7CNzW2Hzn5K52fTNSoALCZPQcVlOxuNijUYbEQ4dDZ3zj1Ws7P1wxuYic7gJ5D94TVWdemWtLeBJ9SqHFYwgwr+rtEeKYMyOix2PqeIrV8CU2qZuYVrhPEZWZZiDIWl2HV/pMXUlANq4lrGk+Q68lnBiCblWPbB571jN2Um3Ekj7KmgqW+RZUcRwU+jW1uqelZSm1bKaLVlbS6n0KvNZ9uJCXEbXbTaXEwB5k8hzV0W21Nrd0wkHxXDevHyWY2W6CDzVFiNpvqvLnWH9I3AbvNW2zK0hTReV8VDz5KQce1rW5tHOAngYJBHmAqfFO8fkom1ax7pv/AFG/JrpTRtGbR7qHPP8ALfq4CzXc+APPeCrqjXa/RwzCCDucDv5jdyK8p2f2hNMFjx3lJ1iDrHJ24i3oFa7I2j3YLaVdrmB2amKnxNnVrmzJB5ehCZpK9bwdWdNRqP0VjQrg399CsNsjbgqCXDI4alpBbPI8OB8jfXS4LEZ7zffuzRxG48lZ4aZDt/2ZyzXoEhp+NjWy0H82Xh5ei8zL3NJBykSbgW+W9fQrqocCHDMLj3xC8o7Zdln03GpQOem68bxxg744G6tZsYGrrZRq3RSakyUGpTWZcZRCAUgYnm5TwNxXQDDCjUWzJ4Jg1XZVBIpSur3ibIQkaJTUBEFTBYbJxXduBmYkEcWnX3yW4w2JHcNI3D6mQei87w9SOC2Gy8Rnwo/NTc5v+l3iHzJUs8rEupjS4G8E/VAac1r5lDxJ3jmCFv8AstskDDMqVG+NzZv+WTlPmIUnm4rO0dmWmpb0UqsDTcwhTNsXsNBr+yra9TKxua8ZjfWFq+BWdpMbnrkjc1o8wJPzJVYysmYVpqVAH2zE3HEzHzQ8WCwkcFy230JnfwhuxRUfBlzvW/RQsU85nCTEm3CEyifVx3OeirdoVi8XKF3i6o4kKxKe0CIB/urLZtaCQqoAZYOqk0akiRrv/VWq0G0XeJp/wNuqzb1aKdFp0Od3mMo+/wA1IdUzZY3NH0Qe1FP+RQfwe9v+5oP/AKlWeRSgIT2mTwS0xKOKibiHYTadSkQ5jiDHUEcCDYjkVqdm9sMuU3BG5pkRwvePMwshUNuaSlYJ9h67gu11OsRlfkqjQHwh3EOmx6/RT6m2GuzDR8eKm7eOMakcxcc14jVFwZVzs7brgAyq4uaPgfP8ymeLXcOSspq92/splXx0Za/eyRc8jo7kRE8JlY2vSLZa6x4G0dVoMXtoXzAF0at+F3Mjdz+YOqotoY8vJnym504pmiA1oShp1Q6d+ikB82atIAQClaQkeOUJGzKok0t9wo9VmpHmnkotCpErN8CLSetP2UxQD3U3aVBA/wAwu37jzWZqmNyuNjYV9SpTZRa51QkZQ3WQdeQHE6JVa3YWw/4nEtaZDG+Op/kEW87DzW82rtEGQyzRqRaBwHkpOy9ktpUy0GHOg1XiwJG5p/KL/VUG28RTYYA8I0buJ1l3EpmRpAxmLtnNmDQceayG1NtGq87hpHIcUPbW2HVydzdw+5VDose2dWX8UNJ6HmOCsMZWFVgfv/q671ne9sp2zMR4+71D7dDqD9k5mCw2O7xOHEEeot8wFA2n/wAwn80OH+oSpuAOWqJ0m55Jm18McpH9VJxa7jkcZaRyk/8AcFuxVMBe6K9/KU0MRWsCxUoJfwXU60Rv1nojwOSiYlhaRwVguKFaHa2MK8ewV8O6j/VmaWE/ngwPMSPNZPDvJb/l+hWk2SS9pAucoIGlwT9ip6VmXNLCWkEEEgg2II1kLgVM21i89cucLkNBnWQIv5QoOJMQHCN90QSQkeyAh03iE6o4k2HBA10EKKxhkwpWnVMFQFWGBuouFymllpRviBvomNBgrUIDTait1sgCqjNcrUdUYUjkWbILnJg5qebbl1Jp1CSo5QMLgbr27sNsUYPCMflnEV25nnexhu2mDugQTz6BeKUmCQXaAguHIG/yXtm29sOYXA2jfprdW3GuVrX2zTFGox9jldJ1iy8+2hUNZ2YzlBgDgDoeq6lju8qPpwbtcSdwtIB5puzHwS1+hETwO5Y3VrE1paSOBP1Qi83Vjth7RVqCNHO+qgPon1AMciqwjFGw2JyOa7gQfQyuFPKSHA/spNLZZf4W5pMAWm7rK7Gl7jKBDrCD71SbYrRSa8/E5ndn/FEZT6W8lO2nUJLyLibdLqgxju8c0f0sbAGtzJPvkluFRsO6xRDe6KzDGBAMW199ULE03EGAbT11jRctlqEJaotQF2+YRhhXDNYmAOWse/JS8Hgi0hzo0IImL8xGl0+0grsDXymDo6x+yutiYoteBbfqo2NwbG5sjCQI8RMQT/hEyOZXUKBlhOrt/mr9pVdt/COfXe9vwkNdIIt4QDaeIKSrTcaLXSCGyASQCdBGpJPQqzq4RtswMkNNjwA84QsQzO0gjTd9Fx6+Tz/jLOVLl02ETA4wLe+aTvYy/wClXmHwkSWtHCTBBHCDoE3F4EOeTEX1G+D6bl1/LBRB59+qHoVf0tliDoN3l/ZEGzGibdDwPL5q/m5FLTwzyNIHEwPqi0qQh0uNgbgAj1lWIwgAHET8xCY6kAD52EAeaz+XTQm4NjdQXW0+G4+yNU2aDGURad88Iuein040RWviPdlyvy9Jqtbsob3OsASABvuADOqfR2O0gyTrY6D3qrRtRJ3nvcp+Xr+moFLZYFpknlbekGyYIJ0iI4zdWQadSIsiFwIECPeqn5Ov6ImzNgh9VjLw4hkcjAJ9JK23a6oC/KBHH0sh9h8MC9+Id8NFpi2r3AtA9J+SibXeXvLuJJ8vf1XWd36XqtTxFYyQLDKJ0GpJ4lUmLqlriJMaq9Ex9+KrtrYfMM28W8ua4/F35ypKc1jKgFUM8cAEi1xYH0380N2BbYltxY+51T9lH+Xl5TopbnOgCbDTqdVfkvXNKg1Nmtdf6C1jIsp2CoBlx8QzZddTbjuBStkkAXcYAjidFauwYZDdXDWNCSb34DRX47111NXnzVX/AA0iOXryQWYVgNmwTYgalWW0YDy0brW00uoj93W3KOCz83dvSdXyVzRoQenTj6JhyXltiNw11I13SnCs6x8vfkg5uXNcvKG5J5CDNv0SNAIg6TpeB18k8NM+/cLnD0O9SUEIpyJvqJi3pvGiqtqOAfSiwuPofuVYh3Sff6hV22WghhH5vtddfi/7iz2mVKlhMTGvKSPsgGprb3KlBoLGk7pHr4h8yfRBLQp3M6qX2jNn6rs2vvRK43t7A1StaN/vomhMx3rjKIR4tRoEyvA0O9BFqAqPVB+SmOGnv3vQq9KJ/utSh4Hr+iM2eiYwE+/NOMx75IHTA+iUXJkW8j6Joc0gkkWGn6JBSzaGd8CTv92UwSRWJABmBYDUQj0r3PTqq9tUiBr1srjs5Q72sAQ0MBzPJmzGxProOqlltGrdixhooWDQGzYS55EuM+9yrNs4hpeALtaDcDjoo3ajx1HVAZzHdu6D0UNtX9yT+y7fL1nP1b6/hZ03rnUpnh+qealOdbRwMDjBUcOMktE304BeTKwh4KadXLE3tOhVtiKEG2huOWsgqBjCTBjW0dP2J9FLp1DkaTrBPloPofVen5LOuPLV9Jmw2AVQdYzG/ENMH3wUOvi3NfceGYHX91Z7Ic1gfUd/V4G+ku/9VFxdRr2xaQZ0ud2vFPjv141vnxyjVHFziTqST6nco1V0mOvspK1W9tbR5IBdckcfsuGOSRTIvE7hyRHngd1zp1UKm+5ui59ftwi6UGraW+gSMdIBzf2It0QHPgT5phdu5FTyCV6UXGhj9Cq/alGzSDOvqd30UrOeaEb66LfPV5urPB2znksM6C3mCpL2i3u0JkwA3dHzS95y6p3bbqaTKOhvp5fohOcB6n2Ept9E0x06qQMkcEKqN8TwujE6JhddWJobNfWQen7pjhY8v0TwBdNeIb6/stqK4GPPWbnyFkgJixP6+S47/fvckBBgDh9VAJwgwJ4iLWRQL66buPVPOq4CSmgW8nXrx5KzZtaKTaQbEOkn88kfF0AA8lDNP39U3LdWVVj/ABTSCCHTczNuVvkhMdPT6aILGTJRQIgjRZ6ugznwI8iOqZ3g/T+6ZWqzoDzjlwCjNkiOazIiUK17n9t6O2vzsq2DJ3IjXwJF1c8CwfiCYk6Tbd1UerVAE/JAzSOvBRa2Y8bKTkWDK+VwcL2+u5CfWudbhR2gn1T6gvYaeq19QWnV9f1/snmqCJ0PqgNZoeq5zVn9gzKwA0E8foojq149hGaEyoy+/wBVZPIVtXWeCdnGk+troQdu4eyV0jSDJi/AcvRWg3fDz4rqbv7obmXjcnUzG5TAV5LuR+4QXC9+CeaiC6trHzTyjotCYWnknByRzjFgr5CtYIhMqsOU3TqhIHPemPJLZ3QUkom4v7D7qHw8ly5ajQw18/unsXLljr9Aw+FMp/F5FcuT9oKzTzTdx6/ZcuTr1AlIa9Vw08yuXK/qKHCD7+S5cqg9L9Pumj7LlyypXbuied3klXLUDa3w+a6t9guXLPRQ6Wia/d0C5crPSOG7oU9u5IuSK46HyS0tPMfdcuTkDr6++CZV39B9Fy5agG3TyKdTOnn90i5VEukNev2Taot5FcuSK//Z"/>
          <p:cNvSpPr>
            <a:spLocks noChangeAspect="1" noChangeArrowheads="1"/>
          </p:cNvSpPr>
          <p:nvPr/>
        </p:nvSpPr>
        <p:spPr bwMode="auto">
          <a:xfrm>
            <a:off x="160338" y="-144463"/>
            <a:ext cx="304800" cy="304801"/>
          </a:xfrm>
          <a:prstGeom prst="rect">
            <a:avLst/>
          </a:prstGeom>
          <a:noFill/>
          <a:ln w="9525">
            <a:noFill/>
            <a:miter lim="800000"/>
            <a:headEnd/>
            <a:tailEnd/>
          </a:ln>
        </p:spPr>
        <p:txBody>
          <a:bodyPr/>
          <a:lstStyle/>
          <a:p>
            <a:endParaRPr lang="ru-RU"/>
          </a:p>
        </p:txBody>
      </p:sp>
      <p:sp>
        <p:nvSpPr>
          <p:cNvPr id="10243" name="AutoShape 14" descr="data:image/jpeg;base64,/9j/4AAQSkZJRgABAQAAAQABAAD/2wCEAAkGBxQTEhQUEhQWFRUXFxQaGBUWFBQUFxgWFxUXFxUYFBUYHCggGBolGxUVITEhJSkrLi4uFx8zODMsNygtLisBCgoKDg0OFxAQGiwcHBwsLCwsLCwsLCwsLCwsLCwsKywsLCwsLCwsLCwsLCwsLCwsLCwsLCwsLCwsLCsrLDcsLP/AABEIANIA8AMBIgACEQEDEQH/xAAcAAABBQEBAQAAAAAAAAAAAAADAQIEBQYABwj/xABAEAABAwIDBQYEBAQEBgMAAAABAAIRAyEEEjEFQVFhcQYTIoGR8DKhscEHUtHhFCNC8WJygpIVM3OissIXJGP/xAAYAQEBAQEBAAAAAAAAAAAAAAAAAQIDBP/EACARAQEBAQACAgMBAQAAAAAAAAABEQIhMQMSE0FRcTL/2gAMAwEAAhEDEQA/APJnPMQE5hjVCBunuMlccjJe8QqL4JCVwhAquh0rUVNFQpzqloQ6LCUV9KNVgNaYXPqlOgQky2QObUshuulyJCgI6pITM/BNzJ7WIBmrJRGkJCAhFqo6u+/I/VdRq2PFDq3QH8VqRUplWU/vBuUViKAmBXVEgeueAmlvBB2ddPFNyJ4ZxRkOqbLmPS16fhlJTZZVUrCYKpUDjTYXBoBcZaAJnKJcQC4wYaLmDAsVYY7s9iKRqBzJ7oEvLXsdAAkkAGSALmBYXMIOxtqPoZ8ga7O3K4P7wtLYIgsa8NePEbPDhpZWFXtdWLazQyk3vg8VHN79pcX0u6eXDvcriWgEBzS1pu0CTLwYjs7M4wSDhqsgxGW+YCS2J+KDMaoOMwNagJqtLBzLZ8wDIBFwTYi4kJW7bql7nwyTUxVU+ExmxVMU6oF/hygQNx4rqm2XvoMoPZTc1jXBpd3r3DM3JLS6ocsahrQGzfKVLICYzZOIpn+bRe0kPNxFqbC+p0hgLjyVbWfwKtD2jqRWzMpE1X135i2pLHYikaNY04eBdhjxB0QCqVxUyCQ1qL3Y3JGhKTZYqBVG8UGphidLwJ8hqVJzXU/ZLP5nEwbbjAkj0BVlWIVJlgjsYZ5cVrcb2U/ltrYWalJ0Es1fTncQPiaOI81vewvZLuqfeYjDsLxdmcB0N1+G95vdJ7XGE7PdgquIb3r3sw9Axlq1bBznHK0NEjU71pXfgo/X+MZPDuTH/kpX4p7dNTABhYabXVB4XNLSQ34SGkaEx6LXfh1jDU2fh3PPiDS0zc+Fxa2fIBb55i48Z7Sfh/i8GSXNFRm57JI9DeeSybmhfWlWm17S1wDmkQWkSCOYXiv4ndhTQP8AE4cE0CfGJl1MnjxaeO7enXOJjzRtKU48NbI2VDAv0XPQAUeKflGhT6qY5XUCqMjoozm68CpBPoh1qdlqVQKIUqtYKPS1Umo24Cv7CECFzU9/0QnuMTuVkQUsCEWmUWkTEwmgrOIaWAtN0gbYJ1QW5ptKVVLC6OSc9sJrygaHGYTQITpg9UrjZDTHJicHriEEsvTXSkaJXOBXMOibqbgHmm5rgbgg/wB+SiNcjUAUHsXYxrAO9pvhtiRrlJvHzW2/4o1zc06z18wsX+HWzO4wWZwk1nl4EXDYDWxzME+YVm6iHtMtgzpvW3SM522YcQQ1xPxNg7gAZurvY+LFKi2nTMZMzTO9wcQ4+ZkqPTwsVIu5p1afsVVY3DVWPrFhaabSHCxzw8D4jyLXJNiVrcN2gIIlaCjiqeIY5jwHNcC1zTo5pEEFeP8A/Ej8lc7E22Q4XK1OmWH7ZbAODr1KVyAfAeLDdp9PmCs6Wr6N2lsPDbSptFcHOBDKjTDm8uBE7isDt78JatIF2Hqd7AnK5uRx5NPwk8rLF4z0Y8tDbaoXmpGIpEOIIIIJBGhBBuCFHKiGimnsSscisKuiuIgqVSJJngnYxswlw9PT5rWqMGcd66d0CE4snRN7q8b+SzULTqbtyY8cESphnNHiaWzpII+qEBxUA6jDdDwkSpLnqHQsStgrnXXPp25pjhyXVHqAVcQQlAtKFWRaRstBbb0wohCRzOCyg8hIL6lOBOqWAVhXR6KfsXDd7VpsLsoc4AuiYG8x0Vc93BFwlQtIcDBHAwbiD8iVqD37D7Spua1tH/lsAaOjRC6pjmiOFrrDdnsXNB2WY9yibTxZbTbE3C01rQ7Q7T4cODIcXEx4dZCjbLqg4iq3VtSk0X0kPqAEf7gvNamGNSuHuJAnjE8RK33Z90Vw3hSHzfI+hWhQuZFR7DqCR81Jo0iMpCXtC3JjH9Z9bqdgLgjgVzkRrezuMMAStvQxMheZbJrZXXWu2djZi66ciN2n7BYTGFzwO6rO1qMGp4vZIDl5TtX8KdoNq5aTG1m7qjajGNI/xNe4Fp9V7tTrgqVTer9JR4tsv8GsS8fz61KiODZqu+w+ZWw2V+EmApD+aatd3Fz8g8msj5kreZ0oIVnMGYf+HmyyIOEp/wC6pPrmlDb+G+zAIGGHXvKs+uZaLE0Dq0+SqTjnMN78kyCi/wDijA9814dVDBM0i+Wnh44zAea1eDwGHwrRTo0qdMDg0SeZOpPMpW4pLiGNqtyu8iNWniCn1z0GY6pSqDJVa17XbnAEH9F4/wDiV2GbQAxGFbNGf5jRJNPnzb9Oi2+2azqQh5u1zYO4iYkciCj4DaYeMr7tcC1wPpfqudu+KtjwAEDqoBHiK2Pb7s0cHX8AmjUksO4cW9R+ixwb4lIh7kN7LqWxlpQqwgyqyiV2WT6QsESu2ybS0CKcAuITsya4KRD2OCXMEj9QkyrMHCTMIgpJKTOKdUpbwVdg3v4cPDhUYToCY5Efqp+0qILWjkfqsp2Fr5MQedKrbyB+yvsVj7uHAAD1W+fTSnxVMNIHAzP6rQ9nMTmr1HTuY2f8ok/+XyWVqVxm8XzWip4I0aGbR7xJH5Q8EgdYsluCNtvFipXc8bzbpuVtsg69FnGNnyWj2GNVz59i1p4V1juV9s8xBQMHDmwdPeilYYRruNl1kFrTq2JU3CYwFUVTEgb1Aw+Ogm+9a0bXvwntqArOU8dIUiljVdGgFRRsZhWvHAqIMXZPZi+d/qggOz0zlNxu/ZRDtMtJk8FbYw5mHLr9CsVjcQO9g6ECR5wp0LHtaO+wrnMu5kO6skZx5a+RWWwOOg30m/mtHhapp+E3Fx1af2WYxOD7qo5moBseI1HyIXHv+tRpsVgm43Duw9U3N2VPyuA8J+xXiW19k1cLWdSrNh7TwMEbnNO8HivYdi1i0i6uO0XZ2jj6QFSzwPBUi45HiE4up1Hz0XnRPyk6q67R9mauEeRUBy7nZTB/1aQqWpa/FaZCqjwptJtguJkFLQ0hENcI0TZKkOagvaUCCola9DpzwSxfRLAYOARWGdNEBvBGp2WBoexrB3r3nRtNw83WHyB9Ed1UukjT7BVOCxoZTIEgudJPIAhoHm4/JHwe0adKO8mHWkXIneQunPpofA4HvcRSbqHPa0jdBPinylbfa9TPUqtGkH/tuPoqLsZT/n1XZj4AHACId4jrO7wyI5K6p081Q+adCnw2EMK42fTyqbhsKMrieMeiSm0C+ikmCfhquUwpNbFwqkV0DPK1om4nFz6qLXxIBEINSFWYit41Bp8Ni5i6mU8XBWZwuLiFK/iZ3oNK3G/Kx6IgxZB9+SoKeI+YUhteVdGhoY6TbQ+ysVtWv/8AaqN/Lb5T91e0a0kRrI/RY2rixUxlVw0L3AHkPCPolo0Axmaix3CAft90uNGfIeLSD1GnyKrtl1MrnsN2kWHzUnv4Ag6OtztJHoJ8li+liRgdb6/ULWbKqWgrNspAkOGh+StcFVgwbEfNc54rSXt4VKdMuFPv6X9dP+sN3uZxjeF53j+z2GxAL8Lkd/8AmZpVG8RGh9B1Xq+FqyL3WH7d9k3mcRhDDhd9MQD/AJmGLcx5hdpdZseR7Z2X3ZsHA7wRp+3MSq2mCLrVY3aVRzcuJDg6RFUAAn/MPhf1kHmqzEUQW5rHmBY9RqD75qVFO96Y9yLUZcqO9pSVkwVClY46oZTmuWhJDwnSowCK2peFiwSTGUg8PT3CjhhMTr9FIayUHENIIhJb6WPROwmHy0HvJBL7CNzW2Hzn5K52fTNSoALCZPQcVlOxuNijUYbEQ4dDZ3zj1Ws7P1wxuYic7gJ5D94TVWdemWtLeBJ9SqHFYwgwr+rtEeKYMyOix2PqeIrV8CU2qZuYVrhPEZWZZiDIWl2HV/pMXUlANq4lrGk+Q68lnBiCblWPbB571jN2Um3Ekj7KmgqW+RZUcRwU+jW1uqelZSm1bKaLVlbS6n0KvNZ9uJCXEbXbTaXEwB5k8hzV0W21Nrd0wkHxXDevHyWY2W6CDzVFiNpvqvLnWH9I3AbvNW2zK0hTReV8VDz5KQce1rW5tHOAngYJBHmAqfFO8fkom1ax7pv/AFG/JrpTRtGbR7qHPP8ALfq4CzXc+APPeCrqjXa/RwzCCDucDv5jdyK8p2f2hNMFjx3lJ1iDrHJ24i3oFa7I2j3YLaVdrmB2amKnxNnVrmzJB5ehCZpK9bwdWdNRqP0VjQrg399CsNsjbgqCXDI4alpBbPI8OB8jfXS4LEZ7zffuzRxG48lZ4aZDt/2ZyzXoEhp+NjWy0H82Xh5ei8zL3NJBykSbgW+W9fQrqocCHDMLj3xC8o7Zdln03GpQOem68bxxg744G6tZsYGrrZRq3RSakyUGpTWZcZRCAUgYnm5TwNxXQDDCjUWzJ4Jg1XZVBIpSur3ibIQkaJTUBEFTBYbJxXduBmYkEcWnX3yW4w2JHcNI3D6mQei87w9SOC2Gy8Rnwo/NTc5v+l3iHzJUs8rEupjS4G8E/VAac1r5lDxJ3jmCFv8AstskDDMqVG+NzZv+WTlPmIUnm4rO0dmWmpb0UqsDTcwhTNsXsNBr+yra9TKxua8ZjfWFq+BWdpMbnrkjc1o8wJPzJVYysmYVpqVAH2zE3HEzHzQ8WCwkcFy230JnfwhuxRUfBlzvW/RQsU85nCTEm3CEyifVx3OeirdoVi8XKF3i6o4kKxKe0CIB/urLZtaCQqoAZYOqk0akiRrv/VWq0G0XeJp/wNuqzb1aKdFp0Od3mMo+/wA1IdUzZY3NH0Qe1FP+RQfwe9v+5oP/AKlWeRSgIT2mTwS0xKOKibiHYTadSkQ5jiDHUEcCDYjkVqdm9sMuU3BG5pkRwvePMwshUNuaSlYJ9h67gu11OsRlfkqjQHwh3EOmx6/RT6m2GuzDR8eKm7eOMakcxcc14jVFwZVzs7brgAyq4uaPgfP8ymeLXcOSspq92/splXx0Za/eyRc8jo7kRE8JlY2vSLZa6x4G0dVoMXtoXzAF0at+F3Mjdz+YOqotoY8vJnym504pmiA1oShp1Q6d+ikB82atIAQClaQkeOUJGzKok0t9wo9VmpHmnkotCpErN8CLSetP2UxQD3U3aVBA/wAwu37jzWZqmNyuNjYV9SpTZRa51QkZQ3WQdeQHE6JVa3YWw/4nEtaZDG+Op/kEW87DzW82rtEGQyzRqRaBwHkpOy9ktpUy0GHOg1XiwJG5p/KL/VUG28RTYYA8I0buJ1l3EpmRpAxmLtnNmDQceayG1NtGq87hpHIcUPbW2HVydzdw+5VDose2dWX8UNJ6HmOCsMZWFVgfv/q671ne9sp2zMR4+71D7dDqD9k5mCw2O7xOHEEeot8wFA2n/wAwn80OH+oSpuAOWqJ0m55Jm18McpH9VJxa7jkcZaRyk/8AcFuxVMBe6K9/KU0MRWsCxUoJfwXU60Rv1nojwOSiYlhaRwVguKFaHa2MK8ewV8O6j/VmaWE/ngwPMSPNZPDvJb/l+hWk2SS9pAucoIGlwT9ip6VmXNLCWkEEEgg2II1kLgVM21i89cucLkNBnWQIv5QoOJMQHCN90QSQkeyAh03iE6o4k2HBA10EKKxhkwpWnVMFQFWGBuouFymllpRviBvomNBgrUIDTait1sgCqjNcrUdUYUjkWbILnJg5qebbl1Jp1CSo5QMLgbr27sNsUYPCMflnEV25nnexhu2mDugQTz6BeKUmCQXaAguHIG/yXtm29sOYXA2jfprdW3GuVrX2zTFGox9jldJ1iy8+2hUNZ2YzlBgDgDoeq6lju8qPpwbtcSdwtIB5puzHwS1+hETwO5Y3VrE1paSOBP1Qi83Vjth7RVqCNHO+qgPon1AMciqwjFGw2JyOa7gQfQyuFPKSHA/spNLZZf4W5pMAWm7rK7Gl7jKBDrCD71SbYrRSa8/E5ndn/FEZT6W8lO2nUJLyLibdLqgxju8c0f0sbAGtzJPvkluFRsO6xRDe6KzDGBAMW199ULE03EGAbT11jRctlqEJaotQF2+YRhhXDNYmAOWse/JS8Hgi0hzo0IImL8xGl0+0grsDXymDo6x+yutiYoteBbfqo2NwbG5sjCQI8RMQT/hEyOZXUKBlhOrt/mr9pVdt/COfXe9vwkNdIIt4QDaeIKSrTcaLXSCGyASQCdBGpJPQqzq4RtswMkNNjwA84QsQzO0gjTd9Fx6+Tz/jLOVLl02ETA4wLe+aTvYy/wClXmHwkSWtHCTBBHCDoE3F4EOeTEX1G+D6bl1/LBRB59+qHoVf0tliDoN3l/ZEGzGibdDwPL5q/m5FLTwzyNIHEwPqi0qQh0uNgbgAj1lWIwgAHET8xCY6kAD52EAeaz+XTQm4NjdQXW0+G4+yNU2aDGURad88Iuein040RWviPdlyvy9Jqtbsob3OsASABvuADOqfR2O0gyTrY6D3qrRtRJ3nvcp+Xr+moFLZYFpknlbekGyYIJ0iI4zdWQadSIsiFwIECPeqn5Ov6ImzNgh9VjLw4hkcjAJ9JK23a6oC/KBHH0sh9h8MC9+Id8NFpi2r3AtA9J+SibXeXvLuJJ8vf1XWd36XqtTxFYyQLDKJ0GpJ4lUmLqlriJMaq9Ex9+KrtrYfMM28W8ua4/F35ypKc1jKgFUM8cAEi1xYH0380N2BbYltxY+51T9lH+Xl5TopbnOgCbDTqdVfkvXNKg1Nmtdf6C1jIsp2CoBlx8QzZddTbjuBStkkAXcYAjidFauwYZDdXDWNCSb34DRX47111NXnzVX/AA0iOXryQWYVgNmwTYgalWW0YDy0brW00uoj93W3KOCz83dvSdXyVzRoQenTj6JhyXltiNw11I13SnCs6x8vfkg5uXNcvKG5J5CDNv0SNAIg6TpeB18k8NM+/cLnD0O9SUEIpyJvqJi3pvGiqtqOAfSiwuPofuVYh3Sff6hV22WghhH5vtddfi/7iz2mVKlhMTGvKSPsgGprb3KlBoLGk7pHr4h8yfRBLQp3M6qX2jNn6rs2vvRK43t7A1StaN/vomhMx3rjKIR4tRoEyvA0O9BFqAqPVB+SmOGnv3vQq9KJ/utSh4Hr+iM2eiYwE+/NOMx75IHTA+iUXJkW8j6Joc0gkkWGn6JBSzaGd8CTv92UwSRWJABmBYDUQj0r3PTqq9tUiBr1srjs5Q72sAQ0MBzPJmzGxProOqlltGrdixhooWDQGzYS55EuM+9yrNs4hpeALtaDcDjoo3ajx1HVAZzHdu6D0UNtX9yT+y7fL1nP1b6/hZ03rnUpnh+qealOdbRwMDjBUcOMktE304BeTKwh4KadXLE3tOhVtiKEG2huOWsgqBjCTBjW0dP2J9FLp1DkaTrBPloPofVen5LOuPLV9Jmw2AVQdYzG/ENMH3wUOvi3NfceGYHX91Z7Ic1gfUd/V4G+ku/9VFxdRr2xaQZ0ud2vFPjv141vnxyjVHFziTqST6nco1V0mOvspK1W9tbR5IBdckcfsuGOSRTIvE7hyRHngd1zp1UKm+5ui59ftwi6UGraW+gSMdIBzf2It0QHPgT5phdu5FTyCV6UXGhj9Cq/alGzSDOvqd30UrOeaEb66LfPV5urPB2znksM6C3mCpL2i3u0JkwA3dHzS95y6p3bbqaTKOhvp5fohOcB6n2Ept9E0x06qQMkcEKqN8TwujE6JhddWJobNfWQen7pjhY8v0TwBdNeIb6/stqK4GPPWbnyFkgJixP6+S47/fvckBBgDh9VAJwgwJ4iLWRQL66buPVPOq4CSmgW8nXrx5KzZtaKTaQbEOkn88kfF0AA8lDNP39U3LdWVVj/ABTSCCHTczNuVvkhMdPT6aILGTJRQIgjRZ6ugznwI8iOqZ3g/T+6ZWqzoDzjlwCjNkiOazIiUK17n9t6O2vzsq2DJ3IjXwJF1c8CwfiCYk6Tbd1UerVAE/JAzSOvBRa2Y8bKTkWDK+VwcL2+u5CfWudbhR2gn1T6gvYaeq19QWnV9f1/snmqCJ0PqgNZoeq5zVn9gzKwA0E8foojq149hGaEyoy+/wBVZPIVtXWeCdnGk+troQdu4eyV0jSDJi/AcvRWg3fDz4rqbv7obmXjcnUzG5TAV5LuR+4QXC9+CeaiC6trHzTyjotCYWnknByRzjFgr5CtYIhMqsOU3TqhIHPemPJLZ3QUkom4v7D7qHw8ly5ajQw18/unsXLljr9Aw+FMp/F5FcuT9oKzTzTdx6/ZcuTr1AlIa9Vw08yuXK/qKHCD7+S5cqg9L9Pumj7LlyypXbuied3klXLUDa3w+a6t9guXLPRQ6Wia/d0C5crPSOG7oU9u5IuSK46HyS0tPMfdcuTkDr6++CZV39B9Fy5agG3TyKdTOnn90i5VEukNev2Taot5FcuSK//Z"/>
          <p:cNvSpPr>
            <a:spLocks noChangeAspect="1" noChangeArrowheads="1"/>
          </p:cNvSpPr>
          <p:nvPr/>
        </p:nvSpPr>
        <p:spPr bwMode="auto">
          <a:xfrm>
            <a:off x="160338" y="-144463"/>
            <a:ext cx="304800" cy="304801"/>
          </a:xfrm>
          <a:prstGeom prst="rect">
            <a:avLst/>
          </a:prstGeom>
          <a:noFill/>
          <a:ln w="9525">
            <a:noFill/>
            <a:miter lim="800000"/>
            <a:headEnd/>
            <a:tailEnd/>
          </a:ln>
        </p:spPr>
        <p:txBody>
          <a:bodyPr/>
          <a:lstStyle/>
          <a:p>
            <a:endParaRPr lang="ru-RU"/>
          </a:p>
        </p:txBody>
      </p:sp>
      <p:sp>
        <p:nvSpPr>
          <p:cNvPr id="10244" name="AutoShape 16" descr="data:image/jpeg;base64,/9j/4AAQSkZJRgABAQAAAQABAAD/2wCEAAkGBhQSEBQUEhQSFRQVFBQUFRQUFBQVFRQUFBQVFBUUFBQXHCYeFxkjGRQUHy8gIycpLCwsFR4xNTAqNSYrLCkBCQoKDgwOFw8PGikdHBwpLCwsLCksKSwsLCwpKSwtKSwsLCksLCwsKSwsLCwsKSwsKSwsKSwsKSkpLCkpLCksLP/AABEIALEBHAMBIgACEQEDEQH/xAAcAAABBQEBAQAAAAAAAAAAAAACAAEDBAUGBwj/xABEEAABAwEFBQUGAwYEBQUAAAABAAIRAwQSITFBBQZRYXETgZGh8AciMrHB0RRCYhVScpLh8SOCorIWM1OzwkNEY4OT/8QAGQEAAwEBAQAAAAAAAAAAAAAAAAECAwQF/8QAJxEAAgICAgICAgEFAAAAAAAAAAECERIhAzETQQRRIvBhFDJxgaH/2gAMAwEAAhEDEQA/AJwiCEBEFqZBNRgIAjBSGSNCKELSpApZYwRtSThIBJJJ4QAycBKEQCAGupw1OnSsKGhOEkkAEFI0KMI2uSY0SAI2qMFECoZSJAUYKjBRXlJZJeSvqK8leRQWSF6YlDeSlABppTSlKBhSiBQXk4KQEjSpO0UN9AXKaKsnNRCXKuXpg5OhWWL6btAobyE1kUFnPNRhMAiAXWclCAUrWBM0Iwk2UkOGIwhCe4pKCTwmDEQaUAMkiuIgErCgU4RAJoQAk8Jk0oAeEkpSQIdOEKhtFqDBLiAgC0Cgq2trRiuX2nvEwZOHW99AuP2ntS8f+Ye68U6GegW/edrQbp+X3WY7f0DBww4tMx3Zrzuta5yLj9O4qG84iXExxI+6KQbPWrBvnReALw7vsrTt7KAzfHOMF4o+1NGRM8dEVO0F2GJ78e6UqQz2sb12b/qN9clasu3KNQwyo0kaZHwK8TNN0cI1Lgo/2gW4tJBGUTmikM9+BRArxfZW9takajr5vVWNbfdiW3BLYnLMjvK9b2TbO1oUnzN6mwk87onzlQ0Oy+HJ7yjBTlykoMqMpiUBchIGwyUBUbnIS5VRDYZKa8oy5NKdCsoAJ4TQiAWhmOESFOEDCCMFAnQBIHIhUUSIJUOybtE99QynlKh2TApSopTyigskTIJT3kBYSZNKZzkCI7TWDRiYXK7Z2iMYA6uInrGYHPBXNv2w5ff6LhNp2suOLsPHvgJjKm07UXOOM+IHkssk648hJKK0YTEnHMqBojEj5pgaFGsQJJDRoBMnqVHaHFxgCTwGQ+6gs9N9ao1rcXEgAaDryXUVdnspMEYn945u/URw4DRSykc/Q2cfzYDzPRXBZG8B8/Mq7+HJBeRgFmV7SXOAblMTyQHRdZYmvGv9VVq2QNERh3ycfNaVnADQMOPHQ+cBZ9sJLoHTLVIZQteeGAAHyC9H9lG0C6lVpOMhha5oJyD5mOUjzXmlWicyvQfZJZmzWfJvgNbGl12IPWWlN9E+z0dCSjSIWZZEXIXFSEICE0IAoURQkJkjJk6SAorCijFnKtMYpWtUPkNFxooGikKa0DZ54IRZTKXkH4yn2KYtVyrShVirjKyJRojDU91HKIKrJojDUQYrFMJ3QpzKwK4aldUsJQnkLEihPCkupoRYqAQvGCkhMQnYqON3gs5c4zJ4a48hkVzlXY4xdUho0b8TurozPJei2qyNxceuPrmVym1O1DpYHAnBoaMSByOQ5qkByVtsrI90Ojm1ow8MPFZ34O8QGziYiBj0AWrtG0uLou+/q5xLiOpOHgFFSbGRk8cu4DRDYJF6wMp2dpLYNRwguzut1a3nxKmE1XjWNVQNRverGz9otDsTGg5KTQtW60h16kzCAZjkuesbJeBpnzwK3WgNBAN5z/8Abwnn9FzBtN2o4/xBNEs6GwU3Oe6qBFJrxRDv1lpdAPRox5hHZ6gFQQQWhwjDHOfovQ9gbvsZYKdCo0GWB1Tj2jvfJniDGP6QuK2ru8aFpLb3uEtcDEEtvA+OY6hTYzlLS6GBpGpc08iSI8QV6L7JyPw9bDHtRJ1IuCB3e94rzitTF92LoDnBrQ2XD3ie7Fd77Kaxm0Mg3f8ADfJzDjeAEcCAfBU+ifZ6HeSvIUoWZY5KElOUJCBAkpkUJoTsVAylCKErqVjoJqnaEApgKOu4gYLmcjqUQ6laNY6gqFu8TGH/ABAI/ebiO8ZhZNq2icWlzQ7hAPzPyXLbX2q5pxNF8flD3MqDwwCFDIHLE9Np2mlVF5j2uHEEKOrQC8Tq7aLX3qRdTPAume9sSi/4+tAyPmSPA4jxWq4pLpmb5IvtHsZpIIXjNXf21ThULemXhklS9odsaZ7WeRaCPNaKDM3JHtLQjuLy+xe1t4jtaLXcS1xafAghdpu9v3ZLUQ0P7OocAypDZPBrvhPjKmSa2VGmbvZIarg0FziGgZkkADqSsjeXfSlZiadOKtbItB9ymf8A5HDX9Ix4wvMts7dqWl81nl0ZNGFNv8Lcu/PmiKctilSPTau9tjbnaKeH7t53m0EKIb5WQ/8ArN721B82rzCy2iRIAIALjhwy84Wlu9SvNq1HEHCbrjnGZK0pIjs9DG8tlP8A7ih/+jR5EqOpvZZBnaKXc69/tleQ7QdecYyk5KqAnSFR6ta9/wCxjJz6n8LD83wub2rv6XyKNO5OF5xvOjkBgPNciGJwYT0OiSpXJJJxOfens7HTqgYZK6/ZmxQ5rQYwxcYznIJN0FHMVKLuB6qrXoOGML0SpsxsEATHLTqsW0UKbQQ5vr6JZDxOYs1sLFXsFw16faGGdo0vPBt4XvKVa2hTb+VZjh81aIZ9Fg8P6LJ3j2WK1MED32GWkZ44EDxnqNFj+zPbxr2c0n4voXQD+9TM3Z5iC3pC6y1WJtRjmPEtcIOJGB5jJYvTotK9nmG8eyexrUeyLHNq0Wva8HF4N4FviCPPVbfs6oRUtJwyoNMcYqEhBtT2e1nV29lVApBt0Oe4l1IYyGgDHBxAyzmV0+7e69KxUiynedeMuc6JcRlgMABwQ5aHRqQkjup7qnIeJEQmhT3ExaEsh4kMJoU11K4jIMSGE0Kbs01xLIMQ6mSyLbtuiwEPMHmDKmqVoaSTgFwO9e28X0oMzmCIgga/RZQ47ZvLkpFHeXeC+TcMDQZk8z6K42vbXO/MUdodicTHz5KoV2xikccpNj3imLkyNjJ6zA+6okGUkTwJwmOPH7KSlZzE5CR1JOQAQMiLVo2GwzGEk5D7o7LsouqNbdkziBoOZ4rSa40al4Zyix0KoLjCBnqdZ+izqroYTqTEqa12skuHEkqlaKnugd6QM09267Q+68S12DhyJGS6ZuzDZ3VBIILHRzEYeuS5nd2x3veJDWggXjlMjALe27t006xaYc1rRTu4gXS0SeqhvZaWjl7S33j1UQat2rssVB2lMyDmBprBWW5miaYMqyiLcEZATPPyTERtC7Hd/asdlORNxxPHJvzHguODslZs9rc1rgDGII4Ag4GEMEek22tcaS0gE8co6Li9o7Svug3TxcJHktGlWqV2TiXvutujK8MD0GE96g/ZbHzSBF+JmMIGYHrgpRTOe2nVZAumTOmAyWacl1Vt3LIykRrIPzWFa9iVKeEXp0E3v5c/CVaZm0z0D2ObJcO3rEe6Q2k0/vEG+6Onu+K9KuLxfY3tQr2Szss7aFGKYIl/aBxJcXEuAcMZKlq+2K2HJlnb0Y8/N6wlCUnZrGUUqPYiAmurgdzvad29QUbUGMe4gMqNkMc45NcCTdJORy0wXoV3kspJxdM0jUtojuJ4CRKFTZVDkhNHMJxTRdglY6Au8wldTupgKJzkWFBFAhL015Mky31wRqvL94KAvuwM4nuyAXo7nCD0XGbQsRqVXOg3Sy8OYbgMOHrVbw0ZT2cJaWQfogpUZW1tuwXCOJBJ6yVRslGTGl0k92J+S3sxKNz3oHGB3KZtHPw7yprNQ98nScD0z8knH3MJN4+Bmc9THzQBWoU7zo0nPlxWuKnvmMwQI1yjPTu5qvs6yYF2APPTIfU+C0tnWeBfA0Jx4k3Qf9XiENjRe2JYib7iIAEDPCXEH/a4eKj2lUbfF0zdOg06rpXWVtCyOvH4w1hOpJBc7zlYQ2eNDMjCclmmaVo560U8SVnVXLod4LP2QaOIx5clzTnrRGcixZrUWYThqPmrtet2vvZ9/BZeaKnULEmrBM67dr3WuN6BkRx7uiHalFpxZwyGsaqPYmy7TUomrQoVXsJLfdAgkZxxQ1bPa6YN6yV+ppvjyCi9mnoy3U1HUQ2u11J95pZyLSPmqsuOQPcDj91ZFkwrAI6VecANFJYN27VXMUqFZ3O4Q0dXOho7yuw2X7HbQ6DWq06Y1DAajxy0b5lS5xXbBRk+kZW7e0rhe0uA9xzmg5lwGQOp17k9g2xSptfeIvlwIJxIifXeu4sPsaswM1HV6nIua0f6Wz5rrtkbk2ezwaNCmw/vRL/53SfNYy5oro3jxSZ4u/arS6QQ89T5a6rTsW16LZNbUYNc4OaD+kEkhdttr2LULRaTWFV9IPdeqU2taQXH4ixx+CcTkcT3LrNmbnWSz07lKhTaNZaHOdGrnOkk9VL+RGtDXDK9ni9tNOu2qWuBDG3oa1sRhiDGMKTc3caz7RNRj7TVZXaLwApsLHU8AHNBgyCYI5jjh2e81h2cXub7tltFLEENu03yJu1GNwgz8XfJGB4rtexAr2N92qySDg4kEyWni0wtVJyjrTMnFRlvZzm9G7VXZ9qdQqEEgBzHtmHsPwvHDIgjQg9V75svbjbTZaNVmT6bSeIfEPHc4OHcvDt/N7v2haKdW4WFlBlNzf1hznOjlLsOi6T2S7fN59ldkQatPkRAe3vEHuPFLkg5QTfaHCSjJpdM9Nc9D2qZxQFYGxL+ITi1KAhKEtBbJX15UZehhPdSDY15JEGIoRkPE55zZUf4YfRK+iFRbWZUcvvPsy8QGj04gR5eS5+pZA19Vo+EC6HcIifsu8tNK+6eonhzWZtDY4uljRhAnniCSfCVopEOJxNdujRgC7qfe8yZCktNkDGtaASZAJJ/NMkNGmMeC26OwS4mZAjE885HASB4K5abBLad0AFpvQNAIkq8kTizCGy3FzKWs++Rkxs8e8+K6yjsgSym3KcTwa1w8zHzWrT2ZSDZIGUk6xnjx/ouer7fD6vY07waJDnHAuE5RoMfWSjJy6Kqi/tq3U6g7FoLg03iWmGlwnAHhifFc7X2yAILQABlhon2pt9jabgyRjHMx8grm6m4hrRWtc3TiyjiC4aF+oHLM6xkXqKtj23SKVk3YtG0g6o27TpAO7K8I7RwyDeU4Fxw64xxlai5jnMeC1zSWuacCCDBBHFe/wBstVOzUi+oQymwDSAAMA1oGuQAC8N29tT8TaqtaID3SBwaAGtB5wBKOOTk39Ezil/koiVNZrO+q5tNjS57iGta0SSToAlZ7O57g1oLnOIa1oElxOAAGple3bg7gfg29pUh1oeIJzFNpzYw8eJ1iMs3y8i41sOPjc3oubm7AdYrGyi9158ue+Pha58S1vECBjqZK1rh0BWkyyhStAC87y7s7vF6M1tic7P7qwzZvMq4X804qhJ8jY1xJDULEB/XFWAwclVda1G60jUqLbLpIuyOKftFmPtvAKE2tx5IoLNd1ohV6tvEEKizFJzQjQ9nkPtNskV77agfIAILgXsiYB1Lc+mXBcVZbUadQOBMA4gHAjUL3refd1lroXBdbUBBY8tm7jiOOIXkD9zazbQaBEuklsD4mgTPgvR4ORONfR5/NxtSs5+2EOeXAQCZXceyXY9+vUtBypNuN5vqAye5oP8AMuV2hs59JxDgcMCO+F697Ltmdls9hIE1nOqkjgYa0eDR4q+eeMCeGGUzfupXCtI0Qm7ILzfKd/iM7skhTV1wA0UL6yfkbFgkRikl2aZ1coHVCjYtBXQmMKNJMRktsgAjqfofDik3Z85T9grDqn6cNCBljlPmpbOZyj0V439Vyp6Zv44lM7LIx4aetUDrDJPTH1rmtOplnjGCCM589THLvQvm8vth4omQ6wSNEdLZguk8Y8NVr0hnhj/eUTmGPphhxWv9fyNE+GJzu2Gu7B4ZgYAHKXAT0XD7Vqss8OkOeRyE4Ynlqu93rpH8O4NN0uc0THEEn69O4LjN3t0u2tJNYOu0mhxa4yC8mGtJ1yJjljwXr/H+TF8TnLRx8nG8sUaG7G7AJFotLZefep0j8NMHEEjV2uOXXLq7btRlCm6rUdDWCScznAAGpJIHeq9Vrm6cPNR2igKrHMdGWokSDgYOYBCrzRl+Tei1xuOkeb72b21be8YFtFh9ynOuV951d8hgNScnZGyKtpqtpUWF9R2TRGWpJOAA4nBdXtjZfZ0rjWgFubcjJxJDtRwWv7MNo0bNRqPLXdqX3HkCTGbGN5YE93ILqnPx8dwV/RhGGc6kzrNw/Zwyw/4ta7UtBESMWUgcxTnNx1d3CMZ7B55LAfvzQBhwqA4ZNnPjBUrN+7Nrf/k/qvIk+SbyaPUioQjSNQ1DzUb6zgq7d7rK78x/lJT/APEdDR5HVpR+S9Bp+yT8WeCjNo6qP9vUP+o3wd9lC7blM6+IhUm/oTj/ACWTXCHtBxKqnbVLl4FONo0zwCq39E4lxtRqMVGqiLXTOR8in7RmilsrFmg2uOSI1Qs0EaIiw8D4KdDVl/tAs3a2ymVwJlr2zcqNJDmk4d45FO4HgUOKqLraZMlemjlNsbpPqOp3gKgD2h/vEA0y73iJN4YThLuq7WyVmU2tY1sNaA1oGQAEAKsGngj7E8FpPkySUmRDjxdo0BaAUYcFnNB4KVs6LB0bJstFsp/wwP8AZV+0eNUJtTuSnforXsnds8HJD+yjxCrjaLuSZ+0nnWOipZkPAtjZPNL9mDiqItr/AN4ovx7uKf5/ZP4fRnvok+JP9uAhSMs+A9DJA5xnCcsPIfZE15GeED7rwHZsIWUideGCc0T5xOvqVLSeY4g6cTHDghJIxAngOM8PFMRK1sCPNM+kM57unFCAZM+o9eaNwwS2hkFVjHjHGPDCJB8sENl2e1pc4ZuieZE4+BRfgxOBwx1yU1KzwIJx/pktMmlXomlZE2kJy104x/ZFTszcTAJJE9BMD1xU4p55T6xRMgZ8564qM2Ojmt5thtex1RgJe1vwjNzRiRzIzA+657ZWzHsIrNpw+Q1zDgHAmZdwOBjWe+fRyB65aKs2wtGDQM5Jw9f3XfxfOlDj8b2v3RhLhTlkilZtnU3e9j8iSAPi44wU42HTg4cMsIA9ea0KNINJIGOHkIHcja/D1xXK+eV6Zso/Zju2OwTA0waMh/VCzZAHj681rPdj64J4E8VcfmckVVhgjGfZYEwq5d+k+C3+zxx4/wB0LqAxMDLyAyXTD5zSpohwOWtG0Q38p8lQfvM0ZA+C6i2bIDtBKy6uw2xkJw816PF8riktkOLM0b1iMGlKlvg6cWYclYq7AAOM+CTNkMGQXQp8MutiqRYs+8178j/Ba1m2+RlI5ELOpWSFZp0Y0CxkoP0aJyRrM2+7g3wRnbU5tZ5rMaxSBixwiVlI0m7Ub+4O4qQbXGjfErNbTUgpqXGJWUi4doz+UIRbeXmq11MQlSE2y5+P/SPFMLcP3QqRKV5OkK2T1agOQAQSo76V5OyWiSU8qO8leTyFiKlXn15BSVQCO8a89VhUdoAyQcBkOuJPVT/jCRJnDPlhl1XiqP8ABdmoKwzz5/ZNS2hJOEa8AIHBZz6xjCRoBllmfkqzA66XY+8cBHme6SqUBZHQtqNcc/XFOGc+PjyWKKkDA4nAaxjx10V2z2mJzw8J9FRNV0Ui12Z0MCcvD7KOpOEaf1P0UrbRp64KKnV46Y98ZeBWTRQ7Xki8cok9I19aoWWu9IEyNefFTsZM4d3drxQNswDp1OZProqpC2SNqZCMgD9j0TuJHl9EJOZ1I+U/dSdqMjnhzzxH1Q4isYyQQImcUTGiMcQfXrolfunDWfsfXNK9eHrSBh5oxHYmmfXr0FG6tEkZ+XUJNMN5n6jP5quKkSCPzQDy07k4x7E2W6RHgk7DqVAypAjjHrwjxRMBJDumHcT9kYhYcYx6yUDWi/iJxECMjGvkpWuMjDrz9QmFQtMwDOsTAgzHDqrVWJlWtSxxxz45zxUVSjgcMcMIyVwyO4QgBz14njknHklHodGb2Th/ZShpGavU2Dh/f18lGaecCfWC618pvTCiFrlI1yiKQK6crLxLLXIx1VQOKOSlY6LMc0BjioMUJRYUTFwQl6hJTXk7Jol7RLtFCXpr6LCiftEu0VeUyLCjnrF8B9flC3KH/Lb/APX80yS4n2zBdElo0/hH/dT2zNv8R/2uSSWa6/fooLZnxDqfm1St+Bnf9UklPJ+/9HEuOyUTM+//AMUklj6LNKh8I9aFRM06/QJklpH0SyF2beh+ir0Mu9vyamSUsZdb68SjpZDp9EySYhWjMf5fmUFoy/zD6JJKo9ifQw0Uln+EdEklPpFe2IZdyT/h/wAoSSR7/wBADW+n2TU8netAkkl9gDS+HuHyKGlr1+iSSBlN2aQSSXow/tNESBG1JJJloFyiKSSpCZGEkySskEpwnSQAghcnSTQj/9k="/>
          <p:cNvSpPr>
            <a:spLocks noChangeAspect="1" noChangeArrowheads="1"/>
          </p:cNvSpPr>
          <p:nvPr/>
        </p:nvSpPr>
        <p:spPr bwMode="auto">
          <a:xfrm>
            <a:off x="160338" y="-144463"/>
            <a:ext cx="304800" cy="304801"/>
          </a:xfrm>
          <a:prstGeom prst="rect">
            <a:avLst/>
          </a:prstGeom>
          <a:noFill/>
          <a:ln w="9525">
            <a:noFill/>
            <a:miter lim="800000"/>
            <a:headEnd/>
            <a:tailEnd/>
          </a:ln>
        </p:spPr>
        <p:txBody>
          <a:bodyPr/>
          <a:lstStyle/>
          <a:p>
            <a:endParaRPr lang="ru-RU"/>
          </a:p>
        </p:txBody>
      </p:sp>
      <p:pic>
        <p:nvPicPr>
          <p:cNvPr id="2066" name="Picture 18" descr="https://encrypted-tbn0.gstatic.com/images?q=tbn:ANd9GcRIFbTZoCqY8smFR0RBc2L32t54tgA0_FoKkDC3lsdERDTvXrQL"/>
          <p:cNvPicPr>
            <a:picLocks noChangeAspect="1" noChangeArrowheads="1"/>
          </p:cNvPicPr>
          <p:nvPr/>
        </p:nvPicPr>
        <p:blipFill>
          <a:blip r:embed="rId2"/>
          <a:srcRect/>
          <a:stretch>
            <a:fillRect/>
          </a:stretch>
        </p:blipFill>
        <p:spPr bwMode="auto">
          <a:xfrm>
            <a:off x="357158" y="1071546"/>
            <a:ext cx="2765827" cy="2071702"/>
          </a:xfrm>
          <a:prstGeom prst="rect">
            <a:avLst/>
          </a:prstGeom>
          <a:ln>
            <a:noFill/>
          </a:ln>
          <a:effectLst>
            <a:softEdge rad="112500"/>
          </a:effectLst>
        </p:spPr>
      </p:pic>
      <p:pic>
        <p:nvPicPr>
          <p:cNvPr id="2068" name="Picture 20" descr="https://encrypted-tbn1.gstatic.com/images?q=tbn:ANd9GcT9PaD2EGep9EiV9uIbDbnrw8SUwYsXfVqScvDsRCBZh6PR6Emk"/>
          <p:cNvPicPr>
            <a:picLocks noChangeAspect="1" noChangeArrowheads="1"/>
          </p:cNvPicPr>
          <p:nvPr/>
        </p:nvPicPr>
        <p:blipFill>
          <a:blip r:embed="rId3"/>
          <a:srcRect l="16687" r="13230"/>
          <a:stretch>
            <a:fillRect/>
          </a:stretch>
        </p:blipFill>
        <p:spPr bwMode="auto">
          <a:xfrm>
            <a:off x="2857488" y="2143116"/>
            <a:ext cx="3429024" cy="2694233"/>
          </a:xfrm>
          <a:prstGeom prst="rect">
            <a:avLst/>
          </a:prstGeom>
          <a:ln>
            <a:noFill/>
          </a:ln>
          <a:effectLst>
            <a:softEdge rad="112500"/>
          </a:effectLst>
        </p:spPr>
      </p:pic>
      <p:sp>
        <p:nvSpPr>
          <p:cNvPr id="17" name="Прямоугольник 16"/>
          <p:cNvSpPr/>
          <p:nvPr/>
        </p:nvSpPr>
        <p:spPr>
          <a:xfrm>
            <a:off x="1142976" y="214290"/>
            <a:ext cx="6708440" cy="769441"/>
          </a:xfrm>
          <a:prstGeom prst="rect">
            <a:avLst/>
          </a:prstGeom>
          <a:noFill/>
        </p:spPr>
        <p:txBody>
          <a:bodyPr wrap="none">
            <a:spAutoFit/>
          </a:bodyPr>
          <a:lstStyle/>
          <a:p>
            <a:pPr algn="ctr">
              <a:defRPr/>
            </a:pPr>
            <a:r>
              <a:rPr lang="ru-RU" sz="44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Оқушыларды топқа бөлу</a:t>
            </a:r>
            <a:endParaRPr lang="ru-RU"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pic>
        <p:nvPicPr>
          <p:cNvPr id="2058" name="Picture 10" descr="https://encrypted-tbn2.gstatic.com/images?q=tbn:ANd9GcSiRORkgnMeb9sfx2Q1ABWJOSdQ4r98Mq4W-bbChQPs5Sv_6F-Q"/>
          <p:cNvPicPr>
            <a:picLocks noChangeAspect="1" noChangeArrowheads="1"/>
          </p:cNvPicPr>
          <p:nvPr/>
        </p:nvPicPr>
        <p:blipFill>
          <a:blip r:embed="rId4"/>
          <a:srcRect/>
          <a:stretch>
            <a:fillRect/>
          </a:stretch>
        </p:blipFill>
        <p:spPr bwMode="auto">
          <a:xfrm>
            <a:off x="5572132" y="4143380"/>
            <a:ext cx="3051948" cy="2286016"/>
          </a:xfrm>
          <a:prstGeom prst="rect">
            <a:avLst/>
          </a:prstGeom>
          <a:ln>
            <a:noFill/>
          </a:ln>
          <a:effectLst>
            <a:softEdge rad="112500"/>
          </a:effectLst>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66"/>
                                        </p:tgtEl>
                                        <p:attrNameLst>
                                          <p:attrName>style.visibility</p:attrName>
                                        </p:attrNameLst>
                                      </p:cBhvr>
                                      <p:to>
                                        <p:strVal val="visible"/>
                                      </p:to>
                                    </p:set>
                                    <p:anim calcmode="lin" valueType="num">
                                      <p:cBhvr>
                                        <p:cTn id="7" dur="500" fill="hold"/>
                                        <p:tgtEl>
                                          <p:spTgt spid="2066"/>
                                        </p:tgtEl>
                                        <p:attrNameLst>
                                          <p:attrName>ppt_w</p:attrName>
                                        </p:attrNameLst>
                                      </p:cBhvr>
                                      <p:tavLst>
                                        <p:tav tm="0">
                                          <p:val>
                                            <p:fltVal val="0"/>
                                          </p:val>
                                        </p:tav>
                                        <p:tav tm="100000">
                                          <p:val>
                                            <p:strVal val="#ppt_w"/>
                                          </p:val>
                                        </p:tav>
                                      </p:tavLst>
                                    </p:anim>
                                    <p:anim calcmode="lin" valueType="num">
                                      <p:cBhvr>
                                        <p:cTn id="8" dur="500" fill="hold"/>
                                        <p:tgtEl>
                                          <p:spTgt spid="206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068"/>
                                        </p:tgtEl>
                                        <p:attrNameLst>
                                          <p:attrName>style.visibility</p:attrName>
                                        </p:attrNameLst>
                                      </p:cBhvr>
                                      <p:to>
                                        <p:strVal val="visible"/>
                                      </p:to>
                                    </p:set>
                                    <p:anim calcmode="lin" valueType="num">
                                      <p:cBhvr>
                                        <p:cTn id="13" dur="500" fill="hold"/>
                                        <p:tgtEl>
                                          <p:spTgt spid="2068"/>
                                        </p:tgtEl>
                                        <p:attrNameLst>
                                          <p:attrName>ppt_w</p:attrName>
                                        </p:attrNameLst>
                                      </p:cBhvr>
                                      <p:tavLst>
                                        <p:tav tm="0">
                                          <p:val>
                                            <p:fltVal val="0"/>
                                          </p:val>
                                        </p:tav>
                                        <p:tav tm="100000">
                                          <p:val>
                                            <p:strVal val="#ppt_w"/>
                                          </p:val>
                                        </p:tav>
                                      </p:tavLst>
                                    </p:anim>
                                    <p:anim calcmode="lin" valueType="num">
                                      <p:cBhvr>
                                        <p:cTn id="14" dur="500" fill="hold"/>
                                        <p:tgtEl>
                                          <p:spTgt spid="206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058"/>
                                        </p:tgtEl>
                                        <p:attrNameLst>
                                          <p:attrName>style.visibility</p:attrName>
                                        </p:attrNameLst>
                                      </p:cBhvr>
                                      <p:to>
                                        <p:strVal val="visible"/>
                                      </p:to>
                                    </p:set>
                                    <p:anim calcmode="lin" valueType="num">
                                      <p:cBhvr>
                                        <p:cTn id="19" dur="500" fill="hold"/>
                                        <p:tgtEl>
                                          <p:spTgt spid="2058"/>
                                        </p:tgtEl>
                                        <p:attrNameLst>
                                          <p:attrName>ppt_w</p:attrName>
                                        </p:attrNameLst>
                                      </p:cBhvr>
                                      <p:tavLst>
                                        <p:tav tm="0">
                                          <p:val>
                                            <p:fltVal val="0"/>
                                          </p:val>
                                        </p:tav>
                                        <p:tav tm="100000">
                                          <p:val>
                                            <p:strVal val="#ppt_w"/>
                                          </p:val>
                                        </p:tav>
                                      </p:tavLst>
                                    </p:anim>
                                    <p:anim calcmode="lin" valueType="num">
                                      <p:cBhvr>
                                        <p:cTn id="20" dur="500" fill="hold"/>
                                        <p:tgtEl>
                                          <p:spTgt spid="20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9"/>
          <p:cNvSpPr txBox="1">
            <a:spLocks noChangeArrowheads="1"/>
          </p:cNvSpPr>
          <p:nvPr/>
        </p:nvSpPr>
        <p:spPr bwMode="auto">
          <a:xfrm>
            <a:off x="785813" y="642938"/>
            <a:ext cx="7715250" cy="6248400"/>
          </a:xfrm>
          <a:prstGeom prst="rect">
            <a:avLst/>
          </a:prstGeom>
          <a:noFill/>
          <a:ln w="9525">
            <a:noFill/>
            <a:miter lim="800000"/>
            <a:headEnd/>
            <a:tailEnd/>
          </a:ln>
        </p:spPr>
        <p:txBody>
          <a:bodyPr>
            <a:spAutoFit/>
          </a:bodyPr>
          <a:lstStyle/>
          <a:p>
            <a:r>
              <a:rPr lang="kk-KZ" sz="2800" b="1">
                <a:solidFill>
                  <a:srgbClr val="FF0000"/>
                </a:solidFill>
                <a:latin typeface="Times New Roman" pitchFamily="18" charset="0"/>
                <a:cs typeface="Times New Roman" pitchFamily="18" charset="0"/>
              </a:rPr>
              <a:t>Үй тапсырмасы:</a:t>
            </a:r>
          </a:p>
          <a:p>
            <a:endParaRPr lang="kk-KZ" sz="2800" b="1">
              <a:solidFill>
                <a:srgbClr val="FF0000"/>
              </a:solidFill>
              <a:latin typeface="Times New Roman" pitchFamily="18" charset="0"/>
              <a:cs typeface="Times New Roman" pitchFamily="18" charset="0"/>
            </a:endParaRPr>
          </a:p>
          <a:p>
            <a:endParaRPr lang="kk-KZ" sz="2800" b="1">
              <a:solidFill>
                <a:srgbClr val="FF0000"/>
              </a:solidFill>
              <a:latin typeface="Times New Roman" pitchFamily="18" charset="0"/>
              <a:cs typeface="Times New Roman" pitchFamily="18" charset="0"/>
            </a:endParaRPr>
          </a:p>
          <a:p>
            <a:endParaRPr lang="kk-KZ" sz="2800" b="1">
              <a:solidFill>
                <a:srgbClr val="FF0000"/>
              </a:solidFill>
              <a:latin typeface="Times New Roman" pitchFamily="18" charset="0"/>
              <a:cs typeface="Times New Roman" pitchFamily="18" charset="0"/>
            </a:endParaRPr>
          </a:p>
          <a:p>
            <a:r>
              <a:rPr lang="kk-KZ" sz="2800" b="1">
                <a:solidFill>
                  <a:srgbClr val="FF0000"/>
                </a:solidFill>
                <a:latin typeface="Times New Roman" pitchFamily="18" charset="0"/>
                <a:cs typeface="Times New Roman" pitchFamily="18" charset="0"/>
              </a:rPr>
              <a:t>Кластер әдісі:</a:t>
            </a:r>
          </a:p>
          <a:p>
            <a:endParaRPr lang="kk-KZ" sz="2800" b="1">
              <a:solidFill>
                <a:srgbClr val="FF0000"/>
              </a:solidFill>
              <a:latin typeface="Times New Roman" pitchFamily="18" charset="0"/>
              <a:cs typeface="Times New Roman" pitchFamily="18" charset="0"/>
            </a:endParaRPr>
          </a:p>
          <a:p>
            <a:endParaRPr lang="kk-KZ" sz="2800" b="1">
              <a:solidFill>
                <a:srgbClr val="FF0000"/>
              </a:solidFill>
              <a:latin typeface="Times New Roman" pitchFamily="18" charset="0"/>
              <a:cs typeface="Times New Roman" pitchFamily="18" charset="0"/>
            </a:endParaRPr>
          </a:p>
          <a:p>
            <a:endParaRPr lang="kk-KZ" sz="2800" b="1">
              <a:solidFill>
                <a:srgbClr val="FF0000"/>
              </a:solidFill>
              <a:latin typeface="Times New Roman" pitchFamily="18" charset="0"/>
              <a:cs typeface="Times New Roman" pitchFamily="18" charset="0"/>
            </a:endParaRPr>
          </a:p>
          <a:p>
            <a:endParaRPr lang="kk-KZ" sz="2800" b="1">
              <a:solidFill>
                <a:srgbClr val="FF0000"/>
              </a:solidFill>
              <a:latin typeface="Times New Roman" pitchFamily="18" charset="0"/>
              <a:cs typeface="Times New Roman" pitchFamily="18" charset="0"/>
            </a:endParaRPr>
          </a:p>
          <a:p>
            <a:endParaRPr lang="kk-KZ" sz="2800" b="1">
              <a:solidFill>
                <a:srgbClr val="FF0000"/>
              </a:solidFill>
              <a:latin typeface="Times New Roman" pitchFamily="18" charset="0"/>
              <a:cs typeface="Times New Roman" pitchFamily="18" charset="0"/>
            </a:endParaRPr>
          </a:p>
          <a:p>
            <a:endParaRPr lang="kk-KZ" sz="2800" b="1">
              <a:solidFill>
                <a:srgbClr val="FF0000"/>
              </a:solidFill>
              <a:latin typeface="Times New Roman" pitchFamily="18" charset="0"/>
              <a:cs typeface="Times New Roman" pitchFamily="18" charset="0"/>
            </a:endParaRPr>
          </a:p>
          <a:p>
            <a:r>
              <a:rPr lang="kk-KZ" sz="2800" b="1">
                <a:solidFill>
                  <a:srgbClr val="FF0000"/>
                </a:solidFill>
                <a:latin typeface="Times New Roman" pitchFamily="18" charset="0"/>
                <a:cs typeface="Times New Roman" pitchFamily="18" charset="0"/>
              </a:rPr>
              <a:t>           (барлық амалдарды кубизм әдісі     </a:t>
            </a:r>
          </a:p>
          <a:p>
            <a:r>
              <a:rPr lang="kk-KZ" sz="2800" b="1">
                <a:solidFill>
                  <a:srgbClr val="FF0000"/>
                </a:solidFill>
                <a:latin typeface="Times New Roman" pitchFamily="18" charset="0"/>
                <a:cs typeface="Times New Roman" pitchFamily="18" charset="0"/>
              </a:rPr>
              <a:t>                                    бойынша айтып шығады)</a:t>
            </a:r>
          </a:p>
          <a:p>
            <a:endParaRPr lang="kk-KZ"/>
          </a:p>
          <a:p>
            <a:endParaRPr lang="ru-RU"/>
          </a:p>
        </p:txBody>
      </p:sp>
      <p:sp>
        <p:nvSpPr>
          <p:cNvPr id="11" name="Овал 10"/>
          <p:cNvSpPr/>
          <p:nvPr/>
        </p:nvSpPr>
        <p:spPr>
          <a:xfrm>
            <a:off x="4143375" y="2357438"/>
            <a:ext cx="3571875" cy="2428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2400" b="1" dirty="0">
                <a:solidFill>
                  <a:srgbClr val="FF0000"/>
                </a:solidFill>
              </a:rPr>
              <a:t>Ондық бөлшектерге </a:t>
            </a:r>
          </a:p>
          <a:p>
            <a:pPr algn="ctr">
              <a:defRPr/>
            </a:pPr>
            <a:r>
              <a:rPr lang="kk-KZ" sz="2400" b="1" dirty="0">
                <a:solidFill>
                  <a:srgbClr val="FF0000"/>
                </a:solidFill>
              </a:rPr>
              <a:t>қолданылатын амалдар</a:t>
            </a:r>
            <a:endParaRPr lang="ru-RU" sz="2400" b="1" dirty="0">
              <a:solidFill>
                <a:srgbClr val="FF0000"/>
              </a:solidFill>
            </a:endParaRPr>
          </a:p>
        </p:txBody>
      </p:sp>
      <p:cxnSp>
        <p:nvCxnSpPr>
          <p:cNvPr id="13" name="Прямая со стрелкой 12"/>
          <p:cNvCxnSpPr/>
          <p:nvPr/>
        </p:nvCxnSpPr>
        <p:spPr>
          <a:xfrm rot="16200000" flipV="1">
            <a:off x="5143500" y="1857375"/>
            <a:ext cx="857250" cy="285750"/>
          </a:xfrm>
          <a:prstGeom prst="straightConnector1">
            <a:avLst/>
          </a:prstGeom>
          <a:ln w="50800" cmpd="sng">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rot="10800000" flipV="1">
            <a:off x="3571875" y="4214813"/>
            <a:ext cx="785813" cy="642937"/>
          </a:xfrm>
          <a:prstGeom prst="straightConnector1">
            <a:avLst/>
          </a:prstGeom>
          <a:ln w="50800" cmpd="sng">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rot="10800000">
            <a:off x="3571875" y="2000250"/>
            <a:ext cx="928688" cy="857250"/>
          </a:xfrm>
          <a:prstGeom prst="straightConnector1">
            <a:avLst/>
          </a:prstGeom>
          <a:ln w="50800" cmpd="sng">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rot="5400000" flipH="1" flipV="1">
            <a:off x="6750844" y="1821657"/>
            <a:ext cx="714375" cy="642937"/>
          </a:xfrm>
          <a:prstGeom prst="straightConnector1">
            <a:avLst/>
          </a:prstGeom>
          <a:ln w="50800" cmpd="sng">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7215188" y="4429125"/>
            <a:ext cx="785812" cy="714375"/>
          </a:xfrm>
          <a:prstGeom prst="straightConnector1">
            <a:avLst/>
          </a:prstGeom>
          <a:ln w="50800" cmpd="sng">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5"/>
          <p:cNvSpPr txBox="1">
            <a:spLocks noChangeArrowheads="1"/>
          </p:cNvSpPr>
          <p:nvPr/>
        </p:nvSpPr>
        <p:spPr bwMode="auto">
          <a:xfrm>
            <a:off x="285750" y="285750"/>
            <a:ext cx="8429625" cy="3478213"/>
          </a:xfrm>
          <a:prstGeom prst="rect">
            <a:avLst/>
          </a:prstGeom>
          <a:noFill/>
          <a:ln w="9525">
            <a:noFill/>
            <a:miter lim="800000"/>
            <a:headEnd/>
            <a:tailEnd/>
          </a:ln>
        </p:spPr>
        <p:txBody>
          <a:bodyPr>
            <a:spAutoFit/>
          </a:bodyPr>
          <a:lstStyle/>
          <a:p>
            <a:r>
              <a:rPr lang="kk-KZ" sz="2800">
                <a:latin typeface="Times New Roman" pitchFamily="18" charset="0"/>
                <a:cs typeface="Times New Roman" pitchFamily="18" charset="0"/>
              </a:rPr>
              <a:t>ІІІ. </a:t>
            </a:r>
            <a:r>
              <a:rPr lang="kk-KZ" sz="2800" b="1">
                <a:latin typeface="Times New Roman" pitchFamily="18" charset="0"/>
                <a:cs typeface="Times New Roman" pitchFamily="18" charset="0"/>
              </a:rPr>
              <a:t>«Жамбы ату сайысы» қатесін табу </a:t>
            </a:r>
          </a:p>
          <a:p>
            <a:r>
              <a:rPr lang="kk-KZ" sz="2800">
                <a:latin typeface="Times New Roman" pitchFamily="18" charset="0"/>
                <a:cs typeface="Times New Roman" pitchFamily="18" charset="0"/>
              </a:rPr>
              <a:t>(Жылқының үстінде отырып садақ ату)</a:t>
            </a:r>
          </a:p>
          <a:p>
            <a:endParaRPr lang="kk-KZ"/>
          </a:p>
          <a:p>
            <a:r>
              <a:rPr lang="kk-KZ" sz="3200" b="1" i="1">
                <a:latin typeface="Times New Roman" pitchFamily="18" charset="0"/>
                <a:cs typeface="Times New Roman" pitchFamily="18" charset="0"/>
              </a:rPr>
              <a:t>Жамбы ату</a:t>
            </a:r>
            <a:r>
              <a:rPr lang="kk-KZ" sz="3200">
                <a:latin typeface="Times New Roman" pitchFamily="18" charset="0"/>
                <a:cs typeface="Times New Roman" pitchFamily="18" charset="0"/>
              </a:rPr>
              <a:t> – қазақ халқында мергендік </a:t>
            </a:r>
          </a:p>
          <a:p>
            <a:r>
              <a:rPr lang="kk-KZ" sz="3200">
                <a:latin typeface="Times New Roman" pitchFamily="18" charset="0"/>
                <a:cs typeface="Times New Roman" pitchFamily="18" charset="0"/>
              </a:rPr>
              <a:t>сынның бір түрі.Атпен шауып келе жатып, екпінді бәсеңдетпей құрулы </a:t>
            </a:r>
          </a:p>
          <a:p>
            <a:r>
              <a:rPr lang="kk-KZ" sz="3200">
                <a:latin typeface="Times New Roman" pitchFamily="18" charset="0"/>
                <a:cs typeface="Times New Roman" pitchFamily="18" charset="0"/>
              </a:rPr>
              <a:t>бақан үстіндегі нысананы атып түсіруі керек. </a:t>
            </a:r>
            <a:endParaRPr lang="ru-RU" sz="3200"/>
          </a:p>
          <a:p>
            <a:endParaRPr lang="ru-RU"/>
          </a:p>
        </p:txBody>
      </p:sp>
      <p:pic>
        <p:nvPicPr>
          <p:cNvPr id="7" name="Қазақ ұлттық халқы ойындары - Жамбы Ату.mp4">
            <a:hlinkClick r:id="" action="ppaction://media"/>
          </p:cNvPr>
          <p:cNvPicPr>
            <a:picLocks noRot="1" noChangeAspect="1"/>
          </p:cNvPicPr>
          <p:nvPr>
            <a:videoFile r:link="rId1"/>
          </p:nvPr>
        </p:nvPicPr>
        <p:blipFill>
          <a:blip r:embed="rId3"/>
          <a:srcRect/>
          <a:stretch>
            <a:fillRect/>
          </a:stretch>
        </p:blipFill>
        <p:spPr bwMode="auto">
          <a:xfrm>
            <a:off x="4000500" y="3571875"/>
            <a:ext cx="4143375" cy="302895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4"/>
          <p:cNvSpPr>
            <a:spLocks noChangeArrowheads="1"/>
          </p:cNvSpPr>
          <p:nvPr/>
        </p:nvSpPr>
        <p:spPr bwMode="auto">
          <a:xfrm>
            <a:off x="428625" y="571500"/>
            <a:ext cx="7429500" cy="5078413"/>
          </a:xfrm>
          <a:prstGeom prst="rect">
            <a:avLst/>
          </a:prstGeom>
          <a:noFill/>
          <a:ln w="9525">
            <a:noFill/>
            <a:miter lim="800000"/>
            <a:headEnd/>
            <a:tailEnd/>
          </a:ln>
        </p:spPr>
        <p:txBody>
          <a:bodyPr anchor="ctr">
            <a:spAutoFit/>
          </a:bodyPr>
          <a:lstStyle/>
          <a:p>
            <a:pPr eaLnBrk="0" hangingPunct="0"/>
            <a:r>
              <a:rPr lang="kk-KZ" sz="3600" b="1">
                <a:latin typeface="Times New Roman" pitchFamily="18" charset="0"/>
                <a:cs typeface="Times New Roman" pitchFamily="18" charset="0"/>
              </a:rPr>
              <a:t>№1237</a:t>
            </a:r>
            <a:endParaRPr lang="ru-RU" sz="3600" b="1">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1) 1,6+2,4:0,4=1,6+6=7,6</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2) 0,25*10-2,4*0,5=2,5-1,2=1,3</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3) 2,3+0,7:0,1=2,3+7=9,3</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4) 3,23:10+0,04=0,323+0,04=0,363</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5) 0,48:1,2*5-1,82=0,4*5-1,82=0,18</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6) 8,6-2,5:0,5+1,4=8,6-5+1,4=5</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7)9,1+11,5:5-5,6=9,1+2,3-5,6=5,8</a:t>
            </a:r>
            <a:endParaRPr lang="ru-RU" sz="3600">
              <a:latin typeface="Times New Roman" pitchFamily="18" charset="0"/>
              <a:cs typeface="Times New Roman" pitchFamily="18" charset="0"/>
            </a:endParaRPr>
          </a:p>
          <a:p>
            <a:pPr eaLnBrk="0" hangingPunct="0"/>
            <a:r>
              <a:rPr lang="kk-KZ" sz="3600">
                <a:latin typeface="Times New Roman" pitchFamily="18" charset="0"/>
                <a:cs typeface="Times New Roman" pitchFamily="18" charset="0"/>
              </a:rPr>
              <a:t>8) 53,4:8,9*0,3+0,2=6*0,3+0,2=2</a:t>
            </a:r>
          </a:p>
        </p:txBody>
      </p:sp>
      <p:sp>
        <p:nvSpPr>
          <p:cNvPr id="21" name="Прямоугольник 20"/>
          <p:cNvSpPr/>
          <p:nvPr/>
        </p:nvSpPr>
        <p:spPr>
          <a:xfrm>
            <a:off x="3429000" y="1214438"/>
            <a:ext cx="2000250" cy="500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k-KZ" sz="3600" dirty="0">
                <a:solidFill>
                  <a:schemeClr val="tx1"/>
                </a:solidFill>
                <a:latin typeface="Times New Roman" pitchFamily="18" charset="0"/>
                <a:ea typeface="Times New Roman" pitchFamily="18" charset="0"/>
                <a:cs typeface="Times New Roman" pitchFamily="18" charset="0"/>
              </a:rPr>
              <a:t>16+6=7,6</a:t>
            </a:r>
            <a:endParaRPr lang="ru-RU" sz="3600" dirty="0"/>
          </a:p>
        </p:txBody>
      </p:sp>
      <p:sp>
        <p:nvSpPr>
          <p:cNvPr id="22" name="Прямоугольник 21"/>
          <p:cNvSpPr/>
          <p:nvPr/>
        </p:nvSpPr>
        <p:spPr>
          <a:xfrm>
            <a:off x="4357688" y="1785938"/>
            <a:ext cx="2143125" cy="500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k-KZ" sz="3600" dirty="0">
                <a:solidFill>
                  <a:schemeClr val="tx1"/>
                </a:solidFill>
                <a:latin typeface="Times New Roman" pitchFamily="18" charset="0"/>
                <a:ea typeface="Times New Roman" pitchFamily="18" charset="0"/>
                <a:cs typeface="Times New Roman" pitchFamily="18" charset="0"/>
              </a:rPr>
              <a:t>25-12=1,3</a:t>
            </a:r>
            <a:endParaRPr lang="ru-RU" sz="3600" dirty="0"/>
          </a:p>
        </p:txBody>
      </p:sp>
      <p:sp>
        <p:nvSpPr>
          <p:cNvPr id="23" name="Прямоугольник 22"/>
          <p:cNvSpPr/>
          <p:nvPr/>
        </p:nvSpPr>
        <p:spPr>
          <a:xfrm>
            <a:off x="3429000" y="2286000"/>
            <a:ext cx="2143125" cy="50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k-KZ" sz="3600" dirty="0">
                <a:solidFill>
                  <a:schemeClr val="tx1"/>
                </a:solidFill>
                <a:latin typeface="Times New Roman" pitchFamily="18" charset="0"/>
                <a:ea typeface="Times New Roman" pitchFamily="18" charset="0"/>
                <a:cs typeface="Times New Roman" pitchFamily="18" charset="0"/>
              </a:rPr>
              <a:t>2,3+7=93</a:t>
            </a:r>
            <a:endParaRPr lang="ru-RU" sz="3600" dirty="0"/>
          </a:p>
        </p:txBody>
      </p:sp>
      <p:sp>
        <p:nvSpPr>
          <p:cNvPr id="24" name="Прямоугольник 23"/>
          <p:cNvSpPr/>
          <p:nvPr/>
        </p:nvSpPr>
        <p:spPr>
          <a:xfrm>
            <a:off x="3786188" y="2857500"/>
            <a:ext cx="3571875" cy="50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k-KZ" sz="3600" dirty="0">
                <a:solidFill>
                  <a:schemeClr val="tx1"/>
                </a:solidFill>
                <a:latin typeface="Times New Roman" pitchFamily="18" charset="0"/>
                <a:ea typeface="Times New Roman" pitchFamily="18" charset="0"/>
                <a:cs typeface="Times New Roman" pitchFamily="18" charset="0"/>
              </a:rPr>
              <a:t>03,23+0,04=0,363</a:t>
            </a:r>
            <a:endParaRPr lang="ru-RU" sz="3600" dirty="0"/>
          </a:p>
        </p:txBody>
      </p:sp>
      <p:sp>
        <p:nvSpPr>
          <p:cNvPr id="25" name="Прямоугольник 24"/>
          <p:cNvSpPr/>
          <p:nvPr/>
        </p:nvSpPr>
        <p:spPr>
          <a:xfrm>
            <a:off x="4214813" y="3429000"/>
            <a:ext cx="3571875" cy="50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k-KZ" sz="3600" dirty="0">
                <a:solidFill>
                  <a:schemeClr val="tx1"/>
                </a:solidFill>
                <a:latin typeface="Times New Roman" pitchFamily="18" charset="0"/>
                <a:ea typeface="Times New Roman" pitchFamily="18" charset="0"/>
                <a:cs typeface="Times New Roman" pitchFamily="18" charset="0"/>
              </a:rPr>
              <a:t>0,4*5-18,2=0,18</a:t>
            </a:r>
            <a:endParaRPr lang="ru-RU" sz="3600" dirty="0"/>
          </a:p>
        </p:txBody>
      </p:sp>
      <p:sp>
        <p:nvSpPr>
          <p:cNvPr id="26" name="Прямоугольник 25"/>
          <p:cNvSpPr/>
          <p:nvPr/>
        </p:nvSpPr>
        <p:spPr>
          <a:xfrm>
            <a:off x="4143375" y="4000500"/>
            <a:ext cx="2571750" cy="50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k-KZ" sz="3600" dirty="0">
                <a:solidFill>
                  <a:schemeClr val="tx1"/>
                </a:solidFill>
                <a:latin typeface="Times New Roman" pitchFamily="18" charset="0"/>
                <a:ea typeface="Times New Roman" pitchFamily="18" charset="0"/>
                <a:cs typeface="Times New Roman" pitchFamily="18" charset="0"/>
              </a:rPr>
              <a:t>8,6-5+14=5</a:t>
            </a:r>
            <a:endParaRPr lang="ru-RU" sz="3600" dirty="0"/>
          </a:p>
        </p:txBody>
      </p:sp>
      <p:sp>
        <p:nvSpPr>
          <p:cNvPr id="27" name="Прямоугольник 26"/>
          <p:cNvSpPr/>
          <p:nvPr/>
        </p:nvSpPr>
        <p:spPr>
          <a:xfrm>
            <a:off x="3786188" y="4500563"/>
            <a:ext cx="3286125" cy="500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k-KZ" sz="3600" dirty="0">
                <a:solidFill>
                  <a:schemeClr val="tx1"/>
                </a:solidFill>
                <a:latin typeface="Times New Roman" pitchFamily="18" charset="0"/>
                <a:ea typeface="Times New Roman" pitchFamily="18" charset="0"/>
                <a:cs typeface="Times New Roman" pitchFamily="18" charset="0"/>
              </a:rPr>
              <a:t>9,1+23-5,6=5,8</a:t>
            </a:r>
            <a:endParaRPr lang="ru-RU" sz="3600" dirty="0"/>
          </a:p>
        </p:txBody>
      </p:sp>
      <p:sp>
        <p:nvSpPr>
          <p:cNvPr id="28" name="Прямоугольник 27"/>
          <p:cNvSpPr/>
          <p:nvPr/>
        </p:nvSpPr>
        <p:spPr>
          <a:xfrm>
            <a:off x="4500563" y="5072063"/>
            <a:ext cx="2928937" cy="500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k-KZ" sz="3600" dirty="0">
                <a:solidFill>
                  <a:schemeClr val="tx1"/>
                </a:solidFill>
                <a:latin typeface="Times New Roman" pitchFamily="18" charset="0"/>
                <a:ea typeface="Times New Roman" pitchFamily="18" charset="0"/>
                <a:cs typeface="Times New Roman" pitchFamily="18" charset="0"/>
              </a:rPr>
              <a:t>6*0,3+0,02=2</a:t>
            </a:r>
            <a:endParaRPr lang="ru-RU" sz="3600" dirty="0"/>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21"/>
                                        </p:tgtEl>
                                      </p:cBhvr>
                                    </p:animEffect>
                                    <p:set>
                                      <p:cBhvr>
                                        <p:cTn id="7" dur="1" fill="hold">
                                          <p:stCondLst>
                                            <p:cond delay="1999"/>
                                          </p:stCondLst>
                                        </p:cTn>
                                        <p:tgtEl>
                                          <p:spTgt spid="2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2000"/>
                                        <p:tgtEl>
                                          <p:spTgt spid="22"/>
                                        </p:tgtEl>
                                      </p:cBhvr>
                                    </p:animEffect>
                                    <p:set>
                                      <p:cBhvr>
                                        <p:cTn id="12" dur="1" fill="hold">
                                          <p:stCondLst>
                                            <p:cond delay="1999"/>
                                          </p:stCondLst>
                                        </p:cTn>
                                        <p:tgtEl>
                                          <p:spTgt spid="2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23"/>
                                        </p:tgtEl>
                                      </p:cBhvr>
                                    </p:animEffect>
                                    <p:set>
                                      <p:cBhvr>
                                        <p:cTn id="17" dur="1" fill="hold">
                                          <p:stCondLst>
                                            <p:cond delay="19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2000"/>
                                        <p:tgtEl>
                                          <p:spTgt spid="24"/>
                                        </p:tgtEl>
                                      </p:cBhvr>
                                    </p:animEffect>
                                    <p:set>
                                      <p:cBhvr>
                                        <p:cTn id="22" dur="1" fill="hold">
                                          <p:stCondLst>
                                            <p:cond delay="1999"/>
                                          </p:stCondLst>
                                        </p:cTn>
                                        <p:tgtEl>
                                          <p:spTgt spid="2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2000"/>
                                        <p:tgtEl>
                                          <p:spTgt spid="25"/>
                                        </p:tgtEl>
                                      </p:cBhvr>
                                    </p:animEffect>
                                    <p:set>
                                      <p:cBhvr>
                                        <p:cTn id="27" dur="1" fill="hold">
                                          <p:stCondLst>
                                            <p:cond delay="1999"/>
                                          </p:stCondLst>
                                        </p:cTn>
                                        <p:tgtEl>
                                          <p:spTgt spid="2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2000"/>
                                        <p:tgtEl>
                                          <p:spTgt spid="26"/>
                                        </p:tgtEl>
                                      </p:cBhvr>
                                    </p:animEffect>
                                    <p:set>
                                      <p:cBhvr>
                                        <p:cTn id="32" dur="1" fill="hold">
                                          <p:stCondLst>
                                            <p:cond delay="1999"/>
                                          </p:stCondLst>
                                        </p:cTn>
                                        <p:tgtEl>
                                          <p:spTgt spid="2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2000"/>
                                        <p:tgtEl>
                                          <p:spTgt spid="27"/>
                                        </p:tgtEl>
                                      </p:cBhvr>
                                    </p:animEffect>
                                    <p:set>
                                      <p:cBhvr>
                                        <p:cTn id="37" dur="1" fill="hold">
                                          <p:stCondLst>
                                            <p:cond delay="1999"/>
                                          </p:stCondLst>
                                        </p:cTn>
                                        <p:tgtEl>
                                          <p:spTgt spid="2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2000"/>
                                        <p:tgtEl>
                                          <p:spTgt spid="28"/>
                                        </p:tgtEl>
                                      </p:cBhvr>
                                    </p:animEffect>
                                    <p:set>
                                      <p:cBhvr>
                                        <p:cTn id="42" dur="1" fill="hold">
                                          <p:stCondLst>
                                            <p:cond delay="19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ChangeAspect="1"/>
          </p:cNvGraphicFramePr>
          <p:nvPr>
            <p:ph sz="quarter" idx="2"/>
          </p:nvPr>
        </p:nvGraphicFramePr>
        <p:xfrm>
          <a:off x="6438900" y="2597150"/>
          <a:ext cx="114300" cy="215900"/>
        </p:xfrm>
        <a:graphic>
          <a:graphicData uri="http://schemas.openxmlformats.org/presentationml/2006/ole">
            <p:oleObj spid="_x0000_s1026" name="Формула" r:id="rId4" imgW="114120" imgH="215640" progId="Equation.3">
              <p:embed/>
            </p:oleObj>
          </a:graphicData>
        </a:graphic>
      </p:graphicFrame>
      <p:sp>
        <p:nvSpPr>
          <p:cNvPr id="1027" name="Rectangle 15"/>
          <p:cNvSpPr>
            <a:spLocks noChangeArrowheads="1"/>
          </p:cNvSpPr>
          <p:nvPr/>
        </p:nvSpPr>
        <p:spPr bwMode="auto">
          <a:xfrm>
            <a:off x="214313" y="0"/>
            <a:ext cx="8501062" cy="2678113"/>
          </a:xfrm>
          <a:prstGeom prst="rect">
            <a:avLst/>
          </a:prstGeom>
          <a:noFill/>
          <a:ln w="9525">
            <a:noFill/>
            <a:miter lim="800000"/>
            <a:headEnd/>
            <a:tailEnd/>
          </a:ln>
        </p:spPr>
        <p:txBody>
          <a:bodyPr anchor="ctr">
            <a:spAutoFit/>
          </a:bodyPr>
          <a:lstStyle/>
          <a:p>
            <a:pPr eaLnBrk="0" hangingPunct="0"/>
            <a:r>
              <a:rPr lang="kk-KZ" sz="2400">
                <a:latin typeface="Times New Roman" pitchFamily="18" charset="0"/>
                <a:cs typeface="Times New Roman" pitchFamily="18" charset="0"/>
              </a:rPr>
              <a:t>ІV. </a:t>
            </a:r>
            <a:r>
              <a:rPr lang="kk-KZ" sz="2400" b="1">
                <a:latin typeface="Times New Roman" pitchFamily="18" charset="0"/>
                <a:cs typeface="Times New Roman" pitchFamily="18" charset="0"/>
              </a:rPr>
              <a:t>«Аударыспақ ойыны»</a:t>
            </a:r>
            <a:r>
              <a:rPr lang="kk-KZ" sz="2400">
                <a:latin typeface="Times New Roman" pitchFamily="18" charset="0"/>
                <a:cs typeface="Times New Roman" pitchFamily="18" charset="0"/>
              </a:rPr>
              <a:t> бұл кезеңде топтарға тапсырмалар беріледі, ал топ оқушылары кезекпе-кезек есептерді орындайды. </a:t>
            </a:r>
            <a:endParaRPr lang="ru-RU" sz="2400">
              <a:latin typeface="Times New Roman" pitchFamily="18" charset="0"/>
              <a:cs typeface="Times New Roman" pitchFamily="18" charset="0"/>
            </a:endParaRPr>
          </a:p>
          <a:p>
            <a:pPr eaLnBrk="0" hangingPunct="0"/>
            <a:r>
              <a:rPr lang="kk-KZ" sz="2400" b="1" i="1">
                <a:latin typeface="Times New Roman" pitchFamily="18" charset="0"/>
                <a:cs typeface="Times New Roman" pitchFamily="18" charset="0"/>
              </a:rPr>
              <a:t>Аударыспақ </a:t>
            </a:r>
            <a:r>
              <a:rPr lang="kk-KZ" sz="2400">
                <a:latin typeface="Times New Roman" pitchFamily="18" charset="0"/>
                <a:cs typeface="Times New Roman" pitchFamily="18" charset="0"/>
              </a:rPr>
              <a:t>– салт аттылардың бірін – бірі ер үстінен аударып алу сайысы. Қайрат күші мол, батыл да төзімді, шапшаң қимылдап, ат құлағында ойнай білетін нағыз ер жігіттің қатысатын ойыны. </a:t>
            </a:r>
          </a:p>
        </p:txBody>
      </p:sp>
      <p:pic>
        <p:nvPicPr>
          <p:cNvPr id="19" name="Казахские национальные игры - Аударыспак.mp4">
            <a:hlinkClick r:id="" action="ppaction://media"/>
          </p:cNvPr>
          <p:cNvPicPr>
            <a:picLocks noRot="1" noChangeAspect="1"/>
          </p:cNvPicPr>
          <p:nvPr>
            <a:videoFile r:link="rId2"/>
          </p:nvPr>
        </p:nvPicPr>
        <p:blipFill>
          <a:blip r:embed="rId5"/>
          <a:srcRect/>
          <a:stretch>
            <a:fillRect/>
          </a:stretch>
        </p:blipFill>
        <p:spPr bwMode="auto">
          <a:xfrm>
            <a:off x="3143250" y="2357438"/>
            <a:ext cx="4968875" cy="367665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9"/>
                                        </p:tgtEl>
                                      </p:cBhvr>
                                    </p:cmd>
                                  </p:childTnLst>
                                </p:cTn>
                              </p:par>
                            </p:childTnLst>
                          </p:cTn>
                        </p:par>
                      </p:childTnLst>
                    </p:cTn>
                  </p:par>
                </p:childTnLst>
              </p:cTn>
              <p:nextCondLst>
                <p:cond evt="onClick" delay="0">
                  <p:tgtEl>
                    <p:spTgt spid="19"/>
                  </p:tgtEl>
                </p:cond>
              </p:nextCondLst>
            </p:seq>
            <p:video>
              <p:cMediaNode>
                <p:cTn id="7" fill="hold" display="0">
                  <p:stCondLst>
                    <p:cond delay="indefinite"/>
                  </p:stCondLst>
                  <p:endCondLst>
                    <p:cond evt="onNext" delay="0">
                      <p:tgtEl>
                        <p:sldTgt/>
                      </p:tgtEl>
                    </p:cond>
                    <p:cond evt="onPrev" delay="0">
                      <p:tgtEl>
                        <p:sldTgt/>
                      </p:tgtEl>
                    </p:cond>
                  </p:endCondLst>
                </p:cTn>
                <p:tgtEl>
                  <p:spTgt spid="1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4"/>
          <p:cNvSpPr>
            <a:spLocks noChangeArrowheads="1"/>
          </p:cNvSpPr>
          <p:nvPr/>
        </p:nvSpPr>
        <p:spPr bwMode="auto">
          <a:xfrm>
            <a:off x="428625" y="214313"/>
            <a:ext cx="8215313" cy="6002337"/>
          </a:xfrm>
          <a:prstGeom prst="rect">
            <a:avLst/>
          </a:prstGeom>
          <a:noFill/>
          <a:ln w="9525">
            <a:noFill/>
            <a:miter lim="800000"/>
            <a:headEnd/>
            <a:tailEnd/>
          </a:ln>
        </p:spPr>
        <p:txBody>
          <a:bodyPr anchor="ctr">
            <a:spAutoFit/>
          </a:bodyPr>
          <a:lstStyle/>
          <a:p>
            <a:pPr eaLnBrk="0" hangingPunct="0"/>
            <a:r>
              <a:rPr lang="kk-KZ" sz="2400" b="1">
                <a:latin typeface="Times New Roman" pitchFamily="18" charset="0"/>
                <a:cs typeface="Times New Roman" pitchFamily="18" charset="0"/>
              </a:rPr>
              <a:t>№1238</a:t>
            </a:r>
          </a:p>
          <a:p>
            <a:pPr eaLnBrk="0" hangingPunct="0"/>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І топ есептері:</a:t>
            </a:r>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1) 2,8:0,7 -0,63=3,37</a:t>
            </a:r>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2) 8,4-6:0,75=0,4</a:t>
            </a:r>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3) 6,25*0,2+0,8:0,64=1,25+1,25=2,5</a:t>
            </a:r>
          </a:p>
          <a:p>
            <a:pPr eaLnBrk="0" hangingPunct="0"/>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ІІ топ есептері</a:t>
            </a:r>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1) 38-15*0,6:0,25=38-36=2</a:t>
            </a:r>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2) (0,17-0,09)*4,5=0,36</a:t>
            </a:r>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3) 12,42:2,7+0,3*1,8=4,6+0,54=5,14</a:t>
            </a:r>
          </a:p>
          <a:p>
            <a:pPr eaLnBrk="0" hangingPunct="0"/>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                       ІІІ топ есептері</a:t>
            </a:r>
            <a:br>
              <a:rPr lang="kk-KZ" sz="2400">
                <a:latin typeface="Times New Roman" pitchFamily="18" charset="0"/>
                <a:cs typeface="Times New Roman" pitchFamily="18" charset="0"/>
              </a:rPr>
            </a:br>
            <a:r>
              <a:rPr lang="kk-KZ" sz="2400">
                <a:latin typeface="Times New Roman" pitchFamily="18" charset="0"/>
                <a:cs typeface="Times New Roman" pitchFamily="18" charset="0"/>
              </a:rPr>
              <a:t>                     1) 1,75:25+0,91*1,9=0,07+1,729=1,799</a:t>
            </a:r>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                      2) 1,6*0,5: (0,16*1,25) =0,8:0,128=6,25</a:t>
            </a:r>
            <a:endParaRPr lang="ru-RU" sz="2400">
              <a:latin typeface="Times New Roman" pitchFamily="18" charset="0"/>
              <a:cs typeface="Times New Roman" pitchFamily="18" charset="0"/>
            </a:endParaRPr>
          </a:p>
          <a:p>
            <a:pPr eaLnBrk="0" hangingPunct="0"/>
            <a:r>
              <a:rPr lang="kk-KZ" sz="2400">
                <a:latin typeface="Times New Roman" pitchFamily="18" charset="0"/>
                <a:cs typeface="Times New Roman" pitchFamily="18" charset="0"/>
              </a:rPr>
              <a:t>                      3) 6,4+73,5*2=6,4+147=153,4</a:t>
            </a:r>
          </a:p>
        </p:txBody>
      </p:sp>
    </p:spTree>
  </p:cSld>
  <p:clrMapOvr>
    <a:masterClrMapping/>
  </p:clrMapOvr>
  <p:transition>
    <p:wheel spokes="8"/>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9"/>
</p:tagLst>
</file>

<file path=ppt/tags/tag2.xml><?xml version="1.0" encoding="utf-8"?>
<p:tagLst xmlns:a="http://schemas.openxmlformats.org/drawingml/2006/main" xmlns:r="http://schemas.openxmlformats.org/officeDocument/2006/relationships" xmlns:p="http://schemas.openxmlformats.org/presentationml/2006/main">
  <p:tag name="TIMING" val="|0.9|2.1"/>
</p:tagLst>
</file>

<file path=ppt/tags/tag3.xml><?xml version="1.0" encoding="utf-8"?>
<p:tagLst xmlns:a="http://schemas.openxmlformats.org/drawingml/2006/main" xmlns:r="http://schemas.openxmlformats.org/officeDocument/2006/relationships" xmlns:p="http://schemas.openxmlformats.org/presentationml/2006/main">
  <p:tag name="TIMING" val="|36.6|3.2|2.6|2.8|1.3"/>
</p:tagLst>
</file>

<file path=ppt/theme/theme1.xml><?xml version="1.0" encoding="utf-8"?>
<a:theme xmlns:a="http://schemas.openxmlformats.org/drawingml/2006/main" name="Пастель">
  <a:themeElements>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Пастель">
      <a:majorFont>
        <a:latin typeface="Comic Sans MS"/>
        <a:ea typeface=""/>
        <a:cs typeface=""/>
      </a:majorFont>
      <a:minorFont>
        <a:latin typeface="Comic Sans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Пастель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Пастель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Пастель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Пастель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Пастель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Пастель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Пастель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Crayons</Template>
  <TotalTime>413</TotalTime>
  <Words>705</Words>
  <Application>Microsoft Office PowerPoint</Application>
  <PresentationFormat>Экран (4:3)</PresentationFormat>
  <Paragraphs>137</Paragraphs>
  <Slides>20</Slides>
  <Notes>0</Notes>
  <HiddenSlides>0</HiddenSlides>
  <MMClips>4</MMClips>
  <ScaleCrop>false</ScaleCrop>
  <HeadingPairs>
    <vt:vector size="8" baseType="variant">
      <vt:variant>
        <vt:lpstr>Использованные шрифты</vt:lpstr>
      </vt:variant>
      <vt:variant>
        <vt:i4>4</vt:i4>
      </vt: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6" baseType="lpstr">
      <vt:lpstr>Comic Sans MS</vt:lpstr>
      <vt:lpstr>Arial</vt:lpstr>
      <vt:lpstr>Calibri</vt:lpstr>
      <vt:lpstr>Times New Roman</vt:lpstr>
      <vt:lpstr>Пастель</vt:lpstr>
      <vt:lpstr>Microsoft Equation 3.0</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computer</dc:creator>
  <cp:lastModifiedBy>Жигер</cp:lastModifiedBy>
  <cp:revision>31</cp:revision>
  <dcterms:created xsi:type="dcterms:W3CDTF">2007-11-17T13:55:26Z</dcterms:created>
  <dcterms:modified xsi:type="dcterms:W3CDTF">2014-04-03T16:41:01Z</dcterms:modified>
</cp:coreProperties>
</file>